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78" r:id="rId22"/>
    <p:sldId id="279" r:id="rId23"/>
    <p:sldId id="280" r:id="rId24"/>
    <p:sldId id="281" r:id="rId25"/>
    <p:sldId id="282" r:id="rId26"/>
    <p:sldId id="283" r:id="rId27"/>
    <p:sldId id="285" r:id="rId28"/>
    <p:sldId id="286" r:id="rId29"/>
    <p:sldId id="28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793F13E-AE3D-42B3-B11F-51098C749548}">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6"/>
            <p14:sldId id="275"/>
            <p14:sldId id="278"/>
            <p14:sldId id="279"/>
            <p14:sldId id="280"/>
            <p14:sldId id="281"/>
            <p14:sldId id="282"/>
            <p14:sldId id="283"/>
            <p14:sldId id="285"/>
            <p14:sldId id="286"/>
            <p14:sldId id="287"/>
          </p14:sldIdLst>
        </p14:section>
        <p14:section name="Раздел без заголовка" id="{3A06B008-AB05-4C59-8505-8886837129D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0C922-4AA9-49F7-A0C7-AA70D2A95A4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A6A9E449-501C-41C2-A43C-B3363D6E717D}">
      <dgm:prSet phldrT="[Текст]"/>
      <dgm:spPr/>
      <dgm:t>
        <a:bodyPr/>
        <a:lstStyle/>
        <a:p>
          <a:r>
            <a:rPr lang="ru-RU" dirty="0" err="1"/>
            <a:t>Міжнародні</a:t>
          </a:r>
          <a:r>
            <a:rPr lang="ru-RU" dirty="0"/>
            <a:t> договори </a:t>
          </a:r>
          <a:r>
            <a:rPr lang="ru-RU" dirty="0" err="1"/>
            <a:t>що</a:t>
          </a:r>
          <a:r>
            <a:rPr lang="ru-RU" dirty="0"/>
            <a:t> </a:t>
          </a:r>
          <a:r>
            <a:rPr lang="ru-RU" dirty="0" err="1"/>
            <a:t>кодифікують</a:t>
          </a:r>
          <a:r>
            <a:rPr lang="ru-RU" dirty="0"/>
            <a:t> геноцид </a:t>
          </a:r>
          <a:r>
            <a:rPr lang="ru-RU" dirty="0" err="1"/>
            <a:t>включають</a:t>
          </a:r>
          <a:r>
            <a:rPr lang="ru-RU" dirty="0"/>
            <a:t>:</a:t>
          </a:r>
          <a:endParaRPr lang="uk-UA" dirty="0"/>
        </a:p>
      </dgm:t>
    </dgm:pt>
    <dgm:pt modelId="{517E3609-8DC0-49A0-B8D2-D30C7530B20E}" type="parTrans" cxnId="{45F95181-215B-4916-A14E-BE38EE4C3836}">
      <dgm:prSet/>
      <dgm:spPr/>
      <dgm:t>
        <a:bodyPr/>
        <a:lstStyle/>
        <a:p>
          <a:endParaRPr lang="uk-UA"/>
        </a:p>
      </dgm:t>
    </dgm:pt>
    <dgm:pt modelId="{59CB3A66-9763-4456-A895-53318F97BC97}" type="sibTrans" cxnId="{45F95181-215B-4916-A14E-BE38EE4C3836}">
      <dgm:prSet/>
      <dgm:spPr/>
      <dgm:t>
        <a:bodyPr/>
        <a:lstStyle/>
        <a:p>
          <a:endParaRPr lang="uk-UA"/>
        </a:p>
      </dgm:t>
    </dgm:pt>
    <dgm:pt modelId="{DBBF6C66-0ECD-454F-9AD3-CAB7ED691776}">
      <dgm:prSet phldrT="[Текст]"/>
      <dgm:spPr/>
      <dgm:t>
        <a:bodyPr/>
        <a:lstStyle/>
        <a:p>
          <a:r>
            <a:rPr lang="uk-UA" dirty="0"/>
            <a:t>Конвенцію про геноцид;</a:t>
          </a:r>
        </a:p>
      </dgm:t>
    </dgm:pt>
    <dgm:pt modelId="{6B31043F-3C26-4A70-9DFD-7D461A9B9EFB}" type="parTrans" cxnId="{572046A0-9DE4-41EE-809C-30BDFD60BB34}">
      <dgm:prSet/>
      <dgm:spPr/>
      <dgm:t>
        <a:bodyPr/>
        <a:lstStyle/>
        <a:p>
          <a:endParaRPr lang="uk-UA"/>
        </a:p>
      </dgm:t>
    </dgm:pt>
    <dgm:pt modelId="{0DA295F2-A006-4317-B8BD-5485008B058D}" type="sibTrans" cxnId="{572046A0-9DE4-41EE-809C-30BDFD60BB34}">
      <dgm:prSet/>
      <dgm:spPr/>
      <dgm:t>
        <a:bodyPr/>
        <a:lstStyle/>
        <a:p>
          <a:endParaRPr lang="uk-UA"/>
        </a:p>
      </dgm:t>
    </dgm:pt>
    <dgm:pt modelId="{702702AF-1536-499D-9578-2EACC31A6AB8}">
      <dgm:prSet/>
      <dgm:spPr/>
      <dgm:t>
        <a:bodyPr/>
        <a:lstStyle/>
        <a:p>
          <a:r>
            <a:rPr lang="ru-RU" dirty="0"/>
            <a:t>Статут Міжнародного кримінального трибуналу по колишній Югославії (МТКЮ);</a:t>
          </a:r>
          <a:endParaRPr lang="uk-UA" dirty="0"/>
        </a:p>
      </dgm:t>
    </dgm:pt>
    <dgm:pt modelId="{D56B116E-5C62-4CE4-998D-0C56421AF553}" type="parTrans" cxnId="{6039A3EB-E276-4EF2-8A6A-0716C89C650A}">
      <dgm:prSet/>
      <dgm:spPr/>
      <dgm:t>
        <a:bodyPr/>
        <a:lstStyle/>
        <a:p>
          <a:endParaRPr lang="uk-UA"/>
        </a:p>
      </dgm:t>
    </dgm:pt>
    <dgm:pt modelId="{B7285A3A-629A-4FEC-B887-EA17A3741B88}" type="sibTrans" cxnId="{6039A3EB-E276-4EF2-8A6A-0716C89C650A}">
      <dgm:prSet/>
      <dgm:spPr/>
      <dgm:t>
        <a:bodyPr/>
        <a:lstStyle/>
        <a:p>
          <a:endParaRPr lang="uk-UA"/>
        </a:p>
      </dgm:t>
    </dgm:pt>
    <dgm:pt modelId="{0A4A4C30-691D-4FE8-9A2C-795F13B2105E}">
      <dgm:prSet/>
      <dgm:spPr/>
      <dgm:t>
        <a:bodyPr/>
        <a:lstStyle/>
        <a:p>
          <a:r>
            <a:rPr lang="ru-RU" dirty="0"/>
            <a:t>Статут Міжнародного кримінального трибуналу по Руанді (МКТР) </a:t>
          </a:r>
          <a:endParaRPr lang="uk-UA" dirty="0"/>
        </a:p>
      </dgm:t>
    </dgm:pt>
    <dgm:pt modelId="{409AF71B-CB2A-404B-9494-29F7F2437F66}" type="parTrans" cxnId="{C7061FBD-EE02-4D66-A943-0E183E1EDCB3}">
      <dgm:prSet/>
      <dgm:spPr/>
      <dgm:t>
        <a:bodyPr/>
        <a:lstStyle/>
        <a:p>
          <a:endParaRPr lang="uk-UA"/>
        </a:p>
      </dgm:t>
    </dgm:pt>
    <dgm:pt modelId="{01D3674A-406C-4670-80D9-CA447C97A651}" type="sibTrans" cxnId="{C7061FBD-EE02-4D66-A943-0E183E1EDCB3}">
      <dgm:prSet/>
      <dgm:spPr/>
      <dgm:t>
        <a:bodyPr/>
        <a:lstStyle/>
        <a:p>
          <a:endParaRPr lang="uk-UA"/>
        </a:p>
      </dgm:t>
    </dgm:pt>
    <dgm:pt modelId="{1A703E73-4DBA-4EE4-A525-BA6BB5490486}">
      <dgm:prSet/>
      <dgm:spPr/>
      <dgm:t>
        <a:bodyPr/>
        <a:lstStyle/>
        <a:p>
          <a:r>
            <a:rPr lang="ru-RU" dirty="0"/>
            <a:t>Статут Міжнародного кримінального суду (МКС)</a:t>
          </a:r>
          <a:endParaRPr lang="uk-UA" dirty="0"/>
        </a:p>
      </dgm:t>
    </dgm:pt>
    <dgm:pt modelId="{4BD6D945-FB3A-48EA-92AF-97F11554DE39}" type="parTrans" cxnId="{CB2D71ED-69FF-4DD0-BDE4-33B951152643}">
      <dgm:prSet/>
      <dgm:spPr/>
      <dgm:t>
        <a:bodyPr/>
        <a:lstStyle/>
        <a:p>
          <a:endParaRPr lang="uk-UA"/>
        </a:p>
      </dgm:t>
    </dgm:pt>
    <dgm:pt modelId="{830DBB0F-256B-4E02-85D6-EED4B3973082}" type="sibTrans" cxnId="{CB2D71ED-69FF-4DD0-BDE4-33B951152643}">
      <dgm:prSet/>
      <dgm:spPr/>
      <dgm:t>
        <a:bodyPr/>
        <a:lstStyle/>
        <a:p>
          <a:endParaRPr lang="uk-UA"/>
        </a:p>
      </dgm:t>
    </dgm:pt>
    <dgm:pt modelId="{35EE49D7-C9DD-4E7C-843B-F29B809559B1}" type="pres">
      <dgm:prSet presAssocID="{6E20C922-4AA9-49F7-A0C7-AA70D2A95A45}" presName="vert0" presStyleCnt="0">
        <dgm:presLayoutVars>
          <dgm:dir/>
          <dgm:animOne val="branch"/>
          <dgm:animLvl val="lvl"/>
        </dgm:presLayoutVars>
      </dgm:prSet>
      <dgm:spPr/>
    </dgm:pt>
    <dgm:pt modelId="{7C758E8A-3736-4808-8135-1C7573520CF2}" type="pres">
      <dgm:prSet presAssocID="{A6A9E449-501C-41C2-A43C-B3363D6E717D}" presName="thickLine" presStyleLbl="alignNode1" presStyleIdx="0" presStyleCnt="1"/>
      <dgm:spPr/>
    </dgm:pt>
    <dgm:pt modelId="{7269C916-C352-4274-8BB0-B03A9FD1E6A2}" type="pres">
      <dgm:prSet presAssocID="{A6A9E449-501C-41C2-A43C-B3363D6E717D}" presName="horz1" presStyleCnt="0"/>
      <dgm:spPr/>
    </dgm:pt>
    <dgm:pt modelId="{C69A850E-81D2-4ECC-81E8-8AF76173CDF4}" type="pres">
      <dgm:prSet presAssocID="{A6A9E449-501C-41C2-A43C-B3363D6E717D}" presName="tx1" presStyleLbl="revTx" presStyleIdx="0" presStyleCnt="5"/>
      <dgm:spPr/>
    </dgm:pt>
    <dgm:pt modelId="{A57DC471-E85B-4F45-92AD-022DCD3EF8B5}" type="pres">
      <dgm:prSet presAssocID="{A6A9E449-501C-41C2-A43C-B3363D6E717D}" presName="vert1" presStyleCnt="0"/>
      <dgm:spPr/>
    </dgm:pt>
    <dgm:pt modelId="{92CB0183-6E62-438A-9477-FA3B8157E00D}" type="pres">
      <dgm:prSet presAssocID="{DBBF6C66-0ECD-454F-9AD3-CAB7ED691776}" presName="vertSpace2a" presStyleCnt="0"/>
      <dgm:spPr/>
    </dgm:pt>
    <dgm:pt modelId="{DF46E353-8A92-40CC-9909-16C2785EE3BE}" type="pres">
      <dgm:prSet presAssocID="{DBBF6C66-0ECD-454F-9AD3-CAB7ED691776}" presName="horz2" presStyleCnt="0"/>
      <dgm:spPr/>
    </dgm:pt>
    <dgm:pt modelId="{C39FFD84-F0A7-467E-8BEF-A8247564E632}" type="pres">
      <dgm:prSet presAssocID="{DBBF6C66-0ECD-454F-9AD3-CAB7ED691776}" presName="horzSpace2" presStyleCnt="0"/>
      <dgm:spPr/>
    </dgm:pt>
    <dgm:pt modelId="{53FA2098-789D-4F73-9F3C-369F435B65BF}" type="pres">
      <dgm:prSet presAssocID="{DBBF6C66-0ECD-454F-9AD3-CAB7ED691776}" presName="tx2" presStyleLbl="revTx" presStyleIdx="1" presStyleCnt="5"/>
      <dgm:spPr/>
    </dgm:pt>
    <dgm:pt modelId="{B06B2AC4-89CC-402A-BE2D-413EBBD9EF7B}" type="pres">
      <dgm:prSet presAssocID="{DBBF6C66-0ECD-454F-9AD3-CAB7ED691776}" presName="vert2" presStyleCnt="0"/>
      <dgm:spPr/>
    </dgm:pt>
    <dgm:pt modelId="{65DE078B-82A8-435C-A6C6-BAF6B14659BE}" type="pres">
      <dgm:prSet presAssocID="{DBBF6C66-0ECD-454F-9AD3-CAB7ED691776}" presName="thinLine2b" presStyleLbl="callout" presStyleIdx="0" presStyleCnt="4"/>
      <dgm:spPr/>
    </dgm:pt>
    <dgm:pt modelId="{C96D7E23-CC5A-4275-A8BB-A2EAA238907C}" type="pres">
      <dgm:prSet presAssocID="{DBBF6C66-0ECD-454F-9AD3-CAB7ED691776}" presName="vertSpace2b" presStyleCnt="0"/>
      <dgm:spPr/>
    </dgm:pt>
    <dgm:pt modelId="{DF920EF2-2876-4F2C-97EE-9CBD173BAC32}" type="pres">
      <dgm:prSet presAssocID="{702702AF-1536-499D-9578-2EACC31A6AB8}" presName="horz2" presStyleCnt="0"/>
      <dgm:spPr/>
    </dgm:pt>
    <dgm:pt modelId="{88C2540B-619C-44F6-AF60-234E18361D96}" type="pres">
      <dgm:prSet presAssocID="{702702AF-1536-499D-9578-2EACC31A6AB8}" presName="horzSpace2" presStyleCnt="0"/>
      <dgm:spPr/>
    </dgm:pt>
    <dgm:pt modelId="{3ED8A68B-1363-4457-B61C-BEF7D8847BB3}" type="pres">
      <dgm:prSet presAssocID="{702702AF-1536-499D-9578-2EACC31A6AB8}" presName="tx2" presStyleLbl="revTx" presStyleIdx="2" presStyleCnt="5"/>
      <dgm:spPr/>
    </dgm:pt>
    <dgm:pt modelId="{486856D2-F7A0-4ECE-9BCD-1D5F00FF08CB}" type="pres">
      <dgm:prSet presAssocID="{702702AF-1536-499D-9578-2EACC31A6AB8}" presName="vert2" presStyleCnt="0"/>
      <dgm:spPr/>
    </dgm:pt>
    <dgm:pt modelId="{76A3C5EF-85ED-47BB-9902-629A7F202667}" type="pres">
      <dgm:prSet presAssocID="{702702AF-1536-499D-9578-2EACC31A6AB8}" presName="thinLine2b" presStyleLbl="callout" presStyleIdx="1" presStyleCnt="4"/>
      <dgm:spPr/>
    </dgm:pt>
    <dgm:pt modelId="{80853D28-CEFF-4FFA-AB2F-631C3E4EFC3D}" type="pres">
      <dgm:prSet presAssocID="{702702AF-1536-499D-9578-2EACC31A6AB8}" presName="vertSpace2b" presStyleCnt="0"/>
      <dgm:spPr/>
    </dgm:pt>
    <dgm:pt modelId="{08A28F50-40D5-40FE-A2E3-FF055CCE1C13}" type="pres">
      <dgm:prSet presAssocID="{0A4A4C30-691D-4FE8-9A2C-795F13B2105E}" presName="horz2" presStyleCnt="0"/>
      <dgm:spPr/>
    </dgm:pt>
    <dgm:pt modelId="{50B8BF82-F3F9-4151-868F-D69422F52E83}" type="pres">
      <dgm:prSet presAssocID="{0A4A4C30-691D-4FE8-9A2C-795F13B2105E}" presName="horzSpace2" presStyleCnt="0"/>
      <dgm:spPr/>
    </dgm:pt>
    <dgm:pt modelId="{178EAEBD-12CF-44B1-8E91-8E1B45AA90C5}" type="pres">
      <dgm:prSet presAssocID="{0A4A4C30-691D-4FE8-9A2C-795F13B2105E}" presName="tx2" presStyleLbl="revTx" presStyleIdx="3" presStyleCnt="5"/>
      <dgm:spPr/>
    </dgm:pt>
    <dgm:pt modelId="{9DBC83B9-7A4E-4CD1-A03B-5F2B87D3526A}" type="pres">
      <dgm:prSet presAssocID="{0A4A4C30-691D-4FE8-9A2C-795F13B2105E}" presName="vert2" presStyleCnt="0"/>
      <dgm:spPr/>
    </dgm:pt>
    <dgm:pt modelId="{A739B7BA-16A7-4C55-8DAC-6698D5D46F2F}" type="pres">
      <dgm:prSet presAssocID="{0A4A4C30-691D-4FE8-9A2C-795F13B2105E}" presName="thinLine2b" presStyleLbl="callout" presStyleIdx="2" presStyleCnt="4"/>
      <dgm:spPr/>
    </dgm:pt>
    <dgm:pt modelId="{30B3F6C6-8FFE-4BB8-A37D-442C3C3421D6}" type="pres">
      <dgm:prSet presAssocID="{0A4A4C30-691D-4FE8-9A2C-795F13B2105E}" presName="vertSpace2b" presStyleCnt="0"/>
      <dgm:spPr/>
    </dgm:pt>
    <dgm:pt modelId="{1757FFE7-838F-4FD3-9AE0-0EC841A2B2A8}" type="pres">
      <dgm:prSet presAssocID="{1A703E73-4DBA-4EE4-A525-BA6BB5490486}" presName="horz2" presStyleCnt="0"/>
      <dgm:spPr/>
    </dgm:pt>
    <dgm:pt modelId="{FE961687-E402-4FAF-A9E0-CCBA130DF45F}" type="pres">
      <dgm:prSet presAssocID="{1A703E73-4DBA-4EE4-A525-BA6BB5490486}" presName="horzSpace2" presStyleCnt="0"/>
      <dgm:spPr/>
    </dgm:pt>
    <dgm:pt modelId="{D1889683-C8EF-4DF7-ADA1-80EE09BB04BC}" type="pres">
      <dgm:prSet presAssocID="{1A703E73-4DBA-4EE4-A525-BA6BB5490486}" presName="tx2" presStyleLbl="revTx" presStyleIdx="4" presStyleCnt="5"/>
      <dgm:spPr/>
    </dgm:pt>
    <dgm:pt modelId="{58D87977-F1A7-4B4B-8DB0-D5CF44F95017}" type="pres">
      <dgm:prSet presAssocID="{1A703E73-4DBA-4EE4-A525-BA6BB5490486}" presName="vert2" presStyleCnt="0"/>
      <dgm:spPr/>
    </dgm:pt>
    <dgm:pt modelId="{BC4B9965-2D40-4CB6-841E-709C6E3AAB2C}" type="pres">
      <dgm:prSet presAssocID="{1A703E73-4DBA-4EE4-A525-BA6BB5490486}" presName="thinLine2b" presStyleLbl="callout" presStyleIdx="3" presStyleCnt="4"/>
      <dgm:spPr/>
    </dgm:pt>
    <dgm:pt modelId="{5155D3B6-D71A-406F-90D2-1242C87FB7F1}" type="pres">
      <dgm:prSet presAssocID="{1A703E73-4DBA-4EE4-A525-BA6BB5490486}" presName="vertSpace2b" presStyleCnt="0"/>
      <dgm:spPr/>
    </dgm:pt>
  </dgm:ptLst>
  <dgm:cxnLst>
    <dgm:cxn modelId="{C76DC309-6E65-47FE-9563-20B4F400818B}" type="presOf" srcId="{702702AF-1536-499D-9578-2EACC31A6AB8}" destId="{3ED8A68B-1363-4457-B61C-BEF7D8847BB3}" srcOrd="0" destOrd="0" presId="urn:microsoft.com/office/officeart/2008/layout/LinedList"/>
    <dgm:cxn modelId="{45F95181-215B-4916-A14E-BE38EE4C3836}" srcId="{6E20C922-4AA9-49F7-A0C7-AA70D2A95A45}" destId="{A6A9E449-501C-41C2-A43C-B3363D6E717D}" srcOrd="0" destOrd="0" parTransId="{517E3609-8DC0-49A0-B8D2-D30C7530B20E}" sibTransId="{59CB3A66-9763-4456-A895-53318F97BC97}"/>
    <dgm:cxn modelId="{18506994-092F-46DB-A803-6959BAD4448E}" type="presOf" srcId="{1A703E73-4DBA-4EE4-A525-BA6BB5490486}" destId="{D1889683-C8EF-4DF7-ADA1-80EE09BB04BC}" srcOrd="0" destOrd="0" presId="urn:microsoft.com/office/officeart/2008/layout/LinedList"/>
    <dgm:cxn modelId="{572046A0-9DE4-41EE-809C-30BDFD60BB34}" srcId="{A6A9E449-501C-41C2-A43C-B3363D6E717D}" destId="{DBBF6C66-0ECD-454F-9AD3-CAB7ED691776}" srcOrd="0" destOrd="0" parTransId="{6B31043F-3C26-4A70-9DFD-7D461A9B9EFB}" sibTransId="{0DA295F2-A006-4317-B8BD-5485008B058D}"/>
    <dgm:cxn modelId="{DCF509B5-445F-40D1-9E8A-FE8D52B55444}" type="presOf" srcId="{0A4A4C30-691D-4FE8-9A2C-795F13B2105E}" destId="{178EAEBD-12CF-44B1-8E91-8E1B45AA90C5}" srcOrd="0" destOrd="0" presId="urn:microsoft.com/office/officeart/2008/layout/LinedList"/>
    <dgm:cxn modelId="{C7061FBD-EE02-4D66-A943-0E183E1EDCB3}" srcId="{A6A9E449-501C-41C2-A43C-B3363D6E717D}" destId="{0A4A4C30-691D-4FE8-9A2C-795F13B2105E}" srcOrd="2" destOrd="0" parTransId="{409AF71B-CB2A-404B-9494-29F7F2437F66}" sibTransId="{01D3674A-406C-4670-80D9-CA447C97A651}"/>
    <dgm:cxn modelId="{E1FE73DD-1EA7-48A9-8BB1-F9B17F6069A4}" type="presOf" srcId="{6E20C922-4AA9-49F7-A0C7-AA70D2A95A45}" destId="{35EE49D7-C9DD-4E7C-843B-F29B809559B1}" srcOrd="0" destOrd="0" presId="urn:microsoft.com/office/officeart/2008/layout/LinedList"/>
    <dgm:cxn modelId="{6039A3EB-E276-4EF2-8A6A-0716C89C650A}" srcId="{A6A9E449-501C-41C2-A43C-B3363D6E717D}" destId="{702702AF-1536-499D-9578-2EACC31A6AB8}" srcOrd="1" destOrd="0" parTransId="{D56B116E-5C62-4CE4-998D-0C56421AF553}" sibTransId="{B7285A3A-629A-4FEC-B887-EA17A3741B88}"/>
    <dgm:cxn modelId="{CB2D71ED-69FF-4DD0-BDE4-33B951152643}" srcId="{A6A9E449-501C-41C2-A43C-B3363D6E717D}" destId="{1A703E73-4DBA-4EE4-A525-BA6BB5490486}" srcOrd="3" destOrd="0" parTransId="{4BD6D945-FB3A-48EA-92AF-97F11554DE39}" sibTransId="{830DBB0F-256B-4E02-85D6-EED4B3973082}"/>
    <dgm:cxn modelId="{8708FEF0-541C-4BF7-BF5F-9242728E5140}" type="presOf" srcId="{DBBF6C66-0ECD-454F-9AD3-CAB7ED691776}" destId="{53FA2098-789D-4F73-9F3C-369F435B65BF}" srcOrd="0" destOrd="0" presId="urn:microsoft.com/office/officeart/2008/layout/LinedList"/>
    <dgm:cxn modelId="{018EF7F9-30BA-4715-830B-12CA81F89E59}" type="presOf" srcId="{A6A9E449-501C-41C2-A43C-B3363D6E717D}" destId="{C69A850E-81D2-4ECC-81E8-8AF76173CDF4}" srcOrd="0" destOrd="0" presId="urn:microsoft.com/office/officeart/2008/layout/LinedList"/>
    <dgm:cxn modelId="{BA3AF8B2-CDC2-4D33-8A7E-F7EE0CB1F710}" type="presParOf" srcId="{35EE49D7-C9DD-4E7C-843B-F29B809559B1}" destId="{7C758E8A-3736-4808-8135-1C7573520CF2}" srcOrd="0" destOrd="0" presId="urn:microsoft.com/office/officeart/2008/layout/LinedList"/>
    <dgm:cxn modelId="{B50CD983-A8F2-4324-BEBC-0D402B48ED94}" type="presParOf" srcId="{35EE49D7-C9DD-4E7C-843B-F29B809559B1}" destId="{7269C916-C352-4274-8BB0-B03A9FD1E6A2}" srcOrd="1" destOrd="0" presId="urn:microsoft.com/office/officeart/2008/layout/LinedList"/>
    <dgm:cxn modelId="{5DAD6E09-3AE9-47D2-AC66-0ECF1BD85AE3}" type="presParOf" srcId="{7269C916-C352-4274-8BB0-B03A9FD1E6A2}" destId="{C69A850E-81D2-4ECC-81E8-8AF76173CDF4}" srcOrd="0" destOrd="0" presId="urn:microsoft.com/office/officeart/2008/layout/LinedList"/>
    <dgm:cxn modelId="{55474262-6617-4A02-9ED7-798BFEB0E94D}" type="presParOf" srcId="{7269C916-C352-4274-8BB0-B03A9FD1E6A2}" destId="{A57DC471-E85B-4F45-92AD-022DCD3EF8B5}" srcOrd="1" destOrd="0" presId="urn:microsoft.com/office/officeart/2008/layout/LinedList"/>
    <dgm:cxn modelId="{46B01465-B9D0-4305-9B5B-FDE50AF8F7C2}" type="presParOf" srcId="{A57DC471-E85B-4F45-92AD-022DCD3EF8B5}" destId="{92CB0183-6E62-438A-9477-FA3B8157E00D}" srcOrd="0" destOrd="0" presId="urn:microsoft.com/office/officeart/2008/layout/LinedList"/>
    <dgm:cxn modelId="{7D78CED6-E949-4C65-A87A-E23F39C2402C}" type="presParOf" srcId="{A57DC471-E85B-4F45-92AD-022DCD3EF8B5}" destId="{DF46E353-8A92-40CC-9909-16C2785EE3BE}" srcOrd="1" destOrd="0" presId="urn:microsoft.com/office/officeart/2008/layout/LinedList"/>
    <dgm:cxn modelId="{0EFB2C9B-59F3-4989-84E3-DCB745484117}" type="presParOf" srcId="{DF46E353-8A92-40CC-9909-16C2785EE3BE}" destId="{C39FFD84-F0A7-467E-8BEF-A8247564E632}" srcOrd="0" destOrd="0" presId="urn:microsoft.com/office/officeart/2008/layout/LinedList"/>
    <dgm:cxn modelId="{0F3FF3CA-2202-4C23-9985-1E70D4C5190E}" type="presParOf" srcId="{DF46E353-8A92-40CC-9909-16C2785EE3BE}" destId="{53FA2098-789D-4F73-9F3C-369F435B65BF}" srcOrd="1" destOrd="0" presId="urn:microsoft.com/office/officeart/2008/layout/LinedList"/>
    <dgm:cxn modelId="{35E4AA26-F589-459D-9494-9487D85E81F3}" type="presParOf" srcId="{DF46E353-8A92-40CC-9909-16C2785EE3BE}" destId="{B06B2AC4-89CC-402A-BE2D-413EBBD9EF7B}" srcOrd="2" destOrd="0" presId="urn:microsoft.com/office/officeart/2008/layout/LinedList"/>
    <dgm:cxn modelId="{6F506048-CA22-402E-9D88-23D1308B0180}" type="presParOf" srcId="{A57DC471-E85B-4F45-92AD-022DCD3EF8B5}" destId="{65DE078B-82A8-435C-A6C6-BAF6B14659BE}" srcOrd="2" destOrd="0" presId="urn:microsoft.com/office/officeart/2008/layout/LinedList"/>
    <dgm:cxn modelId="{7F7ED579-5269-448B-857C-7B04CED33942}" type="presParOf" srcId="{A57DC471-E85B-4F45-92AD-022DCD3EF8B5}" destId="{C96D7E23-CC5A-4275-A8BB-A2EAA238907C}" srcOrd="3" destOrd="0" presId="urn:microsoft.com/office/officeart/2008/layout/LinedList"/>
    <dgm:cxn modelId="{770E81CA-C9FC-4FAD-A535-B7A2AC80ECD4}" type="presParOf" srcId="{A57DC471-E85B-4F45-92AD-022DCD3EF8B5}" destId="{DF920EF2-2876-4F2C-97EE-9CBD173BAC32}" srcOrd="4" destOrd="0" presId="urn:microsoft.com/office/officeart/2008/layout/LinedList"/>
    <dgm:cxn modelId="{D429CE22-4771-4210-9F7A-3F06674BD516}" type="presParOf" srcId="{DF920EF2-2876-4F2C-97EE-9CBD173BAC32}" destId="{88C2540B-619C-44F6-AF60-234E18361D96}" srcOrd="0" destOrd="0" presId="urn:microsoft.com/office/officeart/2008/layout/LinedList"/>
    <dgm:cxn modelId="{355F3B61-5DA8-4D06-A3EC-5B96023C61AC}" type="presParOf" srcId="{DF920EF2-2876-4F2C-97EE-9CBD173BAC32}" destId="{3ED8A68B-1363-4457-B61C-BEF7D8847BB3}" srcOrd="1" destOrd="0" presId="urn:microsoft.com/office/officeart/2008/layout/LinedList"/>
    <dgm:cxn modelId="{A92E3F49-92D1-4B55-8B90-A515D86000C4}" type="presParOf" srcId="{DF920EF2-2876-4F2C-97EE-9CBD173BAC32}" destId="{486856D2-F7A0-4ECE-9BCD-1D5F00FF08CB}" srcOrd="2" destOrd="0" presId="urn:microsoft.com/office/officeart/2008/layout/LinedList"/>
    <dgm:cxn modelId="{BB3CDDFE-E2C0-4C5C-8784-CFFE3379270E}" type="presParOf" srcId="{A57DC471-E85B-4F45-92AD-022DCD3EF8B5}" destId="{76A3C5EF-85ED-47BB-9902-629A7F202667}" srcOrd="5" destOrd="0" presId="urn:microsoft.com/office/officeart/2008/layout/LinedList"/>
    <dgm:cxn modelId="{B05AA0EE-CBA6-4A0C-9C08-C351117D0DDC}" type="presParOf" srcId="{A57DC471-E85B-4F45-92AD-022DCD3EF8B5}" destId="{80853D28-CEFF-4FFA-AB2F-631C3E4EFC3D}" srcOrd="6" destOrd="0" presId="urn:microsoft.com/office/officeart/2008/layout/LinedList"/>
    <dgm:cxn modelId="{2860BF3A-B3D7-4B00-B245-1DCE9FCB2B61}" type="presParOf" srcId="{A57DC471-E85B-4F45-92AD-022DCD3EF8B5}" destId="{08A28F50-40D5-40FE-A2E3-FF055CCE1C13}" srcOrd="7" destOrd="0" presId="urn:microsoft.com/office/officeart/2008/layout/LinedList"/>
    <dgm:cxn modelId="{52615987-0036-4DF8-B073-C02FC5A22EF9}" type="presParOf" srcId="{08A28F50-40D5-40FE-A2E3-FF055CCE1C13}" destId="{50B8BF82-F3F9-4151-868F-D69422F52E83}" srcOrd="0" destOrd="0" presId="urn:microsoft.com/office/officeart/2008/layout/LinedList"/>
    <dgm:cxn modelId="{324CB78E-FEED-405E-BB85-C459AA4A93D1}" type="presParOf" srcId="{08A28F50-40D5-40FE-A2E3-FF055CCE1C13}" destId="{178EAEBD-12CF-44B1-8E91-8E1B45AA90C5}" srcOrd="1" destOrd="0" presId="urn:microsoft.com/office/officeart/2008/layout/LinedList"/>
    <dgm:cxn modelId="{19814033-A621-43DF-9E8D-DAE851617B72}" type="presParOf" srcId="{08A28F50-40D5-40FE-A2E3-FF055CCE1C13}" destId="{9DBC83B9-7A4E-4CD1-A03B-5F2B87D3526A}" srcOrd="2" destOrd="0" presId="urn:microsoft.com/office/officeart/2008/layout/LinedList"/>
    <dgm:cxn modelId="{64681692-C5E3-4A94-A5A4-FCCFBB98F158}" type="presParOf" srcId="{A57DC471-E85B-4F45-92AD-022DCD3EF8B5}" destId="{A739B7BA-16A7-4C55-8DAC-6698D5D46F2F}" srcOrd="8" destOrd="0" presId="urn:microsoft.com/office/officeart/2008/layout/LinedList"/>
    <dgm:cxn modelId="{9010082E-4AA3-438E-8F20-ADECF085167E}" type="presParOf" srcId="{A57DC471-E85B-4F45-92AD-022DCD3EF8B5}" destId="{30B3F6C6-8FFE-4BB8-A37D-442C3C3421D6}" srcOrd="9" destOrd="0" presId="urn:microsoft.com/office/officeart/2008/layout/LinedList"/>
    <dgm:cxn modelId="{95811B08-7B34-467C-9390-71155D641859}" type="presParOf" srcId="{A57DC471-E85B-4F45-92AD-022DCD3EF8B5}" destId="{1757FFE7-838F-4FD3-9AE0-0EC841A2B2A8}" srcOrd="10" destOrd="0" presId="urn:microsoft.com/office/officeart/2008/layout/LinedList"/>
    <dgm:cxn modelId="{C49B0F18-CEDE-4E74-BBBE-61400B6234B3}" type="presParOf" srcId="{1757FFE7-838F-4FD3-9AE0-0EC841A2B2A8}" destId="{FE961687-E402-4FAF-A9E0-CCBA130DF45F}" srcOrd="0" destOrd="0" presId="urn:microsoft.com/office/officeart/2008/layout/LinedList"/>
    <dgm:cxn modelId="{8C22825A-A41F-4599-8DFA-6CDF86B830AB}" type="presParOf" srcId="{1757FFE7-838F-4FD3-9AE0-0EC841A2B2A8}" destId="{D1889683-C8EF-4DF7-ADA1-80EE09BB04BC}" srcOrd="1" destOrd="0" presId="urn:microsoft.com/office/officeart/2008/layout/LinedList"/>
    <dgm:cxn modelId="{7E4EE72E-C71E-4CCC-BA13-5C5A81DA0A89}" type="presParOf" srcId="{1757FFE7-838F-4FD3-9AE0-0EC841A2B2A8}" destId="{58D87977-F1A7-4B4B-8DB0-D5CF44F95017}" srcOrd="2" destOrd="0" presId="urn:microsoft.com/office/officeart/2008/layout/LinedList"/>
    <dgm:cxn modelId="{F9F295D2-64FA-4282-AE22-796E21F7DE4E}" type="presParOf" srcId="{A57DC471-E85B-4F45-92AD-022DCD3EF8B5}" destId="{BC4B9965-2D40-4CB6-841E-709C6E3AAB2C}" srcOrd="11" destOrd="0" presId="urn:microsoft.com/office/officeart/2008/layout/LinedList"/>
    <dgm:cxn modelId="{EE6E96E1-6A7F-43DF-B2FF-3A78049FA84E}" type="presParOf" srcId="{A57DC471-E85B-4F45-92AD-022DCD3EF8B5}" destId="{5155D3B6-D71A-406F-90D2-1242C87FB7F1}"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147A2A-7FCF-440C-871B-5DC850F56F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9BD01E2C-3E53-45AA-A77F-A5B859A6F382}">
      <dgm:prSet phldrT="[Текст]"/>
      <dgm:spPr/>
      <dgm:t>
        <a:bodyPr/>
        <a:lstStyle/>
        <a:p>
          <a:r>
            <a:rPr lang="ru-RU" dirty="0" err="1"/>
            <a:t>Відповідно</a:t>
          </a:r>
          <a:r>
            <a:rPr lang="ru-RU" dirty="0"/>
            <a:t> до </a:t>
          </a:r>
          <a:r>
            <a:rPr lang="ru-RU" dirty="0" err="1"/>
            <a:t>Елементів</a:t>
          </a:r>
          <a:r>
            <a:rPr lang="ru-RU" dirty="0"/>
            <a:t> </a:t>
          </a:r>
          <a:r>
            <a:rPr lang="ru-RU" dirty="0" err="1"/>
            <a:t>злочинів</a:t>
          </a:r>
          <a:r>
            <a:rPr lang="ru-RU" dirty="0"/>
            <a:t> МКС, </a:t>
          </a:r>
          <a:r>
            <a:rPr lang="ru-RU" dirty="0" err="1"/>
            <a:t>контекстуальними</a:t>
          </a:r>
          <a:r>
            <a:rPr lang="ru-RU" dirty="0"/>
            <a:t> </a:t>
          </a:r>
          <a:r>
            <a:rPr lang="ru-RU" dirty="0" err="1"/>
            <a:t>елементами</a:t>
          </a:r>
          <a:r>
            <a:rPr lang="ru-RU" dirty="0"/>
            <a:t> геноциду є</a:t>
          </a:r>
          <a:endParaRPr lang="uk-UA" dirty="0"/>
        </a:p>
      </dgm:t>
    </dgm:pt>
    <dgm:pt modelId="{5072287D-8B89-43E0-9A88-D13FCC493CE3}" type="parTrans" cxnId="{6F67323F-AFBC-4C7B-BC0E-D85D78F877B7}">
      <dgm:prSet/>
      <dgm:spPr/>
      <dgm:t>
        <a:bodyPr/>
        <a:lstStyle/>
        <a:p>
          <a:endParaRPr lang="uk-UA"/>
        </a:p>
      </dgm:t>
    </dgm:pt>
    <dgm:pt modelId="{1B9FF5DC-F594-46AC-B370-3A444A677E0E}" type="sibTrans" cxnId="{6F67323F-AFBC-4C7B-BC0E-D85D78F877B7}">
      <dgm:prSet/>
      <dgm:spPr/>
      <dgm:t>
        <a:bodyPr/>
        <a:lstStyle/>
        <a:p>
          <a:endParaRPr lang="uk-UA"/>
        </a:p>
      </dgm:t>
    </dgm:pt>
    <dgm:pt modelId="{EEF6ABAA-0DD7-494C-B38E-172F0F0AA364}">
      <dgm:prSet phldrT="[Текст]"/>
      <dgm:spPr/>
      <dgm:t>
        <a:bodyPr/>
        <a:lstStyle/>
        <a:p>
          <a:r>
            <a:rPr lang="ru-RU" dirty="0"/>
            <a:t>• </a:t>
          </a:r>
          <a:r>
            <a:rPr lang="ru-RU" dirty="0" err="1"/>
            <a:t>Потерпіла</a:t>
          </a:r>
          <a:r>
            <a:rPr lang="ru-RU" dirty="0"/>
            <a:t> особа (особи) належать до </a:t>
          </a:r>
          <a:r>
            <a:rPr lang="ru-RU" dirty="0" err="1"/>
            <a:t>певної</a:t>
          </a:r>
          <a:r>
            <a:rPr lang="ru-RU" dirty="0"/>
            <a:t> </a:t>
          </a:r>
          <a:r>
            <a:rPr lang="ru-RU" dirty="0" err="1"/>
            <a:t>національної</a:t>
          </a:r>
          <a:r>
            <a:rPr lang="ru-RU" dirty="0"/>
            <a:t>, </a:t>
          </a:r>
          <a:r>
            <a:rPr lang="ru-RU" dirty="0" err="1"/>
            <a:t>етнічної</a:t>
          </a:r>
          <a:r>
            <a:rPr lang="ru-RU" dirty="0"/>
            <a:t>, </a:t>
          </a:r>
          <a:r>
            <a:rPr lang="ru-RU" dirty="0" err="1"/>
            <a:t>расової</a:t>
          </a:r>
          <a:r>
            <a:rPr lang="ru-RU" dirty="0"/>
            <a:t> </a:t>
          </a:r>
          <a:r>
            <a:rPr lang="ru-RU" dirty="0" err="1"/>
            <a:t>або</a:t>
          </a:r>
          <a:r>
            <a:rPr lang="ru-RU" dirty="0"/>
            <a:t> </a:t>
          </a:r>
          <a:r>
            <a:rPr lang="ru-RU" dirty="0" err="1"/>
            <a:t>релігійної</a:t>
          </a:r>
          <a:r>
            <a:rPr lang="ru-RU" dirty="0"/>
            <a:t> </a:t>
          </a:r>
          <a:r>
            <a:rPr lang="ru-RU" dirty="0" err="1"/>
            <a:t>групи</a:t>
          </a:r>
          <a:r>
            <a:rPr lang="ru-RU" dirty="0"/>
            <a:t>;</a:t>
          </a:r>
          <a:endParaRPr lang="uk-UA" dirty="0"/>
        </a:p>
      </dgm:t>
    </dgm:pt>
    <dgm:pt modelId="{3038B699-D116-4ABA-B891-B3878DE12553}" type="parTrans" cxnId="{C45039DA-5311-4FB5-BDAD-A7FA1FB4BD0A}">
      <dgm:prSet/>
      <dgm:spPr/>
      <dgm:t>
        <a:bodyPr/>
        <a:lstStyle/>
        <a:p>
          <a:endParaRPr lang="uk-UA"/>
        </a:p>
      </dgm:t>
    </dgm:pt>
    <dgm:pt modelId="{5739451C-1E39-47E4-9789-64C66E6E3B46}" type="sibTrans" cxnId="{C45039DA-5311-4FB5-BDAD-A7FA1FB4BD0A}">
      <dgm:prSet/>
      <dgm:spPr/>
      <dgm:t>
        <a:bodyPr/>
        <a:lstStyle/>
        <a:p>
          <a:endParaRPr lang="uk-UA"/>
        </a:p>
      </dgm:t>
    </dgm:pt>
    <dgm:pt modelId="{1CB19284-4889-4F1D-91B2-25A8D857A579}">
      <dgm:prSet/>
      <dgm:spPr/>
      <dgm:t>
        <a:bodyPr/>
        <a:lstStyle/>
        <a:p>
          <a:r>
            <a:rPr lang="uk-UA" dirty="0"/>
            <a:t>• Виконавець (виконавці) мав (мали) умисел знищити, повністю або частково, цю національну, етнічну, расову або релігійну групу як таку; та</a:t>
          </a:r>
        </a:p>
      </dgm:t>
    </dgm:pt>
    <dgm:pt modelId="{C7EA6B75-B410-4E7C-AB74-7CEC3A33BE19}" type="parTrans" cxnId="{06A1DEBE-CC19-4488-ABC8-BECD34F96E0C}">
      <dgm:prSet/>
      <dgm:spPr/>
      <dgm:t>
        <a:bodyPr/>
        <a:lstStyle/>
        <a:p>
          <a:endParaRPr lang="uk-UA"/>
        </a:p>
      </dgm:t>
    </dgm:pt>
    <dgm:pt modelId="{AADB7838-D050-48E8-B84B-59E1BD3FD9EA}" type="sibTrans" cxnId="{06A1DEBE-CC19-4488-ABC8-BECD34F96E0C}">
      <dgm:prSet/>
      <dgm:spPr/>
      <dgm:t>
        <a:bodyPr/>
        <a:lstStyle/>
        <a:p>
          <a:endParaRPr lang="uk-UA"/>
        </a:p>
      </dgm:t>
    </dgm:pt>
    <dgm:pt modelId="{6B3B37BC-C6D3-4D05-A651-2C3120FE80A9}">
      <dgm:prSet/>
      <dgm:spPr/>
      <dgm:t>
        <a:bodyPr/>
        <a:lstStyle/>
        <a:p>
          <a:r>
            <a:rPr lang="uk-UA" dirty="0"/>
            <a:t>• Діяння було вчинено в контексті явної лінії схожої поведінки, спрямованої проти цієї групи, або було таким, що саме по собі могло призвести до її знищення.</a:t>
          </a:r>
        </a:p>
      </dgm:t>
    </dgm:pt>
    <dgm:pt modelId="{5A2AACD8-12B6-4547-9093-5EED885CD83F}" type="parTrans" cxnId="{98CA935F-36A2-4878-905B-EDDA1387FEEA}">
      <dgm:prSet/>
      <dgm:spPr/>
      <dgm:t>
        <a:bodyPr/>
        <a:lstStyle/>
        <a:p>
          <a:endParaRPr lang="uk-UA"/>
        </a:p>
      </dgm:t>
    </dgm:pt>
    <dgm:pt modelId="{FC45660D-A5CC-47B7-8EA1-159B9256AEE9}" type="sibTrans" cxnId="{98CA935F-36A2-4878-905B-EDDA1387FEEA}">
      <dgm:prSet/>
      <dgm:spPr/>
      <dgm:t>
        <a:bodyPr/>
        <a:lstStyle/>
        <a:p>
          <a:endParaRPr lang="uk-UA"/>
        </a:p>
      </dgm:t>
    </dgm:pt>
    <dgm:pt modelId="{9501E399-0BD6-426A-9A96-F9B712E77195}" type="pres">
      <dgm:prSet presAssocID="{34147A2A-7FCF-440C-871B-5DC850F56FA4}" presName="vert0" presStyleCnt="0">
        <dgm:presLayoutVars>
          <dgm:dir/>
          <dgm:animOne val="branch"/>
          <dgm:animLvl val="lvl"/>
        </dgm:presLayoutVars>
      </dgm:prSet>
      <dgm:spPr/>
    </dgm:pt>
    <dgm:pt modelId="{18DD461C-29D5-4DC9-A6E4-4AB34D380BD3}" type="pres">
      <dgm:prSet presAssocID="{9BD01E2C-3E53-45AA-A77F-A5B859A6F382}" presName="thickLine" presStyleLbl="alignNode1" presStyleIdx="0" presStyleCnt="1"/>
      <dgm:spPr/>
    </dgm:pt>
    <dgm:pt modelId="{4A3107ED-8CA9-46A9-8705-DBDAD713E1A9}" type="pres">
      <dgm:prSet presAssocID="{9BD01E2C-3E53-45AA-A77F-A5B859A6F382}" presName="horz1" presStyleCnt="0"/>
      <dgm:spPr/>
    </dgm:pt>
    <dgm:pt modelId="{29EB0A51-F0F3-46A8-89B3-606010E92051}" type="pres">
      <dgm:prSet presAssocID="{9BD01E2C-3E53-45AA-A77F-A5B859A6F382}" presName="tx1" presStyleLbl="revTx" presStyleIdx="0" presStyleCnt="4"/>
      <dgm:spPr/>
    </dgm:pt>
    <dgm:pt modelId="{8D5073A6-ECFF-460F-AD24-EF3AD5AA1C55}" type="pres">
      <dgm:prSet presAssocID="{9BD01E2C-3E53-45AA-A77F-A5B859A6F382}" presName="vert1" presStyleCnt="0"/>
      <dgm:spPr/>
    </dgm:pt>
    <dgm:pt modelId="{A3768345-B1E6-4A23-9A74-45970ECD5AEC}" type="pres">
      <dgm:prSet presAssocID="{EEF6ABAA-0DD7-494C-B38E-172F0F0AA364}" presName="vertSpace2a" presStyleCnt="0"/>
      <dgm:spPr/>
    </dgm:pt>
    <dgm:pt modelId="{97A6FC75-F7DB-4284-8566-92D1D100EBDB}" type="pres">
      <dgm:prSet presAssocID="{EEF6ABAA-0DD7-494C-B38E-172F0F0AA364}" presName="horz2" presStyleCnt="0"/>
      <dgm:spPr/>
    </dgm:pt>
    <dgm:pt modelId="{13791075-6464-42A9-817A-CBA197083289}" type="pres">
      <dgm:prSet presAssocID="{EEF6ABAA-0DD7-494C-B38E-172F0F0AA364}" presName="horzSpace2" presStyleCnt="0"/>
      <dgm:spPr/>
    </dgm:pt>
    <dgm:pt modelId="{1B0560A2-907F-4FA1-8CDB-FCC72EA999E9}" type="pres">
      <dgm:prSet presAssocID="{EEF6ABAA-0DD7-494C-B38E-172F0F0AA364}" presName="tx2" presStyleLbl="revTx" presStyleIdx="1" presStyleCnt="4"/>
      <dgm:spPr/>
    </dgm:pt>
    <dgm:pt modelId="{A36BA07A-8C34-401C-9655-40C5F07885C7}" type="pres">
      <dgm:prSet presAssocID="{EEF6ABAA-0DD7-494C-B38E-172F0F0AA364}" presName="vert2" presStyleCnt="0"/>
      <dgm:spPr/>
    </dgm:pt>
    <dgm:pt modelId="{A507E7E8-BB70-4119-87CA-4FAF07F5F09C}" type="pres">
      <dgm:prSet presAssocID="{EEF6ABAA-0DD7-494C-B38E-172F0F0AA364}" presName="thinLine2b" presStyleLbl="callout" presStyleIdx="0" presStyleCnt="3"/>
      <dgm:spPr/>
    </dgm:pt>
    <dgm:pt modelId="{3AFA2882-29DA-47EE-880F-B3ACC1B73599}" type="pres">
      <dgm:prSet presAssocID="{EEF6ABAA-0DD7-494C-B38E-172F0F0AA364}" presName="vertSpace2b" presStyleCnt="0"/>
      <dgm:spPr/>
    </dgm:pt>
    <dgm:pt modelId="{CB19F277-AF36-4663-85EE-991A9E1FF35B}" type="pres">
      <dgm:prSet presAssocID="{1CB19284-4889-4F1D-91B2-25A8D857A579}" presName="horz2" presStyleCnt="0"/>
      <dgm:spPr/>
    </dgm:pt>
    <dgm:pt modelId="{C55E8295-ACDB-43E4-8A08-EAD4C900D420}" type="pres">
      <dgm:prSet presAssocID="{1CB19284-4889-4F1D-91B2-25A8D857A579}" presName="horzSpace2" presStyleCnt="0"/>
      <dgm:spPr/>
    </dgm:pt>
    <dgm:pt modelId="{D211A004-B984-48A6-96F5-FFC12D9C915E}" type="pres">
      <dgm:prSet presAssocID="{1CB19284-4889-4F1D-91B2-25A8D857A579}" presName="tx2" presStyleLbl="revTx" presStyleIdx="2" presStyleCnt="4"/>
      <dgm:spPr/>
    </dgm:pt>
    <dgm:pt modelId="{E8F438E9-A7A9-4401-A738-133FA6D3FCCF}" type="pres">
      <dgm:prSet presAssocID="{1CB19284-4889-4F1D-91B2-25A8D857A579}" presName="vert2" presStyleCnt="0"/>
      <dgm:spPr/>
    </dgm:pt>
    <dgm:pt modelId="{7E222C35-75F5-4F1D-B5A7-6A79FC260DB9}" type="pres">
      <dgm:prSet presAssocID="{1CB19284-4889-4F1D-91B2-25A8D857A579}" presName="thinLine2b" presStyleLbl="callout" presStyleIdx="1" presStyleCnt="3"/>
      <dgm:spPr/>
    </dgm:pt>
    <dgm:pt modelId="{573F2BBA-3ED4-4CA8-8B27-E22C7CAB94F3}" type="pres">
      <dgm:prSet presAssocID="{1CB19284-4889-4F1D-91B2-25A8D857A579}" presName="vertSpace2b" presStyleCnt="0"/>
      <dgm:spPr/>
    </dgm:pt>
    <dgm:pt modelId="{5AD993C0-8F8F-4099-A667-F665C4F67407}" type="pres">
      <dgm:prSet presAssocID="{6B3B37BC-C6D3-4D05-A651-2C3120FE80A9}" presName="horz2" presStyleCnt="0"/>
      <dgm:spPr/>
    </dgm:pt>
    <dgm:pt modelId="{35E3FE4B-6FB9-460A-8B7C-9076257793D8}" type="pres">
      <dgm:prSet presAssocID="{6B3B37BC-C6D3-4D05-A651-2C3120FE80A9}" presName="horzSpace2" presStyleCnt="0"/>
      <dgm:spPr/>
    </dgm:pt>
    <dgm:pt modelId="{03C51CC7-1CB7-46B7-BB18-B1DCE3304C9E}" type="pres">
      <dgm:prSet presAssocID="{6B3B37BC-C6D3-4D05-A651-2C3120FE80A9}" presName="tx2" presStyleLbl="revTx" presStyleIdx="3" presStyleCnt="4"/>
      <dgm:spPr/>
    </dgm:pt>
    <dgm:pt modelId="{154CDE97-FA83-4063-A232-B903221DD1AC}" type="pres">
      <dgm:prSet presAssocID="{6B3B37BC-C6D3-4D05-A651-2C3120FE80A9}" presName="vert2" presStyleCnt="0"/>
      <dgm:spPr/>
    </dgm:pt>
    <dgm:pt modelId="{71336A68-B55B-4466-B90B-95CF597E1228}" type="pres">
      <dgm:prSet presAssocID="{6B3B37BC-C6D3-4D05-A651-2C3120FE80A9}" presName="thinLine2b" presStyleLbl="callout" presStyleIdx="2" presStyleCnt="3"/>
      <dgm:spPr/>
    </dgm:pt>
    <dgm:pt modelId="{C4B048E1-2E3F-45B3-80C4-400B6A6DCED4}" type="pres">
      <dgm:prSet presAssocID="{6B3B37BC-C6D3-4D05-A651-2C3120FE80A9}" presName="vertSpace2b" presStyleCnt="0"/>
      <dgm:spPr/>
    </dgm:pt>
  </dgm:ptLst>
  <dgm:cxnLst>
    <dgm:cxn modelId="{4EE2BD14-54C5-4AA1-A3B0-61E65AAA53A4}" type="presOf" srcId="{EEF6ABAA-0DD7-494C-B38E-172F0F0AA364}" destId="{1B0560A2-907F-4FA1-8CDB-FCC72EA999E9}" srcOrd="0" destOrd="0" presId="urn:microsoft.com/office/officeart/2008/layout/LinedList"/>
    <dgm:cxn modelId="{6F67323F-AFBC-4C7B-BC0E-D85D78F877B7}" srcId="{34147A2A-7FCF-440C-871B-5DC850F56FA4}" destId="{9BD01E2C-3E53-45AA-A77F-A5B859A6F382}" srcOrd="0" destOrd="0" parTransId="{5072287D-8B89-43E0-9A88-D13FCC493CE3}" sibTransId="{1B9FF5DC-F594-46AC-B370-3A444A677E0E}"/>
    <dgm:cxn modelId="{98CA935F-36A2-4878-905B-EDDA1387FEEA}" srcId="{9BD01E2C-3E53-45AA-A77F-A5B859A6F382}" destId="{6B3B37BC-C6D3-4D05-A651-2C3120FE80A9}" srcOrd="2" destOrd="0" parTransId="{5A2AACD8-12B6-4547-9093-5EED885CD83F}" sibTransId="{FC45660D-A5CC-47B7-8EA1-159B9256AEE9}"/>
    <dgm:cxn modelId="{3C6A245A-B327-4389-9E53-B3449B205111}" type="presOf" srcId="{9BD01E2C-3E53-45AA-A77F-A5B859A6F382}" destId="{29EB0A51-F0F3-46A8-89B3-606010E92051}" srcOrd="0" destOrd="0" presId="urn:microsoft.com/office/officeart/2008/layout/LinedList"/>
    <dgm:cxn modelId="{8AD8BFA0-A7A4-4582-BF0B-4A7F601F3ABE}" type="presOf" srcId="{34147A2A-7FCF-440C-871B-5DC850F56FA4}" destId="{9501E399-0BD6-426A-9A96-F9B712E77195}" srcOrd="0" destOrd="0" presId="urn:microsoft.com/office/officeart/2008/layout/LinedList"/>
    <dgm:cxn modelId="{580C7CB6-A17B-4DEF-BCEC-E5D2F8A4A772}" type="presOf" srcId="{6B3B37BC-C6D3-4D05-A651-2C3120FE80A9}" destId="{03C51CC7-1CB7-46B7-BB18-B1DCE3304C9E}" srcOrd="0" destOrd="0" presId="urn:microsoft.com/office/officeart/2008/layout/LinedList"/>
    <dgm:cxn modelId="{06A1DEBE-CC19-4488-ABC8-BECD34F96E0C}" srcId="{9BD01E2C-3E53-45AA-A77F-A5B859A6F382}" destId="{1CB19284-4889-4F1D-91B2-25A8D857A579}" srcOrd="1" destOrd="0" parTransId="{C7EA6B75-B410-4E7C-AB74-7CEC3A33BE19}" sibTransId="{AADB7838-D050-48E8-B84B-59E1BD3FD9EA}"/>
    <dgm:cxn modelId="{C45039DA-5311-4FB5-BDAD-A7FA1FB4BD0A}" srcId="{9BD01E2C-3E53-45AA-A77F-A5B859A6F382}" destId="{EEF6ABAA-0DD7-494C-B38E-172F0F0AA364}" srcOrd="0" destOrd="0" parTransId="{3038B699-D116-4ABA-B891-B3878DE12553}" sibTransId="{5739451C-1E39-47E4-9789-64C66E6E3B46}"/>
    <dgm:cxn modelId="{81453DF8-5969-49A5-A9AB-0653891217CE}" type="presOf" srcId="{1CB19284-4889-4F1D-91B2-25A8D857A579}" destId="{D211A004-B984-48A6-96F5-FFC12D9C915E}" srcOrd="0" destOrd="0" presId="urn:microsoft.com/office/officeart/2008/layout/LinedList"/>
    <dgm:cxn modelId="{83575D0C-1FEA-4EF1-A171-123CA7540202}" type="presParOf" srcId="{9501E399-0BD6-426A-9A96-F9B712E77195}" destId="{18DD461C-29D5-4DC9-A6E4-4AB34D380BD3}" srcOrd="0" destOrd="0" presId="urn:microsoft.com/office/officeart/2008/layout/LinedList"/>
    <dgm:cxn modelId="{1036051A-8F53-4D0D-96AD-788767FA4FAA}" type="presParOf" srcId="{9501E399-0BD6-426A-9A96-F9B712E77195}" destId="{4A3107ED-8CA9-46A9-8705-DBDAD713E1A9}" srcOrd="1" destOrd="0" presId="urn:microsoft.com/office/officeart/2008/layout/LinedList"/>
    <dgm:cxn modelId="{DA439F4D-8658-41A2-9636-61959989F942}" type="presParOf" srcId="{4A3107ED-8CA9-46A9-8705-DBDAD713E1A9}" destId="{29EB0A51-F0F3-46A8-89B3-606010E92051}" srcOrd="0" destOrd="0" presId="urn:microsoft.com/office/officeart/2008/layout/LinedList"/>
    <dgm:cxn modelId="{38F7D697-6F81-4FBC-AA02-1D90F616E379}" type="presParOf" srcId="{4A3107ED-8CA9-46A9-8705-DBDAD713E1A9}" destId="{8D5073A6-ECFF-460F-AD24-EF3AD5AA1C55}" srcOrd="1" destOrd="0" presId="urn:microsoft.com/office/officeart/2008/layout/LinedList"/>
    <dgm:cxn modelId="{295BF1D1-986A-4609-8F5D-B7E016345DAE}" type="presParOf" srcId="{8D5073A6-ECFF-460F-AD24-EF3AD5AA1C55}" destId="{A3768345-B1E6-4A23-9A74-45970ECD5AEC}" srcOrd="0" destOrd="0" presId="urn:microsoft.com/office/officeart/2008/layout/LinedList"/>
    <dgm:cxn modelId="{B76BB6F9-5D7E-4F09-976A-1946B1E01AA8}" type="presParOf" srcId="{8D5073A6-ECFF-460F-AD24-EF3AD5AA1C55}" destId="{97A6FC75-F7DB-4284-8566-92D1D100EBDB}" srcOrd="1" destOrd="0" presId="urn:microsoft.com/office/officeart/2008/layout/LinedList"/>
    <dgm:cxn modelId="{368CF5EC-348F-40CB-8B9E-F34B9B101C74}" type="presParOf" srcId="{97A6FC75-F7DB-4284-8566-92D1D100EBDB}" destId="{13791075-6464-42A9-817A-CBA197083289}" srcOrd="0" destOrd="0" presId="urn:microsoft.com/office/officeart/2008/layout/LinedList"/>
    <dgm:cxn modelId="{4FEA1DD0-E80B-4B39-B0D6-FFFCF252582A}" type="presParOf" srcId="{97A6FC75-F7DB-4284-8566-92D1D100EBDB}" destId="{1B0560A2-907F-4FA1-8CDB-FCC72EA999E9}" srcOrd="1" destOrd="0" presId="urn:microsoft.com/office/officeart/2008/layout/LinedList"/>
    <dgm:cxn modelId="{7D1044AB-F762-4F1D-9266-FC393343AE48}" type="presParOf" srcId="{97A6FC75-F7DB-4284-8566-92D1D100EBDB}" destId="{A36BA07A-8C34-401C-9655-40C5F07885C7}" srcOrd="2" destOrd="0" presId="urn:microsoft.com/office/officeart/2008/layout/LinedList"/>
    <dgm:cxn modelId="{016735A6-41E0-473B-91B8-7C93A3606207}" type="presParOf" srcId="{8D5073A6-ECFF-460F-AD24-EF3AD5AA1C55}" destId="{A507E7E8-BB70-4119-87CA-4FAF07F5F09C}" srcOrd="2" destOrd="0" presId="urn:microsoft.com/office/officeart/2008/layout/LinedList"/>
    <dgm:cxn modelId="{7C0C95CB-95D9-4F01-9403-3C5D64DB04C3}" type="presParOf" srcId="{8D5073A6-ECFF-460F-AD24-EF3AD5AA1C55}" destId="{3AFA2882-29DA-47EE-880F-B3ACC1B73599}" srcOrd="3" destOrd="0" presId="urn:microsoft.com/office/officeart/2008/layout/LinedList"/>
    <dgm:cxn modelId="{ED3BFF8B-E87D-4D43-B44C-310735BF1A24}" type="presParOf" srcId="{8D5073A6-ECFF-460F-AD24-EF3AD5AA1C55}" destId="{CB19F277-AF36-4663-85EE-991A9E1FF35B}" srcOrd="4" destOrd="0" presId="urn:microsoft.com/office/officeart/2008/layout/LinedList"/>
    <dgm:cxn modelId="{38FA0346-D532-4754-81B2-7683131FA251}" type="presParOf" srcId="{CB19F277-AF36-4663-85EE-991A9E1FF35B}" destId="{C55E8295-ACDB-43E4-8A08-EAD4C900D420}" srcOrd="0" destOrd="0" presId="urn:microsoft.com/office/officeart/2008/layout/LinedList"/>
    <dgm:cxn modelId="{90F15DC5-6DC5-4AE4-AE20-A58DB88E55AC}" type="presParOf" srcId="{CB19F277-AF36-4663-85EE-991A9E1FF35B}" destId="{D211A004-B984-48A6-96F5-FFC12D9C915E}" srcOrd="1" destOrd="0" presId="urn:microsoft.com/office/officeart/2008/layout/LinedList"/>
    <dgm:cxn modelId="{7397F59C-BC1F-4D55-85D7-8C5C455B59ED}" type="presParOf" srcId="{CB19F277-AF36-4663-85EE-991A9E1FF35B}" destId="{E8F438E9-A7A9-4401-A738-133FA6D3FCCF}" srcOrd="2" destOrd="0" presId="urn:microsoft.com/office/officeart/2008/layout/LinedList"/>
    <dgm:cxn modelId="{B9BF28B2-5FE2-4233-AFE0-B84C6DA119BE}" type="presParOf" srcId="{8D5073A6-ECFF-460F-AD24-EF3AD5AA1C55}" destId="{7E222C35-75F5-4F1D-B5A7-6A79FC260DB9}" srcOrd="5" destOrd="0" presId="urn:microsoft.com/office/officeart/2008/layout/LinedList"/>
    <dgm:cxn modelId="{E810C055-4C98-4D36-AC4F-0A727C05CAA6}" type="presParOf" srcId="{8D5073A6-ECFF-460F-AD24-EF3AD5AA1C55}" destId="{573F2BBA-3ED4-4CA8-8B27-E22C7CAB94F3}" srcOrd="6" destOrd="0" presId="urn:microsoft.com/office/officeart/2008/layout/LinedList"/>
    <dgm:cxn modelId="{2A02511B-AE11-4B12-B04B-354594487325}" type="presParOf" srcId="{8D5073A6-ECFF-460F-AD24-EF3AD5AA1C55}" destId="{5AD993C0-8F8F-4099-A667-F665C4F67407}" srcOrd="7" destOrd="0" presId="urn:microsoft.com/office/officeart/2008/layout/LinedList"/>
    <dgm:cxn modelId="{EBE4456B-741F-469A-8C40-A0DE741D8781}" type="presParOf" srcId="{5AD993C0-8F8F-4099-A667-F665C4F67407}" destId="{35E3FE4B-6FB9-460A-8B7C-9076257793D8}" srcOrd="0" destOrd="0" presId="urn:microsoft.com/office/officeart/2008/layout/LinedList"/>
    <dgm:cxn modelId="{D4ABD078-20AB-4057-81AF-40A1CA2B1347}" type="presParOf" srcId="{5AD993C0-8F8F-4099-A667-F665C4F67407}" destId="{03C51CC7-1CB7-46B7-BB18-B1DCE3304C9E}" srcOrd="1" destOrd="0" presId="urn:microsoft.com/office/officeart/2008/layout/LinedList"/>
    <dgm:cxn modelId="{A02FEC06-C8FE-4B92-8C92-AE25EE846C3B}" type="presParOf" srcId="{5AD993C0-8F8F-4099-A667-F665C4F67407}" destId="{154CDE97-FA83-4063-A232-B903221DD1AC}" srcOrd="2" destOrd="0" presId="urn:microsoft.com/office/officeart/2008/layout/LinedList"/>
    <dgm:cxn modelId="{EA371134-E3D8-4CC6-816D-68851E942E8E}" type="presParOf" srcId="{8D5073A6-ECFF-460F-AD24-EF3AD5AA1C55}" destId="{71336A68-B55B-4466-B90B-95CF597E1228}" srcOrd="8" destOrd="0" presId="urn:microsoft.com/office/officeart/2008/layout/LinedList"/>
    <dgm:cxn modelId="{3CE6054B-FE35-40AA-A49E-3CF3D1E61739}" type="presParOf" srcId="{8D5073A6-ECFF-460F-AD24-EF3AD5AA1C55}" destId="{C4B048E1-2E3F-45B3-80C4-400B6A6DCED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4E2020-01DA-48A2-A1B0-FD4FA587C74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0EEE1E1E-55F6-4907-8A8B-05069FA152EC}">
      <dgm:prSet phldrT="[Текст]"/>
      <dgm:spPr/>
      <dgm:t>
        <a:bodyPr/>
        <a:lstStyle/>
        <a:p>
          <a:r>
            <a:rPr lang="uk-UA" dirty="0"/>
            <a:t>Потерпілі від геноциду повинні належати до однієї з чотирьох перелічених груп, що містяться в Конвенції про геноцид та міжнародних кримінальних статутах, а саме до національної, етнічної, расової або релігійної групи. </a:t>
          </a:r>
          <a:r>
            <a:rPr lang="ru-RU" dirty="0" err="1"/>
            <a:t>Ці</a:t>
          </a:r>
          <a:r>
            <a:rPr lang="ru-RU" dirty="0"/>
            <a:t> </a:t>
          </a:r>
          <a:r>
            <a:rPr lang="ru-RU" dirty="0" err="1"/>
            <a:t>групи</a:t>
          </a:r>
          <a:r>
            <a:rPr lang="ru-RU" dirty="0"/>
            <a:t> </a:t>
          </a:r>
          <a:r>
            <a:rPr lang="ru-RU" dirty="0" err="1"/>
            <a:t>були</a:t>
          </a:r>
          <a:r>
            <a:rPr lang="ru-RU" dirty="0"/>
            <a:t> </a:t>
          </a:r>
          <a:r>
            <a:rPr lang="ru-RU" dirty="0" err="1"/>
            <a:t>визначені</a:t>
          </a:r>
          <a:r>
            <a:rPr lang="ru-RU" dirty="0"/>
            <a:t> </a:t>
          </a:r>
          <a:r>
            <a:rPr lang="ru-RU" dirty="0" err="1"/>
            <a:t>наступним</a:t>
          </a:r>
          <a:r>
            <a:rPr lang="ru-RU" dirty="0"/>
            <a:t> чином</a:t>
          </a:r>
          <a:endParaRPr lang="uk-UA" dirty="0"/>
        </a:p>
      </dgm:t>
    </dgm:pt>
    <dgm:pt modelId="{A376354C-7884-44BB-916E-B1F51AA1CFA0}" type="parTrans" cxnId="{1B21772E-8E46-4E0F-8C60-E4425E384079}">
      <dgm:prSet/>
      <dgm:spPr/>
      <dgm:t>
        <a:bodyPr/>
        <a:lstStyle/>
        <a:p>
          <a:endParaRPr lang="uk-UA"/>
        </a:p>
      </dgm:t>
    </dgm:pt>
    <dgm:pt modelId="{6810972A-12C1-4A84-BD68-43E1DA232EC5}" type="sibTrans" cxnId="{1B21772E-8E46-4E0F-8C60-E4425E384079}">
      <dgm:prSet/>
      <dgm:spPr/>
      <dgm:t>
        <a:bodyPr/>
        <a:lstStyle/>
        <a:p>
          <a:endParaRPr lang="uk-UA"/>
        </a:p>
      </dgm:t>
    </dgm:pt>
    <dgm:pt modelId="{71344C4D-291D-4671-95F2-B19824A14EFC}">
      <dgm:prSet phldrT="[Текст]"/>
      <dgm:spPr/>
      <dgm:t>
        <a:bodyPr/>
        <a:lstStyle/>
        <a:p>
          <a:r>
            <a:rPr lang="uk-UA" dirty="0"/>
            <a:t>Національні групи охоплюють осіб, які поділяють визнані / усвідомлені правові зв’язки спільного громадянства, визнаного законом (тобто в межах правової системи держави) або міжнародним співтовариством, а також спільне розуміння взаємних прав і обов’язків.</a:t>
          </a:r>
        </a:p>
      </dgm:t>
    </dgm:pt>
    <dgm:pt modelId="{4F4FC5C2-B9F2-4785-A246-889901D30FCA}" type="parTrans" cxnId="{218BC194-6173-44E5-9B9B-F68C828C463B}">
      <dgm:prSet/>
      <dgm:spPr/>
      <dgm:t>
        <a:bodyPr/>
        <a:lstStyle/>
        <a:p>
          <a:endParaRPr lang="uk-UA"/>
        </a:p>
      </dgm:t>
    </dgm:pt>
    <dgm:pt modelId="{473B7D7A-6B94-4143-8DE5-2D83E8D83989}" type="sibTrans" cxnId="{218BC194-6173-44E5-9B9B-F68C828C463B}">
      <dgm:prSet/>
      <dgm:spPr/>
      <dgm:t>
        <a:bodyPr/>
        <a:lstStyle/>
        <a:p>
          <a:endParaRPr lang="uk-UA"/>
        </a:p>
      </dgm:t>
    </dgm:pt>
    <dgm:pt modelId="{9F3413FF-8492-4B2C-8DD5-EE379599861E}">
      <dgm:prSet/>
      <dgm:spPr/>
      <dgm:t>
        <a:bodyPr/>
        <a:lstStyle/>
        <a:p>
          <a:r>
            <a:rPr lang="uk-UA" dirty="0"/>
            <a:t>• Етнічні групи охоплюють осіб, які поділяють спільну мову, традиції, історію, соціальні структури та культуру, серед іншого, наприклад, племінні звичаї та традиційні зв’язки з землею.</a:t>
          </a:r>
        </a:p>
      </dgm:t>
    </dgm:pt>
    <dgm:pt modelId="{F46391F5-B94A-4189-AE43-57FAB9120C3C}" type="parTrans" cxnId="{5993F90F-877D-4B44-9444-B27AF80BA88A}">
      <dgm:prSet/>
      <dgm:spPr/>
      <dgm:t>
        <a:bodyPr/>
        <a:lstStyle/>
        <a:p>
          <a:endParaRPr lang="uk-UA"/>
        </a:p>
      </dgm:t>
    </dgm:pt>
    <dgm:pt modelId="{437C7E7D-95F7-4AFB-83E3-0788043A2FF2}" type="sibTrans" cxnId="{5993F90F-877D-4B44-9444-B27AF80BA88A}">
      <dgm:prSet/>
      <dgm:spPr/>
      <dgm:t>
        <a:bodyPr/>
        <a:lstStyle/>
        <a:p>
          <a:endParaRPr lang="uk-UA"/>
        </a:p>
      </dgm:t>
    </dgm:pt>
    <dgm:pt modelId="{772D97B3-19D6-44B9-9E8C-B824FC615B20}">
      <dgm:prSet/>
      <dgm:spPr/>
      <dgm:t>
        <a:bodyPr/>
        <a:lstStyle/>
        <a:p>
          <a:r>
            <a:rPr lang="uk-UA" dirty="0"/>
            <a:t>• Расові групи охоплюють осіб, які мають спільні спадкові фізичні риси (наприклад, колір шкіри), “часто ідентифікуються як пов’язані з певним географічним регіоном, незалежно від мовних, культурних, національних або релігійних факторів”.</a:t>
          </a:r>
        </a:p>
      </dgm:t>
    </dgm:pt>
    <dgm:pt modelId="{11824DE8-5AB4-4980-A179-2BF9BDDBF0F0}" type="parTrans" cxnId="{1E0331B5-3266-4633-8306-9D66FD081B41}">
      <dgm:prSet/>
      <dgm:spPr/>
      <dgm:t>
        <a:bodyPr/>
        <a:lstStyle/>
        <a:p>
          <a:endParaRPr lang="uk-UA"/>
        </a:p>
      </dgm:t>
    </dgm:pt>
    <dgm:pt modelId="{4BE51543-7C09-4A54-A2DB-674E1120243A}" type="sibTrans" cxnId="{1E0331B5-3266-4633-8306-9D66FD081B41}">
      <dgm:prSet/>
      <dgm:spPr/>
      <dgm:t>
        <a:bodyPr/>
        <a:lstStyle/>
        <a:p>
          <a:endParaRPr lang="uk-UA"/>
        </a:p>
      </dgm:t>
    </dgm:pt>
    <dgm:pt modelId="{5004D8F6-5EB3-4C00-86EF-593E094C03D0}">
      <dgm:prSet/>
      <dgm:spPr/>
      <dgm:t>
        <a:bodyPr/>
        <a:lstStyle/>
        <a:p>
          <a:r>
            <a:rPr lang="uk-UA" dirty="0"/>
            <a:t>• Релігійні групи охоплюють осіб, які сповідують одну і ту ж релігію, спосіб відправлення служінь або релігійні переконання.</a:t>
          </a:r>
        </a:p>
      </dgm:t>
    </dgm:pt>
    <dgm:pt modelId="{86492E84-BF62-4645-893B-A87230CFA463}" type="parTrans" cxnId="{5315244B-1864-4DC7-8977-7DF43E462188}">
      <dgm:prSet/>
      <dgm:spPr/>
      <dgm:t>
        <a:bodyPr/>
        <a:lstStyle/>
        <a:p>
          <a:endParaRPr lang="uk-UA"/>
        </a:p>
      </dgm:t>
    </dgm:pt>
    <dgm:pt modelId="{1A7ADA44-9305-415D-8A11-16480E93BFDB}" type="sibTrans" cxnId="{5315244B-1864-4DC7-8977-7DF43E462188}">
      <dgm:prSet/>
      <dgm:spPr/>
      <dgm:t>
        <a:bodyPr/>
        <a:lstStyle/>
        <a:p>
          <a:endParaRPr lang="uk-UA"/>
        </a:p>
      </dgm:t>
    </dgm:pt>
    <dgm:pt modelId="{5F52B529-CB50-43F2-BEB9-3AA845015E3B}" type="pres">
      <dgm:prSet presAssocID="{3E4E2020-01DA-48A2-A1B0-FD4FA587C74A}" presName="vert0" presStyleCnt="0">
        <dgm:presLayoutVars>
          <dgm:dir/>
          <dgm:animOne val="branch"/>
          <dgm:animLvl val="lvl"/>
        </dgm:presLayoutVars>
      </dgm:prSet>
      <dgm:spPr/>
    </dgm:pt>
    <dgm:pt modelId="{17E29B38-B0BA-4C66-B488-699093AD09F6}" type="pres">
      <dgm:prSet presAssocID="{0EEE1E1E-55F6-4907-8A8B-05069FA152EC}" presName="thickLine" presStyleLbl="alignNode1" presStyleIdx="0" presStyleCnt="1"/>
      <dgm:spPr/>
    </dgm:pt>
    <dgm:pt modelId="{D7916BA2-E74C-4CED-830E-350A09EC6AAE}" type="pres">
      <dgm:prSet presAssocID="{0EEE1E1E-55F6-4907-8A8B-05069FA152EC}" presName="horz1" presStyleCnt="0"/>
      <dgm:spPr/>
    </dgm:pt>
    <dgm:pt modelId="{023E24B8-6DAF-4216-A37F-F9BEA1C19DF5}" type="pres">
      <dgm:prSet presAssocID="{0EEE1E1E-55F6-4907-8A8B-05069FA152EC}" presName="tx1" presStyleLbl="revTx" presStyleIdx="0" presStyleCnt="5"/>
      <dgm:spPr/>
    </dgm:pt>
    <dgm:pt modelId="{3C9F5A51-DF34-4368-8687-ADF93D820D81}" type="pres">
      <dgm:prSet presAssocID="{0EEE1E1E-55F6-4907-8A8B-05069FA152EC}" presName="vert1" presStyleCnt="0"/>
      <dgm:spPr/>
    </dgm:pt>
    <dgm:pt modelId="{86A9D41B-9F4B-4387-B108-1387B0FA3A24}" type="pres">
      <dgm:prSet presAssocID="{71344C4D-291D-4671-95F2-B19824A14EFC}" presName="vertSpace2a" presStyleCnt="0"/>
      <dgm:spPr/>
    </dgm:pt>
    <dgm:pt modelId="{52557074-A2DD-47DB-A27A-D69905FB3DCA}" type="pres">
      <dgm:prSet presAssocID="{71344C4D-291D-4671-95F2-B19824A14EFC}" presName="horz2" presStyleCnt="0"/>
      <dgm:spPr/>
    </dgm:pt>
    <dgm:pt modelId="{7BEB9D99-B1CE-4B74-B56F-00EC95370C26}" type="pres">
      <dgm:prSet presAssocID="{71344C4D-291D-4671-95F2-B19824A14EFC}" presName="horzSpace2" presStyleCnt="0"/>
      <dgm:spPr/>
    </dgm:pt>
    <dgm:pt modelId="{ECEDB746-D0CB-4BED-8E24-C433820C0AB3}" type="pres">
      <dgm:prSet presAssocID="{71344C4D-291D-4671-95F2-B19824A14EFC}" presName="tx2" presStyleLbl="revTx" presStyleIdx="1" presStyleCnt="5"/>
      <dgm:spPr/>
    </dgm:pt>
    <dgm:pt modelId="{0D047E3F-B8D3-4BAD-98DF-7B84EB779FE3}" type="pres">
      <dgm:prSet presAssocID="{71344C4D-291D-4671-95F2-B19824A14EFC}" presName="vert2" presStyleCnt="0"/>
      <dgm:spPr/>
    </dgm:pt>
    <dgm:pt modelId="{01492203-7D05-45B4-B037-91EE34B40732}" type="pres">
      <dgm:prSet presAssocID="{71344C4D-291D-4671-95F2-B19824A14EFC}" presName="thinLine2b" presStyleLbl="callout" presStyleIdx="0" presStyleCnt="4"/>
      <dgm:spPr/>
    </dgm:pt>
    <dgm:pt modelId="{8EC3DC79-94FE-4B9A-B295-0870FC66C1A3}" type="pres">
      <dgm:prSet presAssocID="{71344C4D-291D-4671-95F2-B19824A14EFC}" presName="vertSpace2b" presStyleCnt="0"/>
      <dgm:spPr/>
    </dgm:pt>
    <dgm:pt modelId="{B38C7F5E-5672-497E-B6A1-B26E1FE5D6E9}" type="pres">
      <dgm:prSet presAssocID="{9F3413FF-8492-4B2C-8DD5-EE379599861E}" presName="horz2" presStyleCnt="0"/>
      <dgm:spPr/>
    </dgm:pt>
    <dgm:pt modelId="{563866EC-5EEF-4FFC-8BDB-19DBC90A2F66}" type="pres">
      <dgm:prSet presAssocID="{9F3413FF-8492-4B2C-8DD5-EE379599861E}" presName="horzSpace2" presStyleCnt="0"/>
      <dgm:spPr/>
    </dgm:pt>
    <dgm:pt modelId="{FF5F11DD-7E86-4047-BF8A-E3F462DCBCA3}" type="pres">
      <dgm:prSet presAssocID="{9F3413FF-8492-4B2C-8DD5-EE379599861E}" presName="tx2" presStyleLbl="revTx" presStyleIdx="2" presStyleCnt="5"/>
      <dgm:spPr/>
    </dgm:pt>
    <dgm:pt modelId="{D311092D-0ED5-4685-9B95-B2396C0B514E}" type="pres">
      <dgm:prSet presAssocID="{9F3413FF-8492-4B2C-8DD5-EE379599861E}" presName="vert2" presStyleCnt="0"/>
      <dgm:spPr/>
    </dgm:pt>
    <dgm:pt modelId="{4422A1CC-B526-4714-9332-A47634289F67}" type="pres">
      <dgm:prSet presAssocID="{9F3413FF-8492-4B2C-8DD5-EE379599861E}" presName="thinLine2b" presStyleLbl="callout" presStyleIdx="1" presStyleCnt="4"/>
      <dgm:spPr/>
    </dgm:pt>
    <dgm:pt modelId="{28E1187B-3955-4CF3-A8A5-1C9193CA3212}" type="pres">
      <dgm:prSet presAssocID="{9F3413FF-8492-4B2C-8DD5-EE379599861E}" presName="vertSpace2b" presStyleCnt="0"/>
      <dgm:spPr/>
    </dgm:pt>
    <dgm:pt modelId="{CC887D87-7C93-4EE7-ABEA-143245659CFC}" type="pres">
      <dgm:prSet presAssocID="{772D97B3-19D6-44B9-9E8C-B824FC615B20}" presName="horz2" presStyleCnt="0"/>
      <dgm:spPr/>
    </dgm:pt>
    <dgm:pt modelId="{8F8FEFFF-3026-4EC4-BF95-18D4A11B2FFF}" type="pres">
      <dgm:prSet presAssocID="{772D97B3-19D6-44B9-9E8C-B824FC615B20}" presName="horzSpace2" presStyleCnt="0"/>
      <dgm:spPr/>
    </dgm:pt>
    <dgm:pt modelId="{0F7BFDB9-1A91-42A1-8109-1BA7E4A4E12D}" type="pres">
      <dgm:prSet presAssocID="{772D97B3-19D6-44B9-9E8C-B824FC615B20}" presName="tx2" presStyleLbl="revTx" presStyleIdx="3" presStyleCnt="5"/>
      <dgm:spPr/>
    </dgm:pt>
    <dgm:pt modelId="{673F31EA-A54B-4E00-B771-6E7BCA454752}" type="pres">
      <dgm:prSet presAssocID="{772D97B3-19D6-44B9-9E8C-B824FC615B20}" presName="vert2" presStyleCnt="0"/>
      <dgm:spPr/>
    </dgm:pt>
    <dgm:pt modelId="{3A274B4A-5D96-4198-A825-00170994311E}" type="pres">
      <dgm:prSet presAssocID="{772D97B3-19D6-44B9-9E8C-B824FC615B20}" presName="thinLine2b" presStyleLbl="callout" presStyleIdx="2" presStyleCnt="4"/>
      <dgm:spPr/>
    </dgm:pt>
    <dgm:pt modelId="{3EA0E129-94CC-4AFB-B371-2324756FAF42}" type="pres">
      <dgm:prSet presAssocID="{772D97B3-19D6-44B9-9E8C-B824FC615B20}" presName="vertSpace2b" presStyleCnt="0"/>
      <dgm:spPr/>
    </dgm:pt>
    <dgm:pt modelId="{6958BA45-ED6E-4D68-A765-A746FA703EAE}" type="pres">
      <dgm:prSet presAssocID="{5004D8F6-5EB3-4C00-86EF-593E094C03D0}" presName="horz2" presStyleCnt="0"/>
      <dgm:spPr/>
    </dgm:pt>
    <dgm:pt modelId="{8CE95E3D-5DC8-43E8-B82D-060E1EBE075E}" type="pres">
      <dgm:prSet presAssocID="{5004D8F6-5EB3-4C00-86EF-593E094C03D0}" presName="horzSpace2" presStyleCnt="0"/>
      <dgm:spPr/>
    </dgm:pt>
    <dgm:pt modelId="{9B54BDCD-764E-4D87-92A2-9947997C4CA5}" type="pres">
      <dgm:prSet presAssocID="{5004D8F6-5EB3-4C00-86EF-593E094C03D0}" presName="tx2" presStyleLbl="revTx" presStyleIdx="4" presStyleCnt="5"/>
      <dgm:spPr/>
    </dgm:pt>
    <dgm:pt modelId="{0C26F27B-FD55-40E9-8BE7-B4937C75331E}" type="pres">
      <dgm:prSet presAssocID="{5004D8F6-5EB3-4C00-86EF-593E094C03D0}" presName="vert2" presStyleCnt="0"/>
      <dgm:spPr/>
    </dgm:pt>
    <dgm:pt modelId="{6DF027A1-B23A-45BC-9411-2B673783B60A}" type="pres">
      <dgm:prSet presAssocID="{5004D8F6-5EB3-4C00-86EF-593E094C03D0}" presName="thinLine2b" presStyleLbl="callout" presStyleIdx="3" presStyleCnt="4"/>
      <dgm:spPr/>
    </dgm:pt>
    <dgm:pt modelId="{57E4C5F1-35C2-49C6-9B0E-0562749DE2A0}" type="pres">
      <dgm:prSet presAssocID="{5004D8F6-5EB3-4C00-86EF-593E094C03D0}" presName="vertSpace2b" presStyleCnt="0"/>
      <dgm:spPr/>
    </dgm:pt>
  </dgm:ptLst>
  <dgm:cxnLst>
    <dgm:cxn modelId="{11FC7507-720D-44DC-BFEA-4D5719AE70BC}" type="presOf" srcId="{3E4E2020-01DA-48A2-A1B0-FD4FA587C74A}" destId="{5F52B529-CB50-43F2-BEB9-3AA845015E3B}" srcOrd="0" destOrd="0" presId="urn:microsoft.com/office/officeart/2008/layout/LinedList"/>
    <dgm:cxn modelId="{5993F90F-877D-4B44-9444-B27AF80BA88A}" srcId="{0EEE1E1E-55F6-4907-8A8B-05069FA152EC}" destId="{9F3413FF-8492-4B2C-8DD5-EE379599861E}" srcOrd="1" destOrd="0" parTransId="{F46391F5-B94A-4189-AE43-57FAB9120C3C}" sibTransId="{437C7E7D-95F7-4AFB-83E3-0788043A2FF2}"/>
    <dgm:cxn modelId="{C494A728-340C-4DBF-8C71-BC4E56B78E9F}" type="presOf" srcId="{71344C4D-291D-4671-95F2-B19824A14EFC}" destId="{ECEDB746-D0CB-4BED-8E24-C433820C0AB3}" srcOrd="0" destOrd="0" presId="urn:microsoft.com/office/officeart/2008/layout/LinedList"/>
    <dgm:cxn modelId="{1B21772E-8E46-4E0F-8C60-E4425E384079}" srcId="{3E4E2020-01DA-48A2-A1B0-FD4FA587C74A}" destId="{0EEE1E1E-55F6-4907-8A8B-05069FA152EC}" srcOrd="0" destOrd="0" parTransId="{A376354C-7884-44BB-916E-B1F51AA1CFA0}" sibTransId="{6810972A-12C1-4A84-BD68-43E1DA232EC5}"/>
    <dgm:cxn modelId="{5315244B-1864-4DC7-8977-7DF43E462188}" srcId="{0EEE1E1E-55F6-4907-8A8B-05069FA152EC}" destId="{5004D8F6-5EB3-4C00-86EF-593E094C03D0}" srcOrd="3" destOrd="0" parTransId="{86492E84-BF62-4645-893B-A87230CFA463}" sibTransId="{1A7ADA44-9305-415D-8A11-16480E93BFDB}"/>
    <dgm:cxn modelId="{85F73588-67ED-4CCB-BE86-0583C10190A6}" type="presOf" srcId="{9F3413FF-8492-4B2C-8DD5-EE379599861E}" destId="{FF5F11DD-7E86-4047-BF8A-E3F462DCBCA3}" srcOrd="0" destOrd="0" presId="urn:microsoft.com/office/officeart/2008/layout/LinedList"/>
    <dgm:cxn modelId="{218BC194-6173-44E5-9B9B-F68C828C463B}" srcId="{0EEE1E1E-55F6-4907-8A8B-05069FA152EC}" destId="{71344C4D-291D-4671-95F2-B19824A14EFC}" srcOrd="0" destOrd="0" parTransId="{4F4FC5C2-B9F2-4785-A246-889901D30FCA}" sibTransId="{473B7D7A-6B94-4143-8DE5-2D83E8D83989}"/>
    <dgm:cxn modelId="{1D03A1B4-653B-44AF-AFDD-A07E1446DCDD}" type="presOf" srcId="{772D97B3-19D6-44B9-9E8C-B824FC615B20}" destId="{0F7BFDB9-1A91-42A1-8109-1BA7E4A4E12D}" srcOrd="0" destOrd="0" presId="urn:microsoft.com/office/officeart/2008/layout/LinedList"/>
    <dgm:cxn modelId="{1E0331B5-3266-4633-8306-9D66FD081B41}" srcId="{0EEE1E1E-55F6-4907-8A8B-05069FA152EC}" destId="{772D97B3-19D6-44B9-9E8C-B824FC615B20}" srcOrd="2" destOrd="0" parTransId="{11824DE8-5AB4-4980-A179-2BF9BDDBF0F0}" sibTransId="{4BE51543-7C09-4A54-A2DB-674E1120243A}"/>
    <dgm:cxn modelId="{A7F227B8-3047-4490-B0BA-A4481E4E4464}" type="presOf" srcId="{0EEE1E1E-55F6-4907-8A8B-05069FA152EC}" destId="{023E24B8-6DAF-4216-A37F-F9BEA1C19DF5}" srcOrd="0" destOrd="0" presId="urn:microsoft.com/office/officeart/2008/layout/LinedList"/>
    <dgm:cxn modelId="{B14C47DC-817C-42D1-A20A-A7AAC8042BF4}" type="presOf" srcId="{5004D8F6-5EB3-4C00-86EF-593E094C03D0}" destId="{9B54BDCD-764E-4D87-92A2-9947997C4CA5}" srcOrd="0" destOrd="0" presId="urn:microsoft.com/office/officeart/2008/layout/LinedList"/>
    <dgm:cxn modelId="{83463514-882E-4305-937B-67AC4CBDF176}" type="presParOf" srcId="{5F52B529-CB50-43F2-BEB9-3AA845015E3B}" destId="{17E29B38-B0BA-4C66-B488-699093AD09F6}" srcOrd="0" destOrd="0" presId="urn:microsoft.com/office/officeart/2008/layout/LinedList"/>
    <dgm:cxn modelId="{CAEFAB62-38C3-4BAB-9349-A4625F28990D}" type="presParOf" srcId="{5F52B529-CB50-43F2-BEB9-3AA845015E3B}" destId="{D7916BA2-E74C-4CED-830E-350A09EC6AAE}" srcOrd="1" destOrd="0" presId="urn:microsoft.com/office/officeart/2008/layout/LinedList"/>
    <dgm:cxn modelId="{5C0F1ACE-1C81-4B12-8C65-02238EC55E7D}" type="presParOf" srcId="{D7916BA2-E74C-4CED-830E-350A09EC6AAE}" destId="{023E24B8-6DAF-4216-A37F-F9BEA1C19DF5}" srcOrd="0" destOrd="0" presId="urn:microsoft.com/office/officeart/2008/layout/LinedList"/>
    <dgm:cxn modelId="{4091F8A3-5522-4A4B-99F9-8DD891930C6E}" type="presParOf" srcId="{D7916BA2-E74C-4CED-830E-350A09EC6AAE}" destId="{3C9F5A51-DF34-4368-8687-ADF93D820D81}" srcOrd="1" destOrd="0" presId="urn:microsoft.com/office/officeart/2008/layout/LinedList"/>
    <dgm:cxn modelId="{F9A7E7AE-E73A-4AAA-92C2-6AA712FE0F88}" type="presParOf" srcId="{3C9F5A51-DF34-4368-8687-ADF93D820D81}" destId="{86A9D41B-9F4B-4387-B108-1387B0FA3A24}" srcOrd="0" destOrd="0" presId="urn:microsoft.com/office/officeart/2008/layout/LinedList"/>
    <dgm:cxn modelId="{C8B30964-7A5D-4100-93F3-7B6B789A69A7}" type="presParOf" srcId="{3C9F5A51-DF34-4368-8687-ADF93D820D81}" destId="{52557074-A2DD-47DB-A27A-D69905FB3DCA}" srcOrd="1" destOrd="0" presId="urn:microsoft.com/office/officeart/2008/layout/LinedList"/>
    <dgm:cxn modelId="{36499807-5D45-4351-997B-3FE3232C7EF3}" type="presParOf" srcId="{52557074-A2DD-47DB-A27A-D69905FB3DCA}" destId="{7BEB9D99-B1CE-4B74-B56F-00EC95370C26}" srcOrd="0" destOrd="0" presId="urn:microsoft.com/office/officeart/2008/layout/LinedList"/>
    <dgm:cxn modelId="{BEB012F0-130F-4EBA-8AF2-26DE15DC4AAD}" type="presParOf" srcId="{52557074-A2DD-47DB-A27A-D69905FB3DCA}" destId="{ECEDB746-D0CB-4BED-8E24-C433820C0AB3}" srcOrd="1" destOrd="0" presId="urn:microsoft.com/office/officeart/2008/layout/LinedList"/>
    <dgm:cxn modelId="{6874EA3F-09E2-4CA3-B11E-60CB68306D39}" type="presParOf" srcId="{52557074-A2DD-47DB-A27A-D69905FB3DCA}" destId="{0D047E3F-B8D3-4BAD-98DF-7B84EB779FE3}" srcOrd="2" destOrd="0" presId="urn:microsoft.com/office/officeart/2008/layout/LinedList"/>
    <dgm:cxn modelId="{2F71F007-9501-40F5-BC5D-82FA880D83B8}" type="presParOf" srcId="{3C9F5A51-DF34-4368-8687-ADF93D820D81}" destId="{01492203-7D05-45B4-B037-91EE34B40732}" srcOrd="2" destOrd="0" presId="urn:microsoft.com/office/officeart/2008/layout/LinedList"/>
    <dgm:cxn modelId="{BCBA6936-2E4E-492A-84A2-31146283381C}" type="presParOf" srcId="{3C9F5A51-DF34-4368-8687-ADF93D820D81}" destId="{8EC3DC79-94FE-4B9A-B295-0870FC66C1A3}" srcOrd="3" destOrd="0" presId="urn:microsoft.com/office/officeart/2008/layout/LinedList"/>
    <dgm:cxn modelId="{7D5D1A8D-EFED-42DC-95B7-C6033BFEA903}" type="presParOf" srcId="{3C9F5A51-DF34-4368-8687-ADF93D820D81}" destId="{B38C7F5E-5672-497E-B6A1-B26E1FE5D6E9}" srcOrd="4" destOrd="0" presId="urn:microsoft.com/office/officeart/2008/layout/LinedList"/>
    <dgm:cxn modelId="{48576332-E6DB-4127-A6E9-8A3C7807D56E}" type="presParOf" srcId="{B38C7F5E-5672-497E-B6A1-B26E1FE5D6E9}" destId="{563866EC-5EEF-4FFC-8BDB-19DBC90A2F66}" srcOrd="0" destOrd="0" presId="urn:microsoft.com/office/officeart/2008/layout/LinedList"/>
    <dgm:cxn modelId="{9A7EB235-ACC1-4D97-AAB6-D7FB14D43706}" type="presParOf" srcId="{B38C7F5E-5672-497E-B6A1-B26E1FE5D6E9}" destId="{FF5F11DD-7E86-4047-BF8A-E3F462DCBCA3}" srcOrd="1" destOrd="0" presId="urn:microsoft.com/office/officeart/2008/layout/LinedList"/>
    <dgm:cxn modelId="{2A35047C-59DB-4C4A-B38F-34E5008A9BF4}" type="presParOf" srcId="{B38C7F5E-5672-497E-B6A1-B26E1FE5D6E9}" destId="{D311092D-0ED5-4685-9B95-B2396C0B514E}" srcOrd="2" destOrd="0" presId="urn:microsoft.com/office/officeart/2008/layout/LinedList"/>
    <dgm:cxn modelId="{DD831B62-E7D0-46DF-8EAA-41C1B1DBF452}" type="presParOf" srcId="{3C9F5A51-DF34-4368-8687-ADF93D820D81}" destId="{4422A1CC-B526-4714-9332-A47634289F67}" srcOrd="5" destOrd="0" presId="urn:microsoft.com/office/officeart/2008/layout/LinedList"/>
    <dgm:cxn modelId="{524F36F8-A860-4BE1-A688-BCE85B7039D2}" type="presParOf" srcId="{3C9F5A51-DF34-4368-8687-ADF93D820D81}" destId="{28E1187B-3955-4CF3-A8A5-1C9193CA3212}" srcOrd="6" destOrd="0" presId="urn:microsoft.com/office/officeart/2008/layout/LinedList"/>
    <dgm:cxn modelId="{935EA2D9-340B-4ED1-86B8-FE734B8926DF}" type="presParOf" srcId="{3C9F5A51-DF34-4368-8687-ADF93D820D81}" destId="{CC887D87-7C93-4EE7-ABEA-143245659CFC}" srcOrd="7" destOrd="0" presId="urn:microsoft.com/office/officeart/2008/layout/LinedList"/>
    <dgm:cxn modelId="{A0414EB0-7878-49B7-83F3-8702873D0A95}" type="presParOf" srcId="{CC887D87-7C93-4EE7-ABEA-143245659CFC}" destId="{8F8FEFFF-3026-4EC4-BF95-18D4A11B2FFF}" srcOrd="0" destOrd="0" presId="urn:microsoft.com/office/officeart/2008/layout/LinedList"/>
    <dgm:cxn modelId="{53805099-2303-4B99-B5AC-745F257F9760}" type="presParOf" srcId="{CC887D87-7C93-4EE7-ABEA-143245659CFC}" destId="{0F7BFDB9-1A91-42A1-8109-1BA7E4A4E12D}" srcOrd="1" destOrd="0" presId="urn:microsoft.com/office/officeart/2008/layout/LinedList"/>
    <dgm:cxn modelId="{7BC55FF4-1732-4F37-8A70-8242C96FDE05}" type="presParOf" srcId="{CC887D87-7C93-4EE7-ABEA-143245659CFC}" destId="{673F31EA-A54B-4E00-B771-6E7BCA454752}" srcOrd="2" destOrd="0" presId="urn:microsoft.com/office/officeart/2008/layout/LinedList"/>
    <dgm:cxn modelId="{FC2B4D1C-9245-4EFF-8D97-A56D1D934B19}" type="presParOf" srcId="{3C9F5A51-DF34-4368-8687-ADF93D820D81}" destId="{3A274B4A-5D96-4198-A825-00170994311E}" srcOrd="8" destOrd="0" presId="urn:microsoft.com/office/officeart/2008/layout/LinedList"/>
    <dgm:cxn modelId="{AAB70E1E-8058-4AAD-87A4-69F11EA9CB58}" type="presParOf" srcId="{3C9F5A51-DF34-4368-8687-ADF93D820D81}" destId="{3EA0E129-94CC-4AFB-B371-2324756FAF42}" srcOrd="9" destOrd="0" presId="urn:microsoft.com/office/officeart/2008/layout/LinedList"/>
    <dgm:cxn modelId="{B554FBC5-17D7-4328-A684-10582DEFB74B}" type="presParOf" srcId="{3C9F5A51-DF34-4368-8687-ADF93D820D81}" destId="{6958BA45-ED6E-4D68-A765-A746FA703EAE}" srcOrd="10" destOrd="0" presId="urn:microsoft.com/office/officeart/2008/layout/LinedList"/>
    <dgm:cxn modelId="{B5B4D6D4-4CE6-49A3-97F4-FC2A7FC2CA2F}" type="presParOf" srcId="{6958BA45-ED6E-4D68-A765-A746FA703EAE}" destId="{8CE95E3D-5DC8-43E8-B82D-060E1EBE075E}" srcOrd="0" destOrd="0" presId="urn:microsoft.com/office/officeart/2008/layout/LinedList"/>
    <dgm:cxn modelId="{D45F0275-EA36-4D59-9C6D-6B7FBC16DE81}" type="presParOf" srcId="{6958BA45-ED6E-4D68-A765-A746FA703EAE}" destId="{9B54BDCD-764E-4D87-92A2-9947997C4CA5}" srcOrd="1" destOrd="0" presId="urn:microsoft.com/office/officeart/2008/layout/LinedList"/>
    <dgm:cxn modelId="{96234BAB-F896-43AD-91B6-122EAC52A38E}" type="presParOf" srcId="{6958BA45-ED6E-4D68-A765-A746FA703EAE}" destId="{0C26F27B-FD55-40E9-8BE7-B4937C75331E}" srcOrd="2" destOrd="0" presId="urn:microsoft.com/office/officeart/2008/layout/LinedList"/>
    <dgm:cxn modelId="{20CDC8EF-ADC7-4068-B872-8CFFDE27A280}" type="presParOf" srcId="{3C9F5A51-DF34-4368-8687-ADF93D820D81}" destId="{6DF027A1-B23A-45BC-9411-2B673783B60A}" srcOrd="11" destOrd="0" presId="urn:microsoft.com/office/officeart/2008/layout/LinedList"/>
    <dgm:cxn modelId="{F1974219-C878-4B68-9FC0-0613958F5A4F}" type="presParOf" srcId="{3C9F5A51-DF34-4368-8687-ADF93D820D81}" destId="{57E4C5F1-35C2-49C6-9B0E-0562749DE2A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D84191-9013-46D1-9D95-295BECAD20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488E3C7F-75C9-4799-8886-AB0C5E72593B}">
      <dgm:prSet phldrT="[Текст]"/>
      <dgm:spPr/>
      <dgm:t>
        <a:bodyPr/>
        <a:lstStyle/>
        <a:p>
          <a:r>
            <a:rPr lang="ru-RU" dirty="0" err="1"/>
            <a:t>Докази</a:t>
          </a:r>
          <a:r>
            <a:rPr lang="ru-RU" dirty="0"/>
            <a:t> </a:t>
          </a:r>
          <a:r>
            <a:rPr lang="ru-RU" dirty="0" err="1"/>
            <a:t>дискримінаційних</a:t>
          </a:r>
          <a:r>
            <a:rPr lang="ru-RU" dirty="0"/>
            <a:t> </a:t>
          </a:r>
          <a:r>
            <a:rPr lang="ru-RU" dirty="0" err="1"/>
            <a:t>умислів</a:t>
          </a:r>
          <a:r>
            <a:rPr lang="ru-RU" dirty="0"/>
            <a:t> </a:t>
          </a:r>
          <a:r>
            <a:rPr lang="ru-RU" dirty="0" err="1"/>
            <a:t>можуть</a:t>
          </a:r>
          <a:r>
            <a:rPr lang="ru-RU" dirty="0"/>
            <a:t> </a:t>
          </a:r>
          <a:r>
            <a:rPr lang="ru-RU" dirty="0" err="1"/>
            <a:t>містити</a:t>
          </a:r>
          <a:r>
            <a:rPr lang="ru-RU" dirty="0"/>
            <a:t> </a:t>
          </a:r>
          <a:r>
            <a:rPr lang="ru-RU" dirty="0" err="1"/>
            <a:t>наступний</a:t>
          </a:r>
          <a:r>
            <a:rPr lang="ru-RU" dirty="0"/>
            <a:t> </a:t>
          </a:r>
          <a:r>
            <a:rPr lang="ru-RU" dirty="0" err="1"/>
            <a:t>невичерпний</a:t>
          </a:r>
          <a:r>
            <a:rPr lang="ru-RU" dirty="0"/>
            <a:t> </a:t>
          </a:r>
          <a:r>
            <a:rPr lang="ru-RU" dirty="0" err="1"/>
            <a:t>перелік</a:t>
          </a:r>
          <a:r>
            <a:rPr lang="ru-RU" dirty="0"/>
            <a:t>:</a:t>
          </a:r>
          <a:endParaRPr lang="uk-UA" dirty="0"/>
        </a:p>
      </dgm:t>
    </dgm:pt>
    <dgm:pt modelId="{FBBE8105-97A1-4EAF-91D5-786BE4CB4774}" type="parTrans" cxnId="{7A5FB062-CE98-4376-AB9D-13349D7719CB}">
      <dgm:prSet/>
      <dgm:spPr/>
      <dgm:t>
        <a:bodyPr/>
        <a:lstStyle/>
        <a:p>
          <a:endParaRPr lang="uk-UA"/>
        </a:p>
      </dgm:t>
    </dgm:pt>
    <dgm:pt modelId="{E1C04351-EA61-4666-AA8E-C75042F3ABCD}" type="sibTrans" cxnId="{7A5FB062-CE98-4376-AB9D-13349D7719CB}">
      <dgm:prSet/>
      <dgm:spPr/>
      <dgm:t>
        <a:bodyPr/>
        <a:lstStyle/>
        <a:p>
          <a:endParaRPr lang="uk-UA"/>
        </a:p>
      </dgm:t>
    </dgm:pt>
    <dgm:pt modelId="{E4B3AF70-E871-4E7E-BC2B-8E6CD59DC758}">
      <dgm:prSet phldrT="[Текст]" custT="1"/>
      <dgm:spPr/>
      <dgm:t>
        <a:bodyPr/>
        <a:lstStyle/>
        <a:p>
          <a:r>
            <a:rPr lang="ru-RU" sz="1000" dirty="0"/>
            <a:t> </a:t>
          </a:r>
          <a:r>
            <a:rPr lang="ru-RU" sz="1400" dirty="0"/>
            <a:t>Заяви </a:t>
          </a:r>
          <a:r>
            <a:rPr lang="ru-RU" sz="1400" dirty="0" err="1"/>
            <a:t>виконавця</a:t>
          </a:r>
          <a:r>
            <a:rPr lang="ru-RU" sz="1400" dirty="0"/>
            <a:t>, у тому </a:t>
          </a:r>
          <a:r>
            <a:rPr lang="ru-RU" sz="1400" dirty="0" err="1"/>
            <a:t>числі</a:t>
          </a:r>
          <a:r>
            <a:rPr lang="ru-RU" sz="1400" dirty="0"/>
            <a:t> </a:t>
          </a:r>
          <a:r>
            <a:rPr lang="ru-RU" sz="1400" dirty="0" err="1"/>
            <a:t>якщо</a:t>
          </a:r>
          <a:r>
            <a:rPr lang="ru-RU" sz="1400" dirty="0"/>
            <a:t> вони не </a:t>
          </a:r>
          <a:r>
            <a:rPr lang="ru-RU" sz="1400" dirty="0" err="1"/>
            <a:t>містять</a:t>
          </a:r>
          <a:r>
            <a:rPr lang="ru-RU" sz="1400" dirty="0"/>
            <a:t> прямого </a:t>
          </a:r>
          <a:r>
            <a:rPr lang="ru-RU" sz="1400" dirty="0" err="1"/>
            <a:t>заклику</a:t>
          </a:r>
          <a:r>
            <a:rPr lang="ru-RU" sz="1400" dirty="0"/>
            <a:t> до </a:t>
          </a:r>
          <a:r>
            <a:rPr lang="ru-RU" sz="1400" dirty="0" err="1"/>
            <a:t>вчинення</a:t>
          </a:r>
          <a:r>
            <a:rPr lang="ru-RU" sz="1400" dirty="0"/>
            <a:t> геноциду, але все ж є прямим </a:t>
          </a:r>
          <a:r>
            <a:rPr lang="ru-RU" sz="1400" dirty="0" err="1"/>
            <a:t>підбурюванням</a:t>
          </a:r>
          <a:r>
            <a:rPr lang="ru-RU" sz="1400" dirty="0"/>
            <a:t> до </a:t>
          </a:r>
          <a:r>
            <a:rPr lang="ru-RU" sz="1400" dirty="0" err="1"/>
            <a:t>вчинення</a:t>
          </a:r>
          <a:r>
            <a:rPr lang="ru-RU" sz="1400" dirty="0"/>
            <a:t> геноциду в конкретному </a:t>
          </a:r>
          <a:r>
            <a:rPr lang="ru-RU" sz="1400" dirty="0" err="1"/>
            <a:t>контексті</a:t>
          </a:r>
          <a:r>
            <a:rPr lang="ru-RU" sz="1400" dirty="0"/>
            <a:t>;</a:t>
          </a:r>
          <a:endParaRPr lang="uk-UA" sz="1400" dirty="0"/>
        </a:p>
      </dgm:t>
    </dgm:pt>
    <dgm:pt modelId="{60A0CA89-7ADD-4ADE-A3E0-52673C9EBB7D}" type="parTrans" cxnId="{57D58258-D4D6-4601-9F3A-8D332661771D}">
      <dgm:prSet/>
      <dgm:spPr/>
      <dgm:t>
        <a:bodyPr/>
        <a:lstStyle/>
        <a:p>
          <a:endParaRPr lang="uk-UA"/>
        </a:p>
      </dgm:t>
    </dgm:pt>
    <dgm:pt modelId="{57F2B270-7FEB-49CD-923A-E59CFEFDA058}" type="sibTrans" cxnId="{57D58258-D4D6-4601-9F3A-8D332661771D}">
      <dgm:prSet/>
      <dgm:spPr/>
      <dgm:t>
        <a:bodyPr/>
        <a:lstStyle/>
        <a:p>
          <a:endParaRPr lang="uk-UA"/>
        </a:p>
      </dgm:t>
    </dgm:pt>
    <dgm:pt modelId="{FEB40E1F-FCB9-41BC-8044-206139F8E99B}">
      <dgm:prSet custT="1"/>
      <dgm:spPr/>
      <dgm:t>
        <a:bodyPr/>
        <a:lstStyle/>
        <a:p>
          <a:r>
            <a:rPr lang="uk-UA" sz="1400" dirty="0"/>
            <a:t>Загальний контекст ситуації: наприклад, систематичне вчинення протиправних діянь, спрямованих проти цільової групи, тим самим виконавцем або іншими особами, або нестабільне середовище/атмосфера насильства, що існувала між групою виконавця та цільовою групою;</a:t>
          </a:r>
        </a:p>
      </dgm:t>
    </dgm:pt>
    <dgm:pt modelId="{7FD2A5C1-EA86-41EB-856B-7B0D4B9DDCB4}" type="parTrans" cxnId="{D6FE1B80-E168-48AF-9FAF-EA8B7C563985}">
      <dgm:prSet/>
      <dgm:spPr/>
      <dgm:t>
        <a:bodyPr/>
        <a:lstStyle/>
        <a:p>
          <a:endParaRPr lang="uk-UA"/>
        </a:p>
      </dgm:t>
    </dgm:pt>
    <dgm:pt modelId="{A0180DF1-B816-4924-91A3-1A41EDE4566C}" type="sibTrans" cxnId="{D6FE1B80-E168-48AF-9FAF-EA8B7C563985}">
      <dgm:prSet/>
      <dgm:spPr/>
      <dgm:t>
        <a:bodyPr/>
        <a:lstStyle/>
        <a:p>
          <a:endParaRPr lang="uk-UA"/>
        </a:p>
      </dgm:t>
    </dgm:pt>
    <dgm:pt modelId="{3934D1CE-05BD-46EF-BE0B-9D362621A482}">
      <dgm:prSet custT="1"/>
      <dgm:spPr/>
      <dgm:t>
        <a:bodyPr/>
        <a:lstStyle/>
        <a:p>
          <a:r>
            <a:rPr lang="ru-RU" sz="1400" dirty="0" err="1"/>
            <a:t>Повторення</a:t>
          </a:r>
          <a:r>
            <a:rPr lang="ru-RU" sz="1400" dirty="0"/>
            <a:t> деструктивних та дискримінаційних дій;</a:t>
          </a:r>
          <a:endParaRPr lang="uk-UA" sz="1400" dirty="0"/>
        </a:p>
      </dgm:t>
    </dgm:pt>
    <dgm:pt modelId="{FAF438FC-A9C4-4C5C-867A-CFDB8A5DC8A3}" type="parTrans" cxnId="{BBB60320-A692-4BE6-9A12-9FF51FC4A8E1}">
      <dgm:prSet/>
      <dgm:spPr/>
      <dgm:t>
        <a:bodyPr/>
        <a:lstStyle/>
        <a:p>
          <a:endParaRPr lang="uk-UA"/>
        </a:p>
      </dgm:t>
    </dgm:pt>
    <dgm:pt modelId="{818295FA-C424-4AA7-BE1A-9E0975ED836A}" type="sibTrans" cxnId="{BBB60320-A692-4BE6-9A12-9FF51FC4A8E1}">
      <dgm:prSet/>
      <dgm:spPr/>
      <dgm:t>
        <a:bodyPr/>
        <a:lstStyle/>
        <a:p>
          <a:endParaRPr lang="uk-UA"/>
        </a:p>
      </dgm:t>
    </dgm:pt>
    <dgm:pt modelId="{DD10FC72-5BE8-46DD-9E1D-516D7514BA8E}">
      <dgm:prSet custT="1"/>
      <dgm:spPr/>
      <dgm:t>
        <a:bodyPr/>
        <a:lstStyle/>
        <a:p>
          <a:r>
            <a:rPr lang="ru-RU" sz="1400" dirty="0"/>
            <a:t> Умисне, дискримінаційне та систематичне націлювання на потерпілих та їхнє майно через приналежність до групи та виключення з кола об’єктів націлювання членів інших груп;</a:t>
          </a:r>
          <a:endParaRPr lang="uk-UA" sz="1400" dirty="0"/>
        </a:p>
      </dgm:t>
    </dgm:pt>
    <dgm:pt modelId="{8445AACB-95ED-4BFE-91E9-EA1BF1836E38}" type="parTrans" cxnId="{887D8597-DAB3-417F-A6EB-ADA8673CC473}">
      <dgm:prSet/>
      <dgm:spPr/>
      <dgm:t>
        <a:bodyPr/>
        <a:lstStyle/>
        <a:p>
          <a:endParaRPr lang="uk-UA"/>
        </a:p>
      </dgm:t>
    </dgm:pt>
    <dgm:pt modelId="{072BE4B1-BB43-4C01-A8C6-1A3B4BC84B2B}" type="sibTrans" cxnId="{887D8597-DAB3-417F-A6EB-ADA8673CC473}">
      <dgm:prSet/>
      <dgm:spPr/>
      <dgm:t>
        <a:bodyPr/>
        <a:lstStyle/>
        <a:p>
          <a:endParaRPr lang="uk-UA"/>
        </a:p>
      </dgm:t>
    </dgm:pt>
    <dgm:pt modelId="{A0C26667-623D-4FF7-855B-6740738C1578}">
      <dgm:prSet custT="1"/>
      <dgm:spPr/>
      <dgm:t>
        <a:bodyPr/>
        <a:lstStyle/>
        <a:p>
          <a:r>
            <a:rPr lang="ru-RU" sz="1400" dirty="0"/>
            <a:t>Характер, тяжкість, масштаби та географічне охоплення злочинів, вчинених проти членів групи, у тому числі застосована зброя та ступінь тілесних ушкоджень. Масштаби та інтенсивність сексуального насильства також можуть свідчити про умисел геноциду, особливо коли таке насильство призводить до того, що потерпілі “настільки травмовані, що більше не можуть розглядати можливість репродуктивних стосунків, навіть після повернення до своєї групи”.</a:t>
          </a:r>
          <a:endParaRPr lang="uk-UA" sz="1400" dirty="0"/>
        </a:p>
      </dgm:t>
    </dgm:pt>
    <dgm:pt modelId="{228CB0C2-760C-4D58-893B-80487297A424}" type="parTrans" cxnId="{EE4F4E87-DDEC-4A56-8793-0D978C4F6BD5}">
      <dgm:prSet/>
      <dgm:spPr/>
      <dgm:t>
        <a:bodyPr/>
        <a:lstStyle/>
        <a:p>
          <a:endParaRPr lang="uk-UA"/>
        </a:p>
      </dgm:t>
    </dgm:pt>
    <dgm:pt modelId="{7818A6E3-A7E7-4ACA-87E3-7BF734C54AA5}" type="sibTrans" cxnId="{EE4F4E87-DDEC-4A56-8793-0D978C4F6BD5}">
      <dgm:prSet/>
      <dgm:spPr/>
      <dgm:t>
        <a:bodyPr/>
        <a:lstStyle/>
        <a:p>
          <a:endParaRPr lang="uk-UA"/>
        </a:p>
      </dgm:t>
    </dgm:pt>
    <dgm:pt modelId="{84F7ED2E-A6D9-429C-9E8F-D341134B5050}">
      <dgm:prSet/>
      <dgm:spPr/>
      <dgm:t>
        <a:bodyPr/>
        <a:lstStyle/>
        <a:p>
          <a:r>
            <a:rPr lang="ru-RU" dirty="0"/>
            <a:t>• Організація або планування діянь, спрямованих на групу;</a:t>
          </a:r>
          <a:endParaRPr lang="uk-UA" dirty="0"/>
        </a:p>
      </dgm:t>
    </dgm:pt>
    <dgm:pt modelId="{1B81FFB6-CFCF-4BFC-A1FA-DFEC2F15B997}" type="parTrans" cxnId="{0651D90C-2E38-4159-AFB6-E404726A421C}">
      <dgm:prSet/>
      <dgm:spPr/>
      <dgm:t>
        <a:bodyPr/>
        <a:lstStyle/>
        <a:p>
          <a:endParaRPr lang="uk-UA"/>
        </a:p>
      </dgm:t>
    </dgm:pt>
    <dgm:pt modelId="{5FFC65C5-4AD5-4E82-B9EB-2BA3C9D79774}" type="sibTrans" cxnId="{0651D90C-2E38-4159-AFB6-E404726A421C}">
      <dgm:prSet/>
      <dgm:spPr/>
      <dgm:t>
        <a:bodyPr/>
        <a:lstStyle/>
        <a:p>
          <a:endParaRPr lang="uk-UA"/>
        </a:p>
      </dgm:t>
    </dgm:pt>
    <dgm:pt modelId="{03005DD0-EBCF-445D-8389-A2196C932C43}">
      <dgm:prSet/>
      <dgm:spPr/>
      <dgm:t>
        <a:bodyPr/>
        <a:lstStyle/>
        <a:p>
          <a:r>
            <a:rPr lang="ru-RU" dirty="0"/>
            <a:t>• Використання принизливих висловлювань стосовно представників цільової групи та кількість потерпілих; та</a:t>
          </a:r>
          <a:endParaRPr lang="uk-UA" dirty="0"/>
        </a:p>
      </dgm:t>
    </dgm:pt>
    <dgm:pt modelId="{70EF2172-3604-48EC-8272-A4A5A07B334D}" type="parTrans" cxnId="{421BC2BC-DC44-4AEC-8E30-C7E9E70F4FB2}">
      <dgm:prSet/>
      <dgm:spPr/>
      <dgm:t>
        <a:bodyPr/>
        <a:lstStyle/>
        <a:p>
          <a:endParaRPr lang="uk-UA"/>
        </a:p>
      </dgm:t>
    </dgm:pt>
    <dgm:pt modelId="{57074F40-FC6B-4BF5-B0BD-16C3D8142BF4}" type="sibTrans" cxnId="{421BC2BC-DC44-4AEC-8E30-C7E9E70F4FB2}">
      <dgm:prSet/>
      <dgm:spPr/>
      <dgm:t>
        <a:bodyPr/>
        <a:lstStyle/>
        <a:p>
          <a:endParaRPr lang="uk-UA"/>
        </a:p>
      </dgm:t>
    </dgm:pt>
    <dgm:pt modelId="{924DC52E-5DC7-4C2D-802D-CF3792602301}">
      <dgm:prSet/>
      <dgm:spPr/>
      <dgm:t>
        <a:bodyPr/>
        <a:lstStyle/>
        <a:p>
          <a:r>
            <a:rPr lang="ru-RU" dirty="0"/>
            <a:t>• Політична доктрина (окреслена заходами, стратегією, промовами або проєктами виконавця (виконавців)), яка призвела до злочинних діянь.</a:t>
          </a:r>
          <a:endParaRPr lang="uk-UA" dirty="0"/>
        </a:p>
      </dgm:t>
    </dgm:pt>
    <dgm:pt modelId="{F923971D-2DD8-44AF-B4F6-DFE295F7A2A0}" type="parTrans" cxnId="{F7119686-0258-4371-96E6-DD3E6099E2B7}">
      <dgm:prSet/>
      <dgm:spPr/>
      <dgm:t>
        <a:bodyPr/>
        <a:lstStyle/>
        <a:p>
          <a:endParaRPr lang="uk-UA"/>
        </a:p>
      </dgm:t>
    </dgm:pt>
    <dgm:pt modelId="{496A8001-2070-4EC8-9CE2-1701869A2183}" type="sibTrans" cxnId="{F7119686-0258-4371-96E6-DD3E6099E2B7}">
      <dgm:prSet/>
      <dgm:spPr/>
      <dgm:t>
        <a:bodyPr/>
        <a:lstStyle/>
        <a:p>
          <a:endParaRPr lang="uk-UA"/>
        </a:p>
      </dgm:t>
    </dgm:pt>
    <dgm:pt modelId="{20854F52-3426-41AB-A35E-85A16F13FA7B}" type="pres">
      <dgm:prSet presAssocID="{7CD84191-9013-46D1-9D95-295BECAD204B}" presName="vert0" presStyleCnt="0">
        <dgm:presLayoutVars>
          <dgm:dir/>
          <dgm:animOne val="branch"/>
          <dgm:animLvl val="lvl"/>
        </dgm:presLayoutVars>
      </dgm:prSet>
      <dgm:spPr/>
    </dgm:pt>
    <dgm:pt modelId="{FABF58D2-CB4E-42ED-A846-1DE84A4BC6F9}" type="pres">
      <dgm:prSet presAssocID="{488E3C7F-75C9-4799-8886-AB0C5E72593B}" presName="thickLine" presStyleLbl="alignNode1" presStyleIdx="0" presStyleCnt="1"/>
      <dgm:spPr/>
    </dgm:pt>
    <dgm:pt modelId="{E3E90D10-8EFC-408A-AB7B-CAB724AAEECF}" type="pres">
      <dgm:prSet presAssocID="{488E3C7F-75C9-4799-8886-AB0C5E72593B}" presName="horz1" presStyleCnt="0"/>
      <dgm:spPr/>
    </dgm:pt>
    <dgm:pt modelId="{8BFD9577-089F-46F1-91E2-0B44A1BBEC08}" type="pres">
      <dgm:prSet presAssocID="{488E3C7F-75C9-4799-8886-AB0C5E72593B}" presName="tx1" presStyleLbl="revTx" presStyleIdx="0" presStyleCnt="9" custLinFactNeighborX="239" custLinFactNeighborY="-3023"/>
      <dgm:spPr/>
    </dgm:pt>
    <dgm:pt modelId="{1ACBEEA3-2631-4080-8E48-D5506680D64B}" type="pres">
      <dgm:prSet presAssocID="{488E3C7F-75C9-4799-8886-AB0C5E72593B}" presName="vert1" presStyleCnt="0"/>
      <dgm:spPr/>
    </dgm:pt>
    <dgm:pt modelId="{0C7655A4-AFE2-4927-87FC-79C38DCA0CBF}" type="pres">
      <dgm:prSet presAssocID="{E4B3AF70-E871-4E7E-BC2B-8E6CD59DC758}" presName="vertSpace2a" presStyleCnt="0"/>
      <dgm:spPr/>
    </dgm:pt>
    <dgm:pt modelId="{927E0516-BFF8-41B5-9D12-051AB207C6CF}" type="pres">
      <dgm:prSet presAssocID="{E4B3AF70-E871-4E7E-BC2B-8E6CD59DC758}" presName="horz2" presStyleCnt="0"/>
      <dgm:spPr/>
    </dgm:pt>
    <dgm:pt modelId="{6A4906D8-F066-4391-940A-C2C79E7BD33C}" type="pres">
      <dgm:prSet presAssocID="{E4B3AF70-E871-4E7E-BC2B-8E6CD59DC758}" presName="horzSpace2" presStyleCnt="0"/>
      <dgm:spPr/>
    </dgm:pt>
    <dgm:pt modelId="{1CEB531C-7789-474E-A08C-DBCB13BE43BC}" type="pres">
      <dgm:prSet presAssocID="{E4B3AF70-E871-4E7E-BC2B-8E6CD59DC758}" presName="tx2" presStyleLbl="revTx" presStyleIdx="1" presStyleCnt="9"/>
      <dgm:spPr/>
    </dgm:pt>
    <dgm:pt modelId="{CEA9F6D1-8A8B-41A8-8952-86E2A2E3314C}" type="pres">
      <dgm:prSet presAssocID="{E4B3AF70-E871-4E7E-BC2B-8E6CD59DC758}" presName="vert2" presStyleCnt="0"/>
      <dgm:spPr/>
    </dgm:pt>
    <dgm:pt modelId="{04202CF9-2B28-4800-B29D-4B73B0E8E64A}" type="pres">
      <dgm:prSet presAssocID="{E4B3AF70-E871-4E7E-BC2B-8E6CD59DC758}" presName="thinLine2b" presStyleLbl="callout" presStyleIdx="0" presStyleCnt="8" custLinFactY="-231490" custLinFactNeighborX="11" custLinFactNeighborY="-300000"/>
      <dgm:spPr/>
    </dgm:pt>
    <dgm:pt modelId="{EBBC2EF2-DC3C-46B6-AD40-7AB91D9EE0BB}" type="pres">
      <dgm:prSet presAssocID="{E4B3AF70-E871-4E7E-BC2B-8E6CD59DC758}" presName="vertSpace2b" presStyleCnt="0"/>
      <dgm:spPr/>
    </dgm:pt>
    <dgm:pt modelId="{BAD7C29C-CC1C-4F5B-BB7F-2AF27C3F5C28}" type="pres">
      <dgm:prSet presAssocID="{FEB40E1F-FCB9-41BC-8044-206139F8E99B}" presName="horz2" presStyleCnt="0"/>
      <dgm:spPr/>
    </dgm:pt>
    <dgm:pt modelId="{A12582A6-8861-4299-A7D4-87015E20E39A}" type="pres">
      <dgm:prSet presAssocID="{FEB40E1F-FCB9-41BC-8044-206139F8E99B}" presName="horzSpace2" presStyleCnt="0"/>
      <dgm:spPr/>
    </dgm:pt>
    <dgm:pt modelId="{0AC715D5-C0CE-451D-9D49-60DD3097B0B6}" type="pres">
      <dgm:prSet presAssocID="{FEB40E1F-FCB9-41BC-8044-206139F8E99B}" presName="tx2" presStyleLbl="revTx" presStyleIdx="2" presStyleCnt="9" custLinFactNeighborX="-184" custLinFactNeighborY="-24230"/>
      <dgm:spPr/>
    </dgm:pt>
    <dgm:pt modelId="{FCB7C01D-DCC8-40BA-B0C5-51C53DB3C8FB}" type="pres">
      <dgm:prSet presAssocID="{FEB40E1F-FCB9-41BC-8044-206139F8E99B}" presName="vert2" presStyleCnt="0"/>
      <dgm:spPr/>
    </dgm:pt>
    <dgm:pt modelId="{D2B10698-9CA2-48CC-BCE7-5E17704571F9}" type="pres">
      <dgm:prSet presAssocID="{FEB40E1F-FCB9-41BC-8044-206139F8E99B}" presName="thinLine2b" presStyleLbl="callout" presStyleIdx="1" presStyleCnt="8"/>
      <dgm:spPr/>
    </dgm:pt>
    <dgm:pt modelId="{530A1EB5-EC7B-4ED0-B551-731A0725CA34}" type="pres">
      <dgm:prSet presAssocID="{FEB40E1F-FCB9-41BC-8044-206139F8E99B}" presName="vertSpace2b" presStyleCnt="0"/>
      <dgm:spPr/>
    </dgm:pt>
    <dgm:pt modelId="{661E8B49-DB41-4579-9DC6-A27850C6584C}" type="pres">
      <dgm:prSet presAssocID="{3934D1CE-05BD-46EF-BE0B-9D362621A482}" presName="horz2" presStyleCnt="0"/>
      <dgm:spPr/>
    </dgm:pt>
    <dgm:pt modelId="{589DAC22-F957-44D3-A7A8-4AB950EBC38D}" type="pres">
      <dgm:prSet presAssocID="{3934D1CE-05BD-46EF-BE0B-9D362621A482}" presName="horzSpace2" presStyleCnt="0"/>
      <dgm:spPr/>
    </dgm:pt>
    <dgm:pt modelId="{B244692A-7573-45F6-B3BE-11171E013288}" type="pres">
      <dgm:prSet presAssocID="{3934D1CE-05BD-46EF-BE0B-9D362621A482}" presName="tx2" presStyleLbl="revTx" presStyleIdx="3" presStyleCnt="9" custScaleY="55984"/>
      <dgm:spPr/>
    </dgm:pt>
    <dgm:pt modelId="{FC7248FF-CD50-4A39-9ED8-61FDC81C23E3}" type="pres">
      <dgm:prSet presAssocID="{3934D1CE-05BD-46EF-BE0B-9D362621A482}" presName="vert2" presStyleCnt="0"/>
      <dgm:spPr/>
    </dgm:pt>
    <dgm:pt modelId="{1436DF22-9AF0-4DC9-A1DA-373B5E5167C7}" type="pres">
      <dgm:prSet presAssocID="{3934D1CE-05BD-46EF-BE0B-9D362621A482}" presName="thinLine2b" presStyleLbl="callout" presStyleIdx="2" presStyleCnt="8"/>
      <dgm:spPr/>
    </dgm:pt>
    <dgm:pt modelId="{FBD8F6FC-9D41-4FCC-A669-7D2D07BC3776}" type="pres">
      <dgm:prSet presAssocID="{3934D1CE-05BD-46EF-BE0B-9D362621A482}" presName="vertSpace2b" presStyleCnt="0"/>
      <dgm:spPr/>
    </dgm:pt>
    <dgm:pt modelId="{BDB033DB-4C31-4C6B-B62E-096FE8CB083C}" type="pres">
      <dgm:prSet presAssocID="{DD10FC72-5BE8-46DD-9E1D-516D7514BA8E}" presName="horz2" presStyleCnt="0"/>
      <dgm:spPr/>
    </dgm:pt>
    <dgm:pt modelId="{99FBE614-AA1F-449B-BEEC-81AB6D583380}" type="pres">
      <dgm:prSet presAssocID="{DD10FC72-5BE8-46DD-9E1D-516D7514BA8E}" presName="horzSpace2" presStyleCnt="0"/>
      <dgm:spPr/>
    </dgm:pt>
    <dgm:pt modelId="{B5065BC7-DC2F-41E9-8EFE-624046EEC184}" type="pres">
      <dgm:prSet presAssocID="{DD10FC72-5BE8-46DD-9E1D-516D7514BA8E}" presName="tx2" presStyleLbl="revTx" presStyleIdx="4" presStyleCnt="9" custLinFactNeighborX="-944" custLinFactNeighborY="-3279"/>
      <dgm:spPr/>
    </dgm:pt>
    <dgm:pt modelId="{9752A3AB-87C4-4F23-8065-3DB0F5E5EC9D}" type="pres">
      <dgm:prSet presAssocID="{DD10FC72-5BE8-46DD-9E1D-516D7514BA8E}" presName="vert2" presStyleCnt="0"/>
      <dgm:spPr/>
    </dgm:pt>
    <dgm:pt modelId="{7C35BDA8-91B8-4C05-BD9F-5CBD83681046}" type="pres">
      <dgm:prSet presAssocID="{DD10FC72-5BE8-46DD-9E1D-516D7514BA8E}" presName="thinLine2b" presStyleLbl="callout" presStyleIdx="3" presStyleCnt="8" custLinFactY="-200000" custLinFactNeighborX="11" custLinFactNeighborY="-275856"/>
      <dgm:spPr/>
    </dgm:pt>
    <dgm:pt modelId="{2EF19F2B-EDCB-4A7B-8D41-E83FADA7E48C}" type="pres">
      <dgm:prSet presAssocID="{DD10FC72-5BE8-46DD-9E1D-516D7514BA8E}" presName="vertSpace2b" presStyleCnt="0"/>
      <dgm:spPr/>
    </dgm:pt>
    <dgm:pt modelId="{54D5C8BB-5EDF-433B-8CA9-94B7E455923D}" type="pres">
      <dgm:prSet presAssocID="{A0C26667-623D-4FF7-855B-6740738C1578}" presName="horz2" presStyleCnt="0"/>
      <dgm:spPr/>
    </dgm:pt>
    <dgm:pt modelId="{FE21CB48-9181-4A63-8574-CE05A6CF3FD8}" type="pres">
      <dgm:prSet presAssocID="{A0C26667-623D-4FF7-855B-6740738C1578}" presName="horzSpace2" presStyleCnt="0"/>
      <dgm:spPr/>
    </dgm:pt>
    <dgm:pt modelId="{389D7835-2813-449C-86B0-B272312FF279}" type="pres">
      <dgm:prSet presAssocID="{A0C26667-623D-4FF7-855B-6740738C1578}" presName="tx2" presStyleLbl="revTx" presStyleIdx="5" presStyleCnt="9" custLinFactNeighborX="-184" custLinFactNeighborY="-24230"/>
      <dgm:spPr/>
    </dgm:pt>
    <dgm:pt modelId="{BCC1BD45-9877-43A2-9BA9-20D1550730B5}" type="pres">
      <dgm:prSet presAssocID="{A0C26667-623D-4FF7-855B-6740738C1578}" presName="vert2" presStyleCnt="0"/>
      <dgm:spPr/>
    </dgm:pt>
    <dgm:pt modelId="{69148AD4-C2CD-4B96-A17B-9898B383FB84}" type="pres">
      <dgm:prSet presAssocID="{A0C26667-623D-4FF7-855B-6740738C1578}" presName="thinLine2b" presStyleLbl="callout" presStyleIdx="4" presStyleCnt="8" custLinFactY="300000" custLinFactNeighborX="11" custLinFactNeighborY="314013"/>
      <dgm:spPr/>
    </dgm:pt>
    <dgm:pt modelId="{E9B26C61-D28D-4FAC-B358-4CA7D97D6D29}" type="pres">
      <dgm:prSet presAssocID="{A0C26667-623D-4FF7-855B-6740738C1578}" presName="vertSpace2b" presStyleCnt="0"/>
      <dgm:spPr/>
    </dgm:pt>
    <dgm:pt modelId="{B15E3E9C-3110-4565-A224-7E9D8186DA5A}" type="pres">
      <dgm:prSet presAssocID="{84F7ED2E-A6D9-429C-9E8F-D341134B5050}" presName="horz2" presStyleCnt="0"/>
      <dgm:spPr/>
    </dgm:pt>
    <dgm:pt modelId="{6CC7AB9C-FB02-427B-AC07-65390AED0398}" type="pres">
      <dgm:prSet presAssocID="{84F7ED2E-A6D9-429C-9E8F-D341134B5050}" presName="horzSpace2" presStyleCnt="0"/>
      <dgm:spPr/>
    </dgm:pt>
    <dgm:pt modelId="{94C72284-8CA8-4BBC-940F-AEF66968331A}" type="pres">
      <dgm:prSet presAssocID="{84F7ED2E-A6D9-429C-9E8F-D341134B5050}" presName="tx2" presStyleLbl="revTx" presStyleIdx="6" presStyleCnt="9" custLinFactNeighborX="-184" custLinFactNeighborY="39907"/>
      <dgm:spPr/>
    </dgm:pt>
    <dgm:pt modelId="{2E272001-F7DE-42C2-95B9-ACB1C9F4AAC8}" type="pres">
      <dgm:prSet presAssocID="{84F7ED2E-A6D9-429C-9E8F-D341134B5050}" presName="vert2" presStyleCnt="0"/>
      <dgm:spPr/>
    </dgm:pt>
    <dgm:pt modelId="{7D08335F-3DA9-45EB-AB0C-66BCF72FD018}" type="pres">
      <dgm:prSet presAssocID="{84F7ED2E-A6D9-429C-9E8F-D341134B5050}" presName="thinLine2b" presStyleLbl="callout" presStyleIdx="5" presStyleCnt="8"/>
      <dgm:spPr/>
    </dgm:pt>
    <dgm:pt modelId="{EB64F482-3415-4905-8063-C2CD75966B74}" type="pres">
      <dgm:prSet presAssocID="{84F7ED2E-A6D9-429C-9E8F-D341134B5050}" presName="vertSpace2b" presStyleCnt="0"/>
      <dgm:spPr/>
    </dgm:pt>
    <dgm:pt modelId="{25310799-3CEC-4472-92FA-05192EF5F7D5}" type="pres">
      <dgm:prSet presAssocID="{03005DD0-EBCF-445D-8389-A2196C932C43}" presName="horz2" presStyleCnt="0"/>
      <dgm:spPr/>
    </dgm:pt>
    <dgm:pt modelId="{9D367890-6D6D-4402-8C0D-EA00FC1C65CC}" type="pres">
      <dgm:prSet presAssocID="{03005DD0-EBCF-445D-8389-A2196C932C43}" presName="horzSpace2" presStyleCnt="0"/>
      <dgm:spPr/>
    </dgm:pt>
    <dgm:pt modelId="{C9686E43-E604-431A-90A9-393D4C264BB1}" type="pres">
      <dgm:prSet presAssocID="{03005DD0-EBCF-445D-8389-A2196C932C43}" presName="tx2" presStyleLbl="revTx" presStyleIdx="7" presStyleCnt="9"/>
      <dgm:spPr/>
    </dgm:pt>
    <dgm:pt modelId="{898510A0-3983-49E4-9E60-1193A7FB515A}" type="pres">
      <dgm:prSet presAssocID="{03005DD0-EBCF-445D-8389-A2196C932C43}" presName="vert2" presStyleCnt="0"/>
      <dgm:spPr/>
    </dgm:pt>
    <dgm:pt modelId="{CBD4BDC6-7806-409F-A6E7-E15FF31109A1}" type="pres">
      <dgm:prSet presAssocID="{03005DD0-EBCF-445D-8389-A2196C932C43}" presName="thinLine2b" presStyleLbl="callout" presStyleIdx="6" presStyleCnt="8"/>
      <dgm:spPr/>
    </dgm:pt>
    <dgm:pt modelId="{7A39B88A-4DDF-4724-B9B5-BC9857D4F3DF}" type="pres">
      <dgm:prSet presAssocID="{03005DD0-EBCF-445D-8389-A2196C932C43}" presName="vertSpace2b" presStyleCnt="0"/>
      <dgm:spPr/>
    </dgm:pt>
    <dgm:pt modelId="{A80E6A23-CDAE-4A3A-A96B-94CC62540D54}" type="pres">
      <dgm:prSet presAssocID="{924DC52E-5DC7-4C2D-802D-CF3792602301}" presName="horz2" presStyleCnt="0"/>
      <dgm:spPr/>
    </dgm:pt>
    <dgm:pt modelId="{B17B4D2A-5E01-42E0-8987-CE8ECD6341DC}" type="pres">
      <dgm:prSet presAssocID="{924DC52E-5DC7-4C2D-802D-CF3792602301}" presName="horzSpace2" presStyleCnt="0"/>
      <dgm:spPr/>
    </dgm:pt>
    <dgm:pt modelId="{8E910394-811E-43AF-B3CF-D6D1C1F46C17}" type="pres">
      <dgm:prSet presAssocID="{924DC52E-5DC7-4C2D-802D-CF3792602301}" presName="tx2" presStyleLbl="revTx" presStyleIdx="8" presStyleCnt="9"/>
      <dgm:spPr/>
    </dgm:pt>
    <dgm:pt modelId="{70DCA284-05C9-4485-A12C-96274413DF88}" type="pres">
      <dgm:prSet presAssocID="{924DC52E-5DC7-4C2D-802D-CF3792602301}" presName="vert2" presStyleCnt="0"/>
      <dgm:spPr/>
    </dgm:pt>
    <dgm:pt modelId="{FE20709F-4075-478F-9687-F4A8705E8158}" type="pres">
      <dgm:prSet presAssocID="{924DC52E-5DC7-4C2D-802D-CF3792602301}" presName="thinLine2b" presStyleLbl="callout" presStyleIdx="7" presStyleCnt="8"/>
      <dgm:spPr/>
    </dgm:pt>
    <dgm:pt modelId="{0A08C72B-BD67-4B16-B421-061B39F54420}" type="pres">
      <dgm:prSet presAssocID="{924DC52E-5DC7-4C2D-802D-CF3792602301}" presName="vertSpace2b" presStyleCnt="0"/>
      <dgm:spPr/>
    </dgm:pt>
  </dgm:ptLst>
  <dgm:cxnLst>
    <dgm:cxn modelId="{0651D90C-2E38-4159-AFB6-E404726A421C}" srcId="{488E3C7F-75C9-4799-8886-AB0C5E72593B}" destId="{84F7ED2E-A6D9-429C-9E8F-D341134B5050}" srcOrd="5" destOrd="0" parTransId="{1B81FFB6-CFCF-4BFC-A1FA-DFEC2F15B997}" sibTransId="{5FFC65C5-4AD5-4E82-B9EB-2BA3C9D79774}"/>
    <dgm:cxn modelId="{E91F0C0D-C580-4D62-9E07-79CE4A995DB5}" type="presOf" srcId="{3934D1CE-05BD-46EF-BE0B-9D362621A482}" destId="{B244692A-7573-45F6-B3BE-11171E013288}" srcOrd="0" destOrd="0" presId="urn:microsoft.com/office/officeart/2008/layout/LinedList"/>
    <dgm:cxn modelId="{BBB60320-A692-4BE6-9A12-9FF51FC4A8E1}" srcId="{488E3C7F-75C9-4799-8886-AB0C5E72593B}" destId="{3934D1CE-05BD-46EF-BE0B-9D362621A482}" srcOrd="2" destOrd="0" parTransId="{FAF438FC-A9C4-4C5C-867A-CFDB8A5DC8A3}" sibTransId="{818295FA-C424-4AA7-BE1A-9E0975ED836A}"/>
    <dgm:cxn modelId="{09C28F3C-6D7C-47AF-B179-82CB54E8BB4B}" type="presOf" srcId="{84F7ED2E-A6D9-429C-9E8F-D341134B5050}" destId="{94C72284-8CA8-4BBC-940F-AEF66968331A}" srcOrd="0" destOrd="0" presId="urn:microsoft.com/office/officeart/2008/layout/LinedList"/>
    <dgm:cxn modelId="{4A747E3D-177B-45C1-A215-6CFE5AC7B711}" type="presOf" srcId="{924DC52E-5DC7-4C2D-802D-CF3792602301}" destId="{8E910394-811E-43AF-B3CF-D6D1C1F46C17}" srcOrd="0" destOrd="0" presId="urn:microsoft.com/office/officeart/2008/layout/LinedList"/>
    <dgm:cxn modelId="{7A5FB062-CE98-4376-AB9D-13349D7719CB}" srcId="{7CD84191-9013-46D1-9D95-295BECAD204B}" destId="{488E3C7F-75C9-4799-8886-AB0C5E72593B}" srcOrd="0" destOrd="0" parTransId="{FBBE8105-97A1-4EAF-91D5-786BE4CB4774}" sibTransId="{E1C04351-EA61-4666-AA8E-C75042F3ABCD}"/>
    <dgm:cxn modelId="{74C54251-0563-40EE-86D9-E9661DF00C25}" type="presOf" srcId="{7CD84191-9013-46D1-9D95-295BECAD204B}" destId="{20854F52-3426-41AB-A35E-85A16F13FA7B}" srcOrd="0" destOrd="0" presId="urn:microsoft.com/office/officeart/2008/layout/LinedList"/>
    <dgm:cxn modelId="{6D065357-0250-4DE5-AB15-0321447F4A32}" type="presOf" srcId="{A0C26667-623D-4FF7-855B-6740738C1578}" destId="{389D7835-2813-449C-86B0-B272312FF279}" srcOrd="0" destOrd="0" presId="urn:microsoft.com/office/officeart/2008/layout/LinedList"/>
    <dgm:cxn modelId="{57D58258-D4D6-4601-9F3A-8D332661771D}" srcId="{488E3C7F-75C9-4799-8886-AB0C5E72593B}" destId="{E4B3AF70-E871-4E7E-BC2B-8E6CD59DC758}" srcOrd="0" destOrd="0" parTransId="{60A0CA89-7ADD-4ADE-A3E0-52673C9EBB7D}" sibTransId="{57F2B270-7FEB-49CD-923A-E59CFEFDA058}"/>
    <dgm:cxn modelId="{EFCBF27A-DBF0-4278-AC0E-8C2B2E4B89E1}" type="presOf" srcId="{03005DD0-EBCF-445D-8389-A2196C932C43}" destId="{C9686E43-E604-431A-90A9-393D4C264BB1}" srcOrd="0" destOrd="0" presId="urn:microsoft.com/office/officeart/2008/layout/LinedList"/>
    <dgm:cxn modelId="{D6FE1B80-E168-48AF-9FAF-EA8B7C563985}" srcId="{488E3C7F-75C9-4799-8886-AB0C5E72593B}" destId="{FEB40E1F-FCB9-41BC-8044-206139F8E99B}" srcOrd="1" destOrd="0" parTransId="{7FD2A5C1-EA86-41EB-856B-7B0D4B9DDCB4}" sibTransId="{A0180DF1-B816-4924-91A3-1A41EDE4566C}"/>
    <dgm:cxn modelId="{F7119686-0258-4371-96E6-DD3E6099E2B7}" srcId="{488E3C7F-75C9-4799-8886-AB0C5E72593B}" destId="{924DC52E-5DC7-4C2D-802D-CF3792602301}" srcOrd="7" destOrd="0" parTransId="{F923971D-2DD8-44AF-B4F6-DFE295F7A2A0}" sibTransId="{496A8001-2070-4EC8-9CE2-1701869A2183}"/>
    <dgm:cxn modelId="{EE4F4E87-DDEC-4A56-8793-0D978C4F6BD5}" srcId="{488E3C7F-75C9-4799-8886-AB0C5E72593B}" destId="{A0C26667-623D-4FF7-855B-6740738C1578}" srcOrd="4" destOrd="0" parTransId="{228CB0C2-760C-4D58-893B-80487297A424}" sibTransId="{7818A6E3-A7E7-4ACA-87E3-7BF734C54AA5}"/>
    <dgm:cxn modelId="{52FD7089-209C-46C7-8FC5-D40B499C27BA}" type="presOf" srcId="{488E3C7F-75C9-4799-8886-AB0C5E72593B}" destId="{8BFD9577-089F-46F1-91E2-0B44A1BBEC08}" srcOrd="0" destOrd="0" presId="urn:microsoft.com/office/officeart/2008/layout/LinedList"/>
    <dgm:cxn modelId="{37ABC091-1784-4590-B9D3-D52986E3A383}" type="presOf" srcId="{FEB40E1F-FCB9-41BC-8044-206139F8E99B}" destId="{0AC715D5-C0CE-451D-9D49-60DD3097B0B6}" srcOrd="0" destOrd="0" presId="urn:microsoft.com/office/officeart/2008/layout/LinedList"/>
    <dgm:cxn modelId="{887D8597-DAB3-417F-A6EB-ADA8673CC473}" srcId="{488E3C7F-75C9-4799-8886-AB0C5E72593B}" destId="{DD10FC72-5BE8-46DD-9E1D-516D7514BA8E}" srcOrd="3" destOrd="0" parTransId="{8445AACB-95ED-4BFE-91E9-EA1BF1836E38}" sibTransId="{072BE4B1-BB43-4C01-A8C6-1A3B4BC84B2B}"/>
    <dgm:cxn modelId="{421BC2BC-DC44-4AEC-8E30-C7E9E70F4FB2}" srcId="{488E3C7F-75C9-4799-8886-AB0C5E72593B}" destId="{03005DD0-EBCF-445D-8389-A2196C932C43}" srcOrd="6" destOrd="0" parTransId="{70EF2172-3604-48EC-8272-A4A5A07B334D}" sibTransId="{57074F40-FC6B-4BF5-B0BD-16C3D8142BF4}"/>
    <dgm:cxn modelId="{9A9B6ED3-CBAA-4B6C-95AC-E8CAF55050A4}" type="presOf" srcId="{E4B3AF70-E871-4E7E-BC2B-8E6CD59DC758}" destId="{1CEB531C-7789-474E-A08C-DBCB13BE43BC}" srcOrd="0" destOrd="0" presId="urn:microsoft.com/office/officeart/2008/layout/LinedList"/>
    <dgm:cxn modelId="{39112DE1-295E-4C11-A7ED-7DD6730B6FA7}" type="presOf" srcId="{DD10FC72-5BE8-46DD-9E1D-516D7514BA8E}" destId="{B5065BC7-DC2F-41E9-8EFE-624046EEC184}" srcOrd="0" destOrd="0" presId="urn:microsoft.com/office/officeart/2008/layout/LinedList"/>
    <dgm:cxn modelId="{390578BB-764E-4F49-BC2F-62E12DA0420F}" type="presParOf" srcId="{20854F52-3426-41AB-A35E-85A16F13FA7B}" destId="{FABF58D2-CB4E-42ED-A846-1DE84A4BC6F9}" srcOrd="0" destOrd="0" presId="urn:microsoft.com/office/officeart/2008/layout/LinedList"/>
    <dgm:cxn modelId="{C0EF68EC-DE20-4CE0-B2D8-AE9EBF7EEC72}" type="presParOf" srcId="{20854F52-3426-41AB-A35E-85A16F13FA7B}" destId="{E3E90D10-8EFC-408A-AB7B-CAB724AAEECF}" srcOrd="1" destOrd="0" presId="urn:microsoft.com/office/officeart/2008/layout/LinedList"/>
    <dgm:cxn modelId="{2C335586-B522-42B6-AC0B-BA37A90581C0}" type="presParOf" srcId="{E3E90D10-8EFC-408A-AB7B-CAB724AAEECF}" destId="{8BFD9577-089F-46F1-91E2-0B44A1BBEC08}" srcOrd="0" destOrd="0" presId="urn:microsoft.com/office/officeart/2008/layout/LinedList"/>
    <dgm:cxn modelId="{D17FDBA0-025C-417E-B6F3-B0979B8E02B6}" type="presParOf" srcId="{E3E90D10-8EFC-408A-AB7B-CAB724AAEECF}" destId="{1ACBEEA3-2631-4080-8E48-D5506680D64B}" srcOrd="1" destOrd="0" presId="urn:microsoft.com/office/officeart/2008/layout/LinedList"/>
    <dgm:cxn modelId="{245F852F-AEB2-409D-99F0-4F130E03DC91}" type="presParOf" srcId="{1ACBEEA3-2631-4080-8E48-D5506680D64B}" destId="{0C7655A4-AFE2-4927-87FC-79C38DCA0CBF}" srcOrd="0" destOrd="0" presId="urn:microsoft.com/office/officeart/2008/layout/LinedList"/>
    <dgm:cxn modelId="{0276AFEF-5122-454F-9692-469FB7383DCE}" type="presParOf" srcId="{1ACBEEA3-2631-4080-8E48-D5506680D64B}" destId="{927E0516-BFF8-41B5-9D12-051AB207C6CF}" srcOrd="1" destOrd="0" presId="urn:microsoft.com/office/officeart/2008/layout/LinedList"/>
    <dgm:cxn modelId="{3B83EC77-106B-4AD0-BA76-C2AB22CE636F}" type="presParOf" srcId="{927E0516-BFF8-41B5-9D12-051AB207C6CF}" destId="{6A4906D8-F066-4391-940A-C2C79E7BD33C}" srcOrd="0" destOrd="0" presId="urn:microsoft.com/office/officeart/2008/layout/LinedList"/>
    <dgm:cxn modelId="{48C66684-E9EE-47AB-8771-9B6C57DE24A2}" type="presParOf" srcId="{927E0516-BFF8-41B5-9D12-051AB207C6CF}" destId="{1CEB531C-7789-474E-A08C-DBCB13BE43BC}" srcOrd="1" destOrd="0" presId="urn:microsoft.com/office/officeart/2008/layout/LinedList"/>
    <dgm:cxn modelId="{8161E27E-C967-45C2-8358-9CDE6A57CFDD}" type="presParOf" srcId="{927E0516-BFF8-41B5-9D12-051AB207C6CF}" destId="{CEA9F6D1-8A8B-41A8-8952-86E2A2E3314C}" srcOrd="2" destOrd="0" presId="urn:microsoft.com/office/officeart/2008/layout/LinedList"/>
    <dgm:cxn modelId="{156CFF21-3D4A-4C53-8201-856B370055BB}" type="presParOf" srcId="{1ACBEEA3-2631-4080-8E48-D5506680D64B}" destId="{04202CF9-2B28-4800-B29D-4B73B0E8E64A}" srcOrd="2" destOrd="0" presId="urn:microsoft.com/office/officeart/2008/layout/LinedList"/>
    <dgm:cxn modelId="{3DD929B8-5B52-4AA0-8DFC-C19433028707}" type="presParOf" srcId="{1ACBEEA3-2631-4080-8E48-D5506680D64B}" destId="{EBBC2EF2-DC3C-46B6-AD40-7AB91D9EE0BB}" srcOrd="3" destOrd="0" presId="urn:microsoft.com/office/officeart/2008/layout/LinedList"/>
    <dgm:cxn modelId="{C0A7B02D-9E5D-477C-B503-6405DF9B4451}" type="presParOf" srcId="{1ACBEEA3-2631-4080-8E48-D5506680D64B}" destId="{BAD7C29C-CC1C-4F5B-BB7F-2AF27C3F5C28}" srcOrd="4" destOrd="0" presId="urn:microsoft.com/office/officeart/2008/layout/LinedList"/>
    <dgm:cxn modelId="{C8A742AE-3533-41DE-B3EC-5CBAC40C5DAA}" type="presParOf" srcId="{BAD7C29C-CC1C-4F5B-BB7F-2AF27C3F5C28}" destId="{A12582A6-8861-4299-A7D4-87015E20E39A}" srcOrd="0" destOrd="0" presId="urn:microsoft.com/office/officeart/2008/layout/LinedList"/>
    <dgm:cxn modelId="{07EF86A6-EA17-414D-A008-1A091FBCD92D}" type="presParOf" srcId="{BAD7C29C-CC1C-4F5B-BB7F-2AF27C3F5C28}" destId="{0AC715D5-C0CE-451D-9D49-60DD3097B0B6}" srcOrd="1" destOrd="0" presId="urn:microsoft.com/office/officeart/2008/layout/LinedList"/>
    <dgm:cxn modelId="{B63E31FA-8910-4833-AD04-CE1188567BAC}" type="presParOf" srcId="{BAD7C29C-CC1C-4F5B-BB7F-2AF27C3F5C28}" destId="{FCB7C01D-DCC8-40BA-B0C5-51C53DB3C8FB}" srcOrd="2" destOrd="0" presId="urn:microsoft.com/office/officeart/2008/layout/LinedList"/>
    <dgm:cxn modelId="{60A70DCC-ACDF-4CF2-95F2-13FD1A484596}" type="presParOf" srcId="{1ACBEEA3-2631-4080-8E48-D5506680D64B}" destId="{D2B10698-9CA2-48CC-BCE7-5E17704571F9}" srcOrd="5" destOrd="0" presId="urn:microsoft.com/office/officeart/2008/layout/LinedList"/>
    <dgm:cxn modelId="{E0AB8ABC-B5BB-41B9-BD06-13BE78FFD078}" type="presParOf" srcId="{1ACBEEA3-2631-4080-8E48-D5506680D64B}" destId="{530A1EB5-EC7B-4ED0-B551-731A0725CA34}" srcOrd="6" destOrd="0" presId="urn:microsoft.com/office/officeart/2008/layout/LinedList"/>
    <dgm:cxn modelId="{52677F06-ECD7-4878-8A62-607377F614B5}" type="presParOf" srcId="{1ACBEEA3-2631-4080-8E48-D5506680D64B}" destId="{661E8B49-DB41-4579-9DC6-A27850C6584C}" srcOrd="7" destOrd="0" presId="urn:microsoft.com/office/officeart/2008/layout/LinedList"/>
    <dgm:cxn modelId="{4BB3BD95-0EC7-4F61-83E8-71F20BC9EFE7}" type="presParOf" srcId="{661E8B49-DB41-4579-9DC6-A27850C6584C}" destId="{589DAC22-F957-44D3-A7A8-4AB950EBC38D}" srcOrd="0" destOrd="0" presId="urn:microsoft.com/office/officeart/2008/layout/LinedList"/>
    <dgm:cxn modelId="{E6BAFDDB-C655-4167-A752-36A54C91778F}" type="presParOf" srcId="{661E8B49-DB41-4579-9DC6-A27850C6584C}" destId="{B244692A-7573-45F6-B3BE-11171E013288}" srcOrd="1" destOrd="0" presId="urn:microsoft.com/office/officeart/2008/layout/LinedList"/>
    <dgm:cxn modelId="{C3CCC0B8-C9C0-4B9C-A1ED-7BB0C4039DBE}" type="presParOf" srcId="{661E8B49-DB41-4579-9DC6-A27850C6584C}" destId="{FC7248FF-CD50-4A39-9ED8-61FDC81C23E3}" srcOrd="2" destOrd="0" presId="urn:microsoft.com/office/officeart/2008/layout/LinedList"/>
    <dgm:cxn modelId="{01A2D272-78B0-42F0-9CC9-DC9EAE2D755E}" type="presParOf" srcId="{1ACBEEA3-2631-4080-8E48-D5506680D64B}" destId="{1436DF22-9AF0-4DC9-A1DA-373B5E5167C7}" srcOrd="8" destOrd="0" presId="urn:microsoft.com/office/officeart/2008/layout/LinedList"/>
    <dgm:cxn modelId="{72BD68ED-B46B-4C8B-8735-3003EF1AB526}" type="presParOf" srcId="{1ACBEEA3-2631-4080-8E48-D5506680D64B}" destId="{FBD8F6FC-9D41-4FCC-A669-7D2D07BC3776}" srcOrd="9" destOrd="0" presId="urn:microsoft.com/office/officeart/2008/layout/LinedList"/>
    <dgm:cxn modelId="{2AA4712B-2446-49BF-9A7A-5E6DB1B1CD2E}" type="presParOf" srcId="{1ACBEEA3-2631-4080-8E48-D5506680D64B}" destId="{BDB033DB-4C31-4C6B-B62E-096FE8CB083C}" srcOrd="10" destOrd="0" presId="urn:microsoft.com/office/officeart/2008/layout/LinedList"/>
    <dgm:cxn modelId="{49384C51-9A03-4981-A916-D4B2BA07A43D}" type="presParOf" srcId="{BDB033DB-4C31-4C6B-B62E-096FE8CB083C}" destId="{99FBE614-AA1F-449B-BEEC-81AB6D583380}" srcOrd="0" destOrd="0" presId="urn:microsoft.com/office/officeart/2008/layout/LinedList"/>
    <dgm:cxn modelId="{5612A2C9-1DCB-426F-A7B1-3763D2FF7DBF}" type="presParOf" srcId="{BDB033DB-4C31-4C6B-B62E-096FE8CB083C}" destId="{B5065BC7-DC2F-41E9-8EFE-624046EEC184}" srcOrd="1" destOrd="0" presId="urn:microsoft.com/office/officeart/2008/layout/LinedList"/>
    <dgm:cxn modelId="{02394C6C-BC01-4183-B647-0057D7D1ED16}" type="presParOf" srcId="{BDB033DB-4C31-4C6B-B62E-096FE8CB083C}" destId="{9752A3AB-87C4-4F23-8065-3DB0F5E5EC9D}" srcOrd="2" destOrd="0" presId="urn:microsoft.com/office/officeart/2008/layout/LinedList"/>
    <dgm:cxn modelId="{FE4EC368-0A63-4E43-9333-AE91B87BE1BC}" type="presParOf" srcId="{1ACBEEA3-2631-4080-8E48-D5506680D64B}" destId="{7C35BDA8-91B8-4C05-BD9F-5CBD83681046}" srcOrd="11" destOrd="0" presId="urn:microsoft.com/office/officeart/2008/layout/LinedList"/>
    <dgm:cxn modelId="{7A247809-4CD3-4108-A16B-09CD386CB22E}" type="presParOf" srcId="{1ACBEEA3-2631-4080-8E48-D5506680D64B}" destId="{2EF19F2B-EDCB-4A7B-8D41-E83FADA7E48C}" srcOrd="12" destOrd="0" presId="urn:microsoft.com/office/officeart/2008/layout/LinedList"/>
    <dgm:cxn modelId="{37473CAE-2AAD-419E-BCA8-67D5BC6AEE8E}" type="presParOf" srcId="{1ACBEEA3-2631-4080-8E48-D5506680D64B}" destId="{54D5C8BB-5EDF-433B-8CA9-94B7E455923D}" srcOrd="13" destOrd="0" presId="urn:microsoft.com/office/officeart/2008/layout/LinedList"/>
    <dgm:cxn modelId="{F70B6604-107D-4DB6-8221-A24D28C76E27}" type="presParOf" srcId="{54D5C8BB-5EDF-433B-8CA9-94B7E455923D}" destId="{FE21CB48-9181-4A63-8574-CE05A6CF3FD8}" srcOrd="0" destOrd="0" presId="urn:microsoft.com/office/officeart/2008/layout/LinedList"/>
    <dgm:cxn modelId="{DC2C752C-3999-4513-9921-9BBB9CF51E1A}" type="presParOf" srcId="{54D5C8BB-5EDF-433B-8CA9-94B7E455923D}" destId="{389D7835-2813-449C-86B0-B272312FF279}" srcOrd="1" destOrd="0" presId="urn:microsoft.com/office/officeart/2008/layout/LinedList"/>
    <dgm:cxn modelId="{71F85B6C-61D1-4D8B-9412-EFEA38964085}" type="presParOf" srcId="{54D5C8BB-5EDF-433B-8CA9-94B7E455923D}" destId="{BCC1BD45-9877-43A2-9BA9-20D1550730B5}" srcOrd="2" destOrd="0" presId="urn:microsoft.com/office/officeart/2008/layout/LinedList"/>
    <dgm:cxn modelId="{E26C1B68-BC6C-4194-B5D8-DCBCF1AE257C}" type="presParOf" srcId="{1ACBEEA3-2631-4080-8E48-D5506680D64B}" destId="{69148AD4-C2CD-4B96-A17B-9898B383FB84}" srcOrd="14" destOrd="0" presId="urn:microsoft.com/office/officeart/2008/layout/LinedList"/>
    <dgm:cxn modelId="{EE71C02B-5511-4ADA-A571-A6CAC1A9E857}" type="presParOf" srcId="{1ACBEEA3-2631-4080-8E48-D5506680D64B}" destId="{E9B26C61-D28D-4FAC-B358-4CA7D97D6D29}" srcOrd="15" destOrd="0" presId="urn:microsoft.com/office/officeart/2008/layout/LinedList"/>
    <dgm:cxn modelId="{96BCB87F-C2C6-48D8-9C9B-B9F6C60A54F6}" type="presParOf" srcId="{1ACBEEA3-2631-4080-8E48-D5506680D64B}" destId="{B15E3E9C-3110-4565-A224-7E9D8186DA5A}" srcOrd="16" destOrd="0" presId="urn:microsoft.com/office/officeart/2008/layout/LinedList"/>
    <dgm:cxn modelId="{55C52FDE-3D37-46BB-89A4-7AB493BD4BE1}" type="presParOf" srcId="{B15E3E9C-3110-4565-A224-7E9D8186DA5A}" destId="{6CC7AB9C-FB02-427B-AC07-65390AED0398}" srcOrd="0" destOrd="0" presId="urn:microsoft.com/office/officeart/2008/layout/LinedList"/>
    <dgm:cxn modelId="{9C52C009-CEEE-4F99-BC40-DEF741484470}" type="presParOf" srcId="{B15E3E9C-3110-4565-A224-7E9D8186DA5A}" destId="{94C72284-8CA8-4BBC-940F-AEF66968331A}" srcOrd="1" destOrd="0" presId="urn:microsoft.com/office/officeart/2008/layout/LinedList"/>
    <dgm:cxn modelId="{E6F47C53-4AA7-4D41-9760-71C65E5D9DE2}" type="presParOf" srcId="{B15E3E9C-3110-4565-A224-7E9D8186DA5A}" destId="{2E272001-F7DE-42C2-95B9-ACB1C9F4AAC8}" srcOrd="2" destOrd="0" presId="urn:microsoft.com/office/officeart/2008/layout/LinedList"/>
    <dgm:cxn modelId="{60DE073D-3BC1-4868-B8A7-E4F9AFD70E88}" type="presParOf" srcId="{1ACBEEA3-2631-4080-8E48-D5506680D64B}" destId="{7D08335F-3DA9-45EB-AB0C-66BCF72FD018}" srcOrd="17" destOrd="0" presId="urn:microsoft.com/office/officeart/2008/layout/LinedList"/>
    <dgm:cxn modelId="{5BB892AD-F62F-4FB7-8906-085B5B5CE1B7}" type="presParOf" srcId="{1ACBEEA3-2631-4080-8E48-D5506680D64B}" destId="{EB64F482-3415-4905-8063-C2CD75966B74}" srcOrd="18" destOrd="0" presId="urn:microsoft.com/office/officeart/2008/layout/LinedList"/>
    <dgm:cxn modelId="{6C5DE339-D240-4EBD-8F93-1958D6A5DFEA}" type="presParOf" srcId="{1ACBEEA3-2631-4080-8E48-D5506680D64B}" destId="{25310799-3CEC-4472-92FA-05192EF5F7D5}" srcOrd="19" destOrd="0" presId="urn:microsoft.com/office/officeart/2008/layout/LinedList"/>
    <dgm:cxn modelId="{6CA53F1A-DFDE-4A5B-AE9F-74A05D4444D7}" type="presParOf" srcId="{25310799-3CEC-4472-92FA-05192EF5F7D5}" destId="{9D367890-6D6D-4402-8C0D-EA00FC1C65CC}" srcOrd="0" destOrd="0" presId="urn:microsoft.com/office/officeart/2008/layout/LinedList"/>
    <dgm:cxn modelId="{83A6615A-F550-4ACB-8F75-FEAE3F242270}" type="presParOf" srcId="{25310799-3CEC-4472-92FA-05192EF5F7D5}" destId="{C9686E43-E604-431A-90A9-393D4C264BB1}" srcOrd="1" destOrd="0" presId="urn:microsoft.com/office/officeart/2008/layout/LinedList"/>
    <dgm:cxn modelId="{E95E2D6C-47EE-4780-B764-5FD7FAAE29A7}" type="presParOf" srcId="{25310799-3CEC-4472-92FA-05192EF5F7D5}" destId="{898510A0-3983-49E4-9E60-1193A7FB515A}" srcOrd="2" destOrd="0" presId="urn:microsoft.com/office/officeart/2008/layout/LinedList"/>
    <dgm:cxn modelId="{3E9D8FE4-7C5F-4B94-B293-3B7BDEDF7E43}" type="presParOf" srcId="{1ACBEEA3-2631-4080-8E48-D5506680D64B}" destId="{CBD4BDC6-7806-409F-A6E7-E15FF31109A1}" srcOrd="20" destOrd="0" presId="urn:microsoft.com/office/officeart/2008/layout/LinedList"/>
    <dgm:cxn modelId="{6CCA63E1-4CB6-4F3C-B81A-ADACC455098A}" type="presParOf" srcId="{1ACBEEA3-2631-4080-8E48-D5506680D64B}" destId="{7A39B88A-4DDF-4724-B9B5-BC9857D4F3DF}" srcOrd="21" destOrd="0" presId="urn:microsoft.com/office/officeart/2008/layout/LinedList"/>
    <dgm:cxn modelId="{E72178D0-C69F-407B-A7C6-026AFA815008}" type="presParOf" srcId="{1ACBEEA3-2631-4080-8E48-D5506680D64B}" destId="{A80E6A23-CDAE-4A3A-A96B-94CC62540D54}" srcOrd="22" destOrd="0" presId="urn:microsoft.com/office/officeart/2008/layout/LinedList"/>
    <dgm:cxn modelId="{1B704867-CEF2-4426-A97F-2A35BF5565E0}" type="presParOf" srcId="{A80E6A23-CDAE-4A3A-A96B-94CC62540D54}" destId="{B17B4D2A-5E01-42E0-8987-CE8ECD6341DC}" srcOrd="0" destOrd="0" presId="urn:microsoft.com/office/officeart/2008/layout/LinedList"/>
    <dgm:cxn modelId="{3EC92421-0EFA-401B-B046-4A6EFA273E66}" type="presParOf" srcId="{A80E6A23-CDAE-4A3A-A96B-94CC62540D54}" destId="{8E910394-811E-43AF-B3CF-D6D1C1F46C17}" srcOrd="1" destOrd="0" presId="urn:microsoft.com/office/officeart/2008/layout/LinedList"/>
    <dgm:cxn modelId="{7302EF63-C371-4B5C-AEC4-161810DA3D51}" type="presParOf" srcId="{A80E6A23-CDAE-4A3A-A96B-94CC62540D54}" destId="{70DCA284-05C9-4485-A12C-96274413DF88}" srcOrd="2" destOrd="0" presId="urn:microsoft.com/office/officeart/2008/layout/LinedList"/>
    <dgm:cxn modelId="{6EBE51CE-23E5-4C46-BC07-8F9FD8664009}" type="presParOf" srcId="{1ACBEEA3-2631-4080-8E48-D5506680D64B}" destId="{FE20709F-4075-478F-9687-F4A8705E8158}" srcOrd="23" destOrd="0" presId="urn:microsoft.com/office/officeart/2008/layout/LinedList"/>
    <dgm:cxn modelId="{364B1CCF-D81A-417F-8ECB-5C4EFEEC8273}" type="presParOf" srcId="{1ACBEEA3-2631-4080-8E48-D5506680D64B}" destId="{0A08C72B-BD67-4B16-B421-061B39F54420}"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AD14E8-34C9-41F8-80C3-B68A5E59986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5470BFFB-4DB3-40E3-84D3-5F850E951ABF}">
      <dgm:prSet phldrT="[Текст]"/>
      <dgm:spPr/>
      <dgm:t>
        <a:bodyPr/>
        <a:lstStyle/>
        <a:p>
          <a:r>
            <a:rPr lang="ru-RU" dirty="0" err="1"/>
            <a:t>Конвенція</a:t>
          </a:r>
          <a:r>
            <a:rPr lang="ru-RU" dirty="0"/>
            <a:t> про геноцид, Статут МКС та </a:t>
          </a:r>
          <a:r>
            <a:rPr lang="ru-RU" dirty="0" err="1"/>
            <a:t>Статути</a:t>
          </a:r>
          <a:r>
            <a:rPr lang="ru-RU" dirty="0"/>
            <a:t> </a:t>
          </a:r>
          <a:r>
            <a:rPr lang="ru-RU" dirty="0" err="1"/>
            <a:t>спеціальних</a:t>
          </a:r>
          <a:r>
            <a:rPr lang="ru-RU" dirty="0"/>
            <a:t> (</a:t>
          </a:r>
          <a:r>
            <a:rPr lang="ru-RU" dirty="0" err="1"/>
            <a:t>ad</a:t>
          </a:r>
          <a:r>
            <a:rPr lang="ru-RU" dirty="0"/>
            <a:t> </a:t>
          </a:r>
          <a:r>
            <a:rPr lang="ru-RU" dirty="0" err="1"/>
            <a:t>hoc</a:t>
          </a:r>
          <a:r>
            <a:rPr lang="ru-RU" dirty="0"/>
            <a:t>) </a:t>
          </a:r>
          <a:r>
            <a:rPr lang="ru-RU" dirty="0" err="1"/>
            <a:t>трибуналів</a:t>
          </a:r>
          <a:r>
            <a:rPr lang="ru-RU" dirty="0"/>
            <a:t> </a:t>
          </a:r>
          <a:r>
            <a:rPr lang="ru-RU" dirty="0" err="1"/>
            <a:t>перераховують</a:t>
          </a:r>
          <a:r>
            <a:rPr lang="ru-RU" dirty="0"/>
            <a:t> </a:t>
          </a:r>
          <a:r>
            <a:rPr lang="ru-RU" dirty="0" err="1"/>
            <a:t>такі</a:t>
          </a:r>
          <a:r>
            <a:rPr lang="ru-RU" dirty="0"/>
            <a:t> </a:t>
          </a:r>
          <a:r>
            <a:rPr lang="ru-RU" dirty="0" err="1"/>
            <a:t>основні</a:t>
          </a:r>
          <a:r>
            <a:rPr lang="ru-RU" dirty="0"/>
            <a:t> </a:t>
          </a:r>
          <a:r>
            <a:rPr lang="ru-RU" dirty="0" err="1"/>
            <a:t>акти</a:t>
          </a:r>
          <a:r>
            <a:rPr lang="ru-RU" dirty="0"/>
            <a:t> геноциду</a:t>
          </a:r>
          <a:endParaRPr lang="uk-UA" dirty="0"/>
        </a:p>
      </dgm:t>
    </dgm:pt>
    <dgm:pt modelId="{D596C021-C22F-4ADD-91A2-98D18406EF7F}" type="parTrans" cxnId="{17C0DE0A-A32F-4F67-ACB4-1DC81369C3DD}">
      <dgm:prSet/>
      <dgm:spPr/>
      <dgm:t>
        <a:bodyPr/>
        <a:lstStyle/>
        <a:p>
          <a:endParaRPr lang="uk-UA"/>
        </a:p>
      </dgm:t>
    </dgm:pt>
    <dgm:pt modelId="{C807CE01-0872-4AB6-95B6-90A998809D05}" type="sibTrans" cxnId="{17C0DE0A-A32F-4F67-ACB4-1DC81369C3DD}">
      <dgm:prSet/>
      <dgm:spPr/>
      <dgm:t>
        <a:bodyPr/>
        <a:lstStyle/>
        <a:p>
          <a:endParaRPr lang="uk-UA"/>
        </a:p>
      </dgm:t>
    </dgm:pt>
    <dgm:pt modelId="{491A7EFF-ADF9-4E35-9D4F-4979296BF111}">
      <dgm:prSet phldrT="[Текст]"/>
      <dgm:spPr/>
      <dgm:t>
        <a:bodyPr/>
        <a:lstStyle/>
        <a:p>
          <a:r>
            <a:rPr lang="uk-UA" dirty="0"/>
            <a:t>вбивство членів групи;</a:t>
          </a:r>
        </a:p>
      </dgm:t>
    </dgm:pt>
    <dgm:pt modelId="{8947DBC0-6A89-4185-B5D1-58783E5CCE21}" type="parTrans" cxnId="{36337DF3-6CB3-4889-96D3-AADF4C26A9F8}">
      <dgm:prSet/>
      <dgm:spPr/>
      <dgm:t>
        <a:bodyPr/>
        <a:lstStyle/>
        <a:p>
          <a:endParaRPr lang="uk-UA"/>
        </a:p>
      </dgm:t>
    </dgm:pt>
    <dgm:pt modelId="{04C12D25-E8F0-4D4D-B1B3-0A83866E92CF}" type="sibTrans" cxnId="{36337DF3-6CB3-4889-96D3-AADF4C26A9F8}">
      <dgm:prSet/>
      <dgm:spPr/>
      <dgm:t>
        <a:bodyPr/>
        <a:lstStyle/>
        <a:p>
          <a:endParaRPr lang="uk-UA"/>
        </a:p>
      </dgm:t>
    </dgm:pt>
    <dgm:pt modelId="{5B4316E4-3FDC-4184-83BC-1A02CC329F61}">
      <dgm:prSet phldrT="[Текст]"/>
      <dgm:spPr/>
      <dgm:t>
        <a:bodyPr/>
        <a:lstStyle/>
        <a:p>
          <a:r>
            <a:rPr lang="uk-UA" dirty="0"/>
            <a:t> заподіяння серйозних тілесних ушкоджень або психічної шкоди групі;</a:t>
          </a:r>
        </a:p>
      </dgm:t>
    </dgm:pt>
    <dgm:pt modelId="{90683A9A-F6AD-499E-BDE8-1509E0B73929}" type="parTrans" cxnId="{434F3068-79F0-4500-84EF-E366175EE67E}">
      <dgm:prSet/>
      <dgm:spPr/>
      <dgm:t>
        <a:bodyPr/>
        <a:lstStyle/>
        <a:p>
          <a:endParaRPr lang="uk-UA"/>
        </a:p>
      </dgm:t>
    </dgm:pt>
    <dgm:pt modelId="{A7753C1C-BBC5-4B25-8DBC-EC926A8BBEF6}" type="sibTrans" cxnId="{434F3068-79F0-4500-84EF-E366175EE67E}">
      <dgm:prSet/>
      <dgm:spPr/>
      <dgm:t>
        <a:bodyPr/>
        <a:lstStyle/>
        <a:p>
          <a:endParaRPr lang="uk-UA"/>
        </a:p>
      </dgm:t>
    </dgm:pt>
    <dgm:pt modelId="{AC3F929E-E77E-45B3-9BFC-82853AC01FF3}">
      <dgm:prSet phldrT="[Текст]"/>
      <dgm:spPr/>
      <dgm:t>
        <a:bodyPr/>
        <a:lstStyle/>
        <a:p>
          <a:r>
            <a:rPr lang="uk-UA" dirty="0"/>
            <a:t> умисне створення для групи умов життя, розрахованих на повне або часткове фізичне знищення;</a:t>
          </a:r>
        </a:p>
      </dgm:t>
    </dgm:pt>
    <dgm:pt modelId="{9B1FA04B-E035-462C-93C6-44014DA01DE6}" type="parTrans" cxnId="{19E93F21-4516-4ACE-8465-32EBB51F0F8B}">
      <dgm:prSet/>
      <dgm:spPr/>
      <dgm:t>
        <a:bodyPr/>
        <a:lstStyle/>
        <a:p>
          <a:endParaRPr lang="uk-UA"/>
        </a:p>
      </dgm:t>
    </dgm:pt>
    <dgm:pt modelId="{41C2DE29-CE4E-4A81-A76B-DC5AC1F5B7EA}" type="sibTrans" cxnId="{19E93F21-4516-4ACE-8465-32EBB51F0F8B}">
      <dgm:prSet/>
      <dgm:spPr/>
      <dgm:t>
        <a:bodyPr/>
        <a:lstStyle/>
        <a:p>
          <a:endParaRPr lang="uk-UA"/>
        </a:p>
      </dgm:t>
    </dgm:pt>
    <dgm:pt modelId="{D394EC98-636B-4078-964F-036FDE018C89}">
      <dgm:prSet phldrT="[Текст]"/>
      <dgm:spPr/>
      <dgm:t>
        <a:bodyPr/>
        <a:lstStyle/>
        <a:p>
          <a:r>
            <a:rPr lang="uk-UA" dirty="0"/>
            <a:t> запровадження заходів, спрямованих на запобігання народженню дітей у групі; </a:t>
          </a:r>
        </a:p>
      </dgm:t>
    </dgm:pt>
    <dgm:pt modelId="{4F16BE6B-420C-4CE7-B5FF-7ED21063E4A3}" type="parTrans" cxnId="{180C768C-8FEA-4849-9B87-CAF48F1FF259}">
      <dgm:prSet/>
      <dgm:spPr/>
      <dgm:t>
        <a:bodyPr/>
        <a:lstStyle/>
        <a:p>
          <a:endParaRPr lang="uk-UA"/>
        </a:p>
      </dgm:t>
    </dgm:pt>
    <dgm:pt modelId="{B8DA1CF2-9B3E-43BE-895A-B329E8F13C20}" type="sibTrans" cxnId="{180C768C-8FEA-4849-9B87-CAF48F1FF259}">
      <dgm:prSet/>
      <dgm:spPr/>
      <dgm:t>
        <a:bodyPr/>
        <a:lstStyle/>
        <a:p>
          <a:endParaRPr lang="uk-UA"/>
        </a:p>
      </dgm:t>
    </dgm:pt>
    <dgm:pt modelId="{DC74CD12-6CCD-431D-BF3E-3EC6ADFDDDDC}">
      <dgm:prSet phldrT="[Текст]"/>
      <dgm:spPr/>
      <dgm:t>
        <a:bodyPr/>
        <a:lstStyle/>
        <a:p>
          <a:r>
            <a:rPr lang="uk-UA"/>
            <a:t>насильницька </a:t>
          </a:r>
          <a:r>
            <a:rPr lang="uk-UA" dirty="0"/>
            <a:t>передача дітей групи до іншої групи</a:t>
          </a:r>
        </a:p>
      </dgm:t>
    </dgm:pt>
    <dgm:pt modelId="{B74FF3E3-F8B7-4B16-BE31-35D0FDFF5DD1}" type="parTrans" cxnId="{86231782-894C-4677-9053-0E49665BF3AE}">
      <dgm:prSet/>
      <dgm:spPr/>
      <dgm:t>
        <a:bodyPr/>
        <a:lstStyle/>
        <a:p>
          <a:endParaRPr lang="uk-UA"/>
        </a:p>
      </dgm:t>
    </dgm:pt>
    <dgm:pt modelId="{E56C4420-56F8-4044-ABA5-5FBC902437E7}" type="sibTrans" cxnId="{86231782-894C-4677-9053-0E49665BF3AE}">
      <dgm:prSet/>
      <dgm:spPr/>
      <dgm:t>
        <a:bodyPr/>
        <a:lstStyle/>
        <a:p>
          <a:endParaRPr lang="uk-UA"/>
        </a:p>
      </dgm:t>
    </dgm:pt>
    <dgm:pt modelId="{FF530D6E-5706-45ED-92A3-F254F4BF50E7}" type="pres">
      <dgm:prSet presAssocID="{D6AD14E8-34C9-41F8-80C3-B68A5E59986F}" presName="vert0" presStyleCnt="0">
        <dgm:presLayoutVars>
          <dgm:dir/>
          <dgm:animOne val="branch"/>
          <dgm:animLvl val="lvl"/>
        </dgm:presLayoutVars>
      </dgm:prSet>
      <dgm:spPr/>
    </dgm:pt>
    <dgm:pt modelId="{B71C19FB-E516-4F85-B7E8-85D15C912579}" type="pres">
      <dgm:prSet presAssocID="{5470BFFB-4DB3-40E3-84D3-5F850E951ABF}" presName="thickLine" presStyleLbl="alignNode1" presStyleIdx="0" presStyleCnt="1"/>
      <dgm:spPr/>
    </dgm:pt>
    <dgm:pt modelId="{9AF449A4-950A-4E0F-8777-7BAC04FD5220}" type="pres">
      <dgm:prSet presAssocID="{5470BFFB-4DB3-40E3-84D3-5F850E951ABF}" presName="horz1" presStyleCnt="0"/>
      <dgm:spPr/>
    </dgm:pt>
    <dgm:pt modelId="{C35BF0BB-308C-4C46-BC83-66EC5D9EAE58}" type="pres">
      <dgm:prSet presAssocID="{5470BFFB-4DB3-40E3-84D3-5F850E951ABF}" presName="tx1" presStyleLbl="revTx" presStyleIdx="0" presStyleCnt="6"/>
      <dgm:spPr/>
    </dgm:pt>
    <dgm:pt modelId="{73D79BB7-7CB7-41C2-A631-9498DDE73561}" type="pres">
      <dgm:prSet presAssocID="{5470BFFB-4DB3-40E3-84D3-5F850E951ABF}" presName="vert1" presStyleCnt="0"/>
      <dgm:spPr/>
    </dgm:pt>
    <dgm:pt modelId="{22464FC7-26A3-4BF0-A207-39ACD128BCDA}" type="pres">
      <dgm:prSet presAssocID="{491A7EFF-ADF9-4E35-9D4F-4979296BF111}" presName="vertSpace2a" presStyleCnt="0"/>
      <dgm:spPr/>
    </dgm:pt>
    <dgm:pt modelId="{BB3C886E-6696-4DED-A74A-08A240643AB4}" type="pres">
      <dgm:prSet presAssocID="{491A7EFF-ADF9-4E35-9D4F-4979296BF111}" presName="horz2" presStyleCnt="0"/>
      <dgm:spPr/>
    </dgm:pt>
    <dgm:pt modelId="{7C919F3E-91C1-4878-A85A-FC91C01B1366}" type="pres">
      <dgm:prSet presAssocID="{491A7EFF-ADF9-4E35-9D4F-4979296BF111}" presName="horzSpace2" presStyleCnt="0"/>
      <dgm:spPr/>
    </dgm:pt>
    <dgm:pt modelId="{70710E72-CB94-4501-93FB-DB82BBE28678}" type="pres">
      <dgm:prSet presAssocID="{491A7EFF-ADF9-4E35-9D4F-4979296BF111}" presName="tx2" presStyleLbl="revTx" presStyleIdx="1" presStyleCnt="6"/>
      <dgm:spPr/>
    </dgm:pt>
    <dgm:pt modelId="{E7F416DC-133B-45E0-984F-BC5F64985007}" type="pres">
      <dgm:prSet presAssocID="{491A7EFF-ADF9-4E35-9D4F-4979296BF111}" presName="vert2" presStyleCnt="0"/>
      <dgm:spPr/>
    </dgm:pt>
    <dgm:pt modelId="{E60D4A26-189E-4146-A3DB-605BC29B5659}" type="pres">
      <dgm:prSet presAssocID="{491A7EFF-ADF9-4E35-9D4F-4979296BF111}" presName="thinLine2b" presStyleLbl="callout" presStyleIdx="0" presStyleCnt="5"/>
      <dgm:spPr/>
    </dgm:pt>
    <dgm:pt modelId="{AC7CC151-362B-491D-BAC8-CC71A54ECF36}" type="pres">
      <dgm:prSet presAssocID="{491A7EFF-ADF9-4E35-9D4F-4979296BF111}" presName="vertSpace2b" presStyleCnt="0"/>
      <dgm:spPr/>
    </dgm:pt>
    <dgm:pt modelId="{5F662D4D-4E81-457A-9037-8FEFBECFD0AF}" type="pres">
      <dgm:prSet presAssocID="{5B4316E4-3FDC-4184-83BC-1A02CC329F61}" presName="horz2" presStyleCnt="0"/>
      <dgm:spPr/>
    </dgm:pt>
    <dgm:pt modelId="{90E64694-A4B1-402C-B4A4-B184BBB59F87}" type="pres">
      <dgm:prSet presAssocID="{5B4316E4-3FDC-4184-83BC-1A02CC329F61}" presName="horzSpace2" presStyleCnt="0"/>
      <dgm:spPr/>
    </dgm:pt>
    <dgm:pt modelId="{50B9485B-D56F-4DD3-B762-FFE54BCE9947}" type="pres">
      <dgm:prSet presAssocID="{5B4316E4-3FDC-4184-83BC-1A02CC329F61}" presName="tx2" presStyleLbl="revTx" presStyleIdx="2" presStyleCnt="6"/>
      <dgm:spPr/>
    </dgm:pt>
    <dgm:pt modelId="{DFBF992E-2420-4344-88C9-0BF26FA2B6AA}" type="pres">
      <dgm:prSet presAssocID="{5B4316E4-3FDC-4184-83BC-1A02CC329F61}" presName="vert2" presStyleCnt="0"/>
      <dgm:spPr/>
    </dgm:pt>
    <dgm:pt modelId="{CDE59061-2063-4D54-879C-D8F703EA71BF}" type="pres">
      <dgm:prSet presAssocID="{5B4316E4-3FDC-4184-83BC-1A02CC329F61}" presName="thinLine2b" presStyleLbl="callout" presStyleIdx="1" presStyleCnt="5"/>
      <dgm:spPr/>
    </dgm:pt>
    <dgm:pt modelId="{69F036F6-CBA8-49B1-93E0-519A2C451DFF}" type="pres">
      <dgm:prSet presAssocID="{5B4316E4-3FDC-4184-83BC-1A02CC329F61}" presName="vertSpace2b" presStyleCnt="0"/>
      <dgm:spPr/>
    </dgm:pt>
    <dgm:pt modelId="{51F93726-720D-410E-9970-E87BAABE1149}" type="pres">
      <dgm:prSet presAssocID="{AC3F929E-E77E-45B3-9BFC-82853AC01FF3}" presName="horz2" presStyleCnt="0"/>
      <dgm:spPr/>
    </dgm:pt>
    <dgm:pt modelId="{CCA9966D-99B3-4CCB-A918-817B43338F5F}" type="pres">
      <dgm:prSet presAssocID="{AC3F929E-E77E-45B3-9BFC-82853AC01FF3}" presName="horzSpace2" presStyleCnt="0"/>
      <dgm:spPr/>
    </dgm:pt>
    <dgm:pt modelId="{95FF62FF-A883-48F9-B410-D75B69EBCBA0}" type="pres">
      <dgm:prSet presAssocID="{AC3F929E-E77E-45B3-9BFC-82853AC01FF3}" presName="tx2" presStyleLbl="revTx" presStyleIdx="3" presStyleCnt="6"/>
      <dgm:spPr/>
    </dgm:pt>
    <dgm:pt modelId="{CA87E156-03D6-408C-AECE-CA6C6F9CB62E}" type="pres">
      <dgm:prSet presAssocID="{AC3F929E-E77E-45B3-9BFC-82853AC01FF3}" presName="vert2" presStyleCnt="0"/>
      <dgm:spPr/>
    </dgm:pt>
    <dgm:pt modelId="{EAF8A116-E2DE-4FAF-B80C-9A1BB337E014}" type="pres">
      <dgm:prSet presAssocID="{AC3F929E-E77E-45B3-9BFC-82853AC01FF3}" presName="thinLine2b" presStyleLbl="callout" presStyleIdx="2" presStyleCnt="5"/>
      <dgm:spPr/>
    </dgm:pt>
    <dgm:pt modelId="{1163278C-B24E-4165-85F4-678675CE7387}" type="pres">
      <dgm:prSet presAssocID="{AC3F929E-E77E-45B3-9BFC-82853AC01FF3}" presName="vertSpace2b" presStyleCnt="0"/>
      <dgm:spPr/>
    </dgm:pt>
    <dgm:pt modelId="{E452B340-9AB3-4981-A3F8-149D34594335}" type="pres">
      <dgm:prSet presAssocID="{D394EC98-636B-4078-964F-036FDE018C89}" presName="horz2" presStyleCnt="0"/>
      <dgm:spPr/>
    </dgm:pt>
    <dgm:pt modelId="{E7BD8349-6912-429A-B9D8-E6910D7FF47C}" type="pres">
      <dgm:prSet presAssocID="{D394EC98-636B-4078-964F-036FDE018C89}" presName="horzSpace2" presStyleCnt="0"/>
      <dgm:spPr/>
    </dgm:pt>
    <dgm:pt modelId="{445E4C3C-B4ED-4EEA-8E45-4916F4361382}" type="pres">
      <dgm:prSet presAssocID="{D394EC98-636B-4078-964F-036FDE018C89}" presName="tx2" presStyleLbl="revTx" presStyleIdx="4" presStyleCnt="6"/>
      <dgm:spPr/>
    </dgm:pt>
    <dgm:pt modelId="{13957737-6D13-4AC7-A6E1-2DD75FA0733F}" type="pres">
      <dgm:prSet presAssocID="{D394EC98-636B-4078-964F-036FDE018C89}" presName="vert2" presStyleCnt="0"/>
      <dgm:spPr/>
    </dgm:pt>
    <dgm:pt modelId="{29076B1B-1BDA-43FB-B5A6-E7AC89D574D1}" type="pres">
      <dgm:prSet presAssocID="{D394EC98-636B-4078-964F-036FDE018C89}" presName="thinLine2b" presStyleLbl="callout" presStyleIdx="3" presStyleCnt="5"/>
      <dgm:spPr/>
    </dgm:pt>
    <dgm:pt modelId="{6919220E-2FD4-4376-95F9-EA00377B1565}" type="pres">
      <dgm:prSet presAssocID="{D394EC98-636B-4078-964F-036FDE018C89}" presName="vertSpace2b" presStyleCnt="0"/>
      <dgm:spPr/>
    </dgm:pt>
    <dgm:pt modelId="{2F42EBB7-21D7-4F2B-ADE6-73CDFDF88D95}" type="pres">
      <dgm:prSet presAssocID="{DC74CD12-6CCD-431D-BF3E-3EC6ADFDDDDC}" presName="horz2" presStyleCnt="0"/>
      <dgm:spPr/>
    </dgm:pt>
    <dgm:pt modelId="{D2E2AB09-0FDB-4157-B18B-45873FC75BD3}" type="pres">
      <dgm:prSet presAssocID="{DC74CD12-6CCD-431D-BF3E-3EC6ADFDDDDC}" presName="horzSpace2" presStyleCnt="0"/>
      <dgm:spPr/>
    </dgm:pt>
    <dgm:pt modelId="{3FF8A8EC-C5A9-4377-B231-084FA536DB87}" type="pres">
      <dgm:prSet presAssocID="{DC74CD12-6CCD-431D-BF3E-3EC6ADFDDDDC}" presName="tx2" presStyleLbl="revTx" presStyleIdx="5" presStyleCnt="6"/>
      <dgm:spPr/>
    </dgm:pt>
    <dgm:pt modelId="{F3E9BB20-E1D1-496A-9A01-3873F85EC1D5}" type="pres">
      <dgm:prSet presAssocID="{DC74CD12-6CCD-431D-BF3E-3EC6ADFDDDDC}" presName="vert2" presStyleCnt="0"/>
      <dgm:spPr/>
    </dgm:pt>
    <dgm:pt modelId="{88B5A5C2-F4A4-4250-8864-5FD3A8C0E337}" type="pres">
      <dgm:prSet presAssocID="{DC74CD12-6CCD-431D-BF3E-3EC6ADFDDDDC}" presName="thinLine2b" presStyleLbl="callout" presStyleIdx="4" presStyleCnt="5"/>
      <dgm:spPr/>
    </dgm:pt>
    <dgm:pt modelId="{2335E008-EECF-4304-AF44-7CA5F0444D91}" type="pres">
      <dgm:prSet presAssocID="{DC74CD12-6CCD-431D-BF3E-3EC6ADFDDDDC}" presName="vertSpace2b" presStyleCnt="0"/>
      <dgm:spPr/>
    </dgm:pt>
  </dgm:ptLst>
  <dgm:cxnLst>
    <dgm:cxn modelId="{17C0DE0A-A32F-4F67-ACB4-1DC81369C3DD}" srcId="{D6AD14E8-34C9-41F8-80C3-B68A5E59986F}" destId="{5470BFFB-4DB3-40E3-84D3-5F850E951ABF}" srcOrd="0" destOrd="0" parTransId="{D596C021-C22F-4ADD-91A2-98D18406EF7F}" sibTransId="{C807CE01-0872-4AB6-95B6-90A998809D05}"/>
    <dgm:cxn modelId="{6FFC7A0D-0F78-4278-8747-CD01EDAC609A}" type="presOf" srcId="{491A7EFF-ADF9-4E35-9D4F-4979296BF111}" destId="{70710E72-CB94-4501-93FB-DB82BBE28678}" srcOrd="0" destOrd="0" presId="urn:microsoft.com/office/officeart/2008/layout/LinedList"/>
    <dgm:cxn modelId="{19E93F21-4516-4ACE-8465-32EBB51F0F8B}" srcId="{5470BFFB-4DB3-40E3-84D3-5F850E951ABF}" destId="{AC3F929E-E77E-45B3-9BFC-82853AC01FF3}" srcOrd="2" destOrd="0" parTransId="{9B1FA04B-E035-462C-93C6-44014DA01DE6}" sibTransId="{41C2DE29-CE4E-4A81-A76B-DC5AC1F5B7EA}"/>
    <dgm:cxn modelId="{FEE64827-5DC0-4DF5-85CF-9811F4EB0199}" type="presOf" srcId="{D394EC98-636B-4078-964F-036FDE018C89}" destId="{445E4C3C-B4ED-4EEA-8E45-4916F4361382}" srcOrd="0" destOrd="0" presId="urn:microsoft.com/office/officeart/2008/layout/LinedList"/>
    <dgm:cxn modelId="{434F3068-79F0-4500-84EF-E366175EE67E}" srcId="{5470BFFB-4DB3-40E3-84D3-5F850E951ABF}" destId="{5B4316E4-3FDC-4184-83BC-1A02CC329F61}" srcOrd="1" destOrd="0" parTransId="{90683A9A-F6AD-499E-BDE8-1509E0B73929}" sibTransId="{A7753C1C-BBC5-4B25-8DBC-EC926A8BBEF6}"/>
    <dgm:cxn modelId="{86231782-894C-4677-9053-0E49665BF3AE}" srcId="{5470BFFB-4DB3-40E3-84D3-5F850E951ABF}" destId="{DC74CD12-6CCD-431D-BF3E-3EC6ADFDDDDC}" srcOrd="4" destOrd="0" parTransId="{B74FF3E3-F8B7-4B16-BE31-35D0FDFF5DD1}" sibTransId="{E56C4420-56F8-4044-ABA5-5FBC902437E7}"/>
    <dgm:cxn modelId="{DE69A587-302D-4158-BF00-6E1A56E617F5}" type="presOf" srcId="{D6AD14E8-34C9-41F8-80C3-B68A5E59986F}" destId="{FF530D6E-5706-45ED-92A3-F254F4BF50E7}" srcOrd="0" destOrd="0" presId="urn:microsoft.com/office/officeart/2008/layout/LinedList"/>
    <dgm:cxn modelId="{1B33EE88-2D4E-4A56-8506-C8AE4E6E5DFD}" type="presOf" srcId="{5470BFFB-4DB3-40E3-84D3-5F850E951ABF}" destId="{C35BF0BB-308C-4C46-BC83-66EC5D9EAE58}" srcOrd="0" destOrd="0" presId="urn:microsoft.com/office/officeart/2008/layout/LinedList"/>
    <dgm:cxn modelId="{180C768C-8FEA-4849-9B87-CAF48F1FF259}" srcId="{5470BFFB-4DB3-40E3-84D3-5F850E951ABF}" destId="{D394EC98-636B-4078-964F-036FDE018C89}" srcOrd="3" destOrd="0" parTransId="{4F16BE6B-420C-4CE7-B5FF-7ED21063E4A3}" sibTransId="{B8DA1CF2-9B3E-43BE-895A-B329E8F13C20}"/>
    <dgm:cxn modelId="{D544AF97-ACDC-4D9E-82EC-74197BBEE05E}" type="presOf" srcId="{AC3F929E-E77E-45B3-9BFC-82853AC01FF3}" destId="{95FF62FF-A883-48F9-B410-D75B69EBCBA0}" srcOrd="0" destOrd="0" presId="urn:microsoft.com/office/officeart/2008/layout/LinedList"/>
    <dgm:cxn modelId="{EBBA99C0-FA6B-482C-9D7E-6275EB13D64E}" type="presOf" srcId="{5B4316E4-3FDC-4184-83BC-1A02CC329F61}" destId="{50B9485B-D56F-4DD3-B762-FFE54BCE9947}" srcOrd="0" destOrd="0" presId="urn:microsoft.com/office/officeart/2008/layout/LinedList"/>
    <dgm:cxn modelId="{082ACCD4-DCD7-4613-BBBA-B694A36885C2}" type="presOf" srcId="{DC74CD12-6CCD-431D-BF3E-3EC6ADFDDDDC}" destId="{3FF8A8EC-C5A9-4377-B231-084FA536DB87}" srcOrd="0" destOrd="0" presId="urn:microsoft.com/office/officeart/2008/layout/LinedList"/>
    <dgm:cxn modelId="{36337DF3-6CB3-4889-96D3-AADF4C26A9F8}" srcId="{5470BFFB-4DB3-40E3-84D3-5F850E951ABF}" destId="{491A7EFF-ADF9-4E35-9D4F-4979296BF111}" srcOrd="0" destOrd="0" parTransId="{8947DBC0-6A89-4185-B5D1-58783E5CCE21}" sibTransId="{04C12D25-E8F0-4D4D-B1B3-0A83866E92CF}"/>
    <dgm:cxn modelId="{BDEFEF4A-F185-4643-9AE4-7F1BA7A2AC35}" type="presParOf" srcId="{FF530D6E-5706-45ED-92A3-F254F4BF50E7}" destId="{B71C19FB-E516-4F85-B7E8-85D15C912579}" srcOrd="0" destOrd="0" presId="urn:microsoft.com/office/officeart/2008/layout/LinedList"/>
    <dgm:cxn modelId="{C18F6002-7BEE-49FF-994B-1DBFDC67C403}" type="presParOf" srcId="{FF530D6E-5706-45ED-92A3-F254F4BF50E7}" destId="{9AF449A4-950A-4E0F-8777-7BAC04FD5220}" srcOrd="1" destOrd="0" presId="urn:microsoft.com/office/officeart/2008/layout/LinedList"/>
    <dgm:cxn modelId="{F7CAEFFC-14C7-4D67-BF81-25A517188225}" type="presParOf" srcId="{9AF449A4-950A-4E0F-8777-7BAC04FD5220}" destId="{C35BF0BB-308C-4C46-BC83-66EC5D9EAE58}" srcOrd="0" destOrd="0" presId="urn:microsoft.com/office/officeart/2008/layout/LinedList"/>
    <dgm:cxn modelId="{40468622-5E3C-4DD4-BAB7-EAEC5DA69663}" type="presParOf" srcId="{9AF449A4-950A-4E0F-8777-7BAC04FD5220}" destId="{73D79BB7-7CB7-41C2-A631-9498DDE73561}" srcOrd="1" destOrd="0" presId="urn:microsoft.com/office/officeart/2008/layout/LinedList"/>
    <dgm:cxn modelId="{FDA6CD43-E714-4F31-8A34-54833FC179D1}" type="presParOf" srcId="{73D79BB7-7CB7-41C2-A631-9498DDE73561}" destId="{22464FC7-26A3-4BF0-A207-39ACD128BCDA}" srcOrd="0" destOrd="0" presId="urn:microsoft.com/office/officeart/2008/layout/LinedList"/>
    <dgm:cxn modelId="{AD401C38-73E9-4BED-B049-3EF2666701D3}" type="presParOf" srcId="{73D79BB7-7CB7-41C2-A631-9498DDE73561}" destId="{BB3C886E-6696-4DED-A74A-08A240643AB4}" srcOrd="1" destOrd="0" presId="urn:microsoft.com/office/officeart/2008/layout/LinedList"/>
    <dgm:cxn modelId="{6F458E2C-0E82-4248-87A4-5F3292991F6E}" type="presParOf" srcId="{BB3C886E-6696-4DED-A74A-08A240643AB4}" destId="{7C919F3E-91C1-4878-A85A-FC91C01B1366}" srcOrd="0" destOrd="0" presId="urn:microsoft.com/office/officeart/2008/layout/LinedList"/>
    <dgm:cxn modelId="{9F8BB906-7D44-4417-B143-BD9626139810}" type="presParOf" srcId="{BB3C886E-6696-4DED-A74A-08A240643AB4}" destId="{70710E72-CB94-4501-93FB-DB82BBE28678}" srcOrd="1" destOrd="0" presId="urn:microsoft.com/office/officeart/2008/layout/LinedList"/>
    <dgm:cxn modelId="{8388CB35-06E6-4E3E-86F7-EAE823D5185A}" type="presParOf" srcId="{BB3C886E-6696-4DED-A74A-08A240643AB4}" destId="{E7F416DC-133B-45E0-984F-BC5F64985007}" srcOrd="2" destOrd="0" presId="urn:microsoft.com/office/officeart/2008/layout/LinedList"/>
    <dgm:cxn modelId="{EF2C281B-D6E4-4361-BD8A-DD1883EFEA08}" type="presParOf" srcId="{73D79BB7-7CB7-41C2-A631-9498DDE73561}" destId="{E60D4A26-189E-4146-A3DB-605BC29B5659}" srcOrd="2" destOrd="0" presId="urn:microsoft.com/office/officeart/2008/layout/LinedList"/>
    <dgm:cxn modelId="{27B62C65-62B3-4577-8D52-1BDC1090C1C6}" type="presParOf" srcId="{73D79BB7-7CB7-41C2-A631-9498DDE73561}" destId="{AC7CC151-362B-491D-BAC8-CC71A54ECF36}" srcOrd="3" destOrd="0" presId="urn:microsoft.com/office/officeart/2008/layout/LinedList"/>
    <dgm:cxn modelId="{7D4E0A72-47F6-4985-8958-8C462EBBFA69}" type="presParOf" srcId="{73D79BB7-7CB7-41C2-A631-9498DDE73561}" destId="{5F662D4D-4E81-457A-9037-8FEFBECFD0AF}" srcOrd="4" destOrd="0" presId="urn:microsoft.com/office/officeart/2008/layout/LinedList"/>
    <dgm:cxn modelId="{8818969E-49B4-49FA-8B39-70234C216688}" type="presParOf" srcId="{5F662D4D-4E81-457A-9037-8FEFBECFD0AF}" destId="{90E64694-A4B1-402C-B4A4-B184BBB59F87}" srcOrd="0" destOrd="0" presId="urn:microsoft.com/office/officeart/2008/layout/LinedList"/>
    <dgm:cxn modelId="{4764224C-97C7-4CB6-BB57-6B86DFBE9CFD}" type="presParOf" srcId="{5F662D4D-4E81-457A-9037-8FEFBECFD0AF}" destId="{50B9485B-D56F-4DD3-B762-FFE54BCE9947}" srcOrd="1" destOrd="0" presId="urn:microsoft.com/office/officeart/2008/layout/LinedList"/>
    <dgm:cxn modelId="{C22F75F2-AC88-4913-9ED9-3984675653E6}" type="presParOf" srcId="{5F662D4D-4E81-457A-9037-8FEFBECFD0AF}" destId="{DFBF992E-2420-4344-88C9-0BF26FA2B6AA}" srcOrd="2" destOrd="0" presId="urn:microsoft.com/office/officeart/2008/layout/LinedList"/>
    <dgm:cxn modelId="{8229BE4B-9F1A-446F-91E3-9C6268AAD25A}" type="presParOf" srcId="{73D79BB7-7CB7-41C2-A631-9498DDE73561}" destId="{CDE59061-2063-4D54-879C-D8F703EA71BF}" srcOrd="5" destOrd="0" presId="urn:microsoft.com/office/officeart/2008/layout/LinedList"/>
    <dgm:cxn modelId="{08EB80B3-72BD-439D-B309-6D05A5EB7D08}" type="presParOf" srcId="{73D79BB7-7CB7-41C2-A631-9498DDE73561}" destId="{69F036F6-CBA8-49B1-93E0-519A2C451DFF}" srcOrd="6" destOrd="0" presId="urn:microsoft.com/office/officeart/2008/layout/LinedList"/>
    <dgm:cxn modelId="{EEB28FEB-C903-45CC-B333-48CD16045516}" type="presParOf" srcId="{73D79BB7-7CB7-41C2-A631-9498DDE73561}" destId="{51F93726-720D-410E-9970-E87BAABE1149}" srcOrd="7" destOrd="0" presId="urn:microsoft.com/office/officeart/2008/layout/LinedList"/>
    <dgm:cxn modelId="{4D25CFBE-E36A-400D-9AB1-F9C7494AC5AB}" type="presParOf" srcId="{51F93726-720D-410E-9970-E87BAABE1149}" destId="{CCA9966D-99B3-4CCB-A918-817B43338F5F}" srcOrd="0" destOrd="0" presId="urn:microsoft.com/office/officeart/2008/layout/LinedList"/>
    <dgm:cxn modelId="{3D37426D-2F61-4476-96A8-4751651ECD84}" type="presParOf" srcId="{51F93726-720D-410E-9970-E87BAABE1149}" destId="{95FF62FF-A883-48F9-B410-D75B69EBCBA0}" srcOrd="1" destOrd="0" presId="urn:microsoft.com/office/officeart/2008/layout/LinedList"/>
    <dgm:cxn modelId="{4C92EE0A-559C-4263-A341-5553897B8DDC}" type="presParOf" srcId="{51F93726-720D-410E-9970-E87BAABE1149}" destId="{CA87E156-03D6-408C-AECE-CA6C6F9CB62E}" srcOrd="2" destOrd="0" presId="urn:microsoft.com/office/officeart/2008/layout/LinedList"/>
    <dgm:cxn modelId="{678950AA-B0A7-4C42-88B5-F77B74E5C61B}" type="presParOf" srcId="{73D79BB7-7CB7-41C2-A631-9498DDE73561}" destId="{EAF8A116-E2DE-4FAF-B80C-9A1BB337E014}" srcOrd="8" destOrd="0" presId="urn:microsoft.com/office/officeart/2008/layout/LinedList"/>
    <dgm:cxn modelId="{B4EA0C2B-FC54-42D7-AA58-68B731B90D28}" type="presParOf" srcId="{73D79BB7-7CB7-41C2-A631-9498DDE73561}" destId="{1163278C-B24E-4165-85F4-678675CE7387}" srcOrd="9" destOrd="0" presId="urn:microsoft.com/office/officeart/2008/layout/LinedList"/>
    <dgm:cxn modelId="{44F96735-C8D5-409A-96B7-F29E09E72AD8}" type="presParOf" srcId="{73D79BB7-7CB7-41C2-A631-9498DDE73561}" destId="{E452B340-9AB3-4981-A3F8-149D34594335}" srcOrd="10" destOrd="0" presId="urn:microsoft.com/office/officeart/2008/layout/LinedList"/>
    <dgm:cxn modelId="{44E562A2-B7AA-4C47-98A6-DB26EB854366}" type="presParOf" srcId="{E452B340-9AB3-4981-A3F8-149D34594335}" destId="{E7BD8349-6912-429A-B9D8-E6910D7FF47C}" srcOrd="0" destOrd="0" presId="urn:microsoft.com/office/officeart/2008/layout/LinedList"/>
    <dgm:cxn modelId="{DB5CF256-CC42-476D-85D0-592E126DA572}" type="presParOf" srcId="{E452B340-9AB3-4981-A3F8-149D34594335}" destId="{445E4C3C-B4ED-4EEA-8E45-4916F4361382}" srcOrd="1" destOrd="0" presId="urn:microsoft.com/office/officeart/2008/layout/LinedList"/>
    <dgm:cxn modelId="{8E1832C4-A598-4FDC-A758-BB40ADCCA1AD}" type="presParOf" srcId="{E452B340-9AB3-4981-A3F8-149D34594335}" destId="{13957737-6D13-4AC7-A6E1-2DD75FA0733F}" srcOrd="2" destOrd="0" presId="urn:microsoft.com/office/officeart/2008/layout/LinedList"/>
    <dgm:cxn modelId="{CC008F1D-3050-4F4C-9F0E-C833C9D9D362}" type="presParOf" srcId="{73D79BB7-7CB7-41C2-A631-9498DDE73561}" destId="{29076B1B-1BDA-43FB-B5A6-E7AC89D574D1}" srcOrd="11" destOrd="0" presId="urn:microsoft.com/office/officeart/2008/layout/LinedList"/>
    <dgm:cxn modelId="{7A397B9F-203B-4C35-969E-8DC645A448E2}" type="presParOf" srcId="{73D79BB7-7CB7-41C2-A631-9498DDE73561}" destId="{6919220E-2FD4-4376-95F9-EA00377B1565}" srcOrd="12" destOrd="0" presId="urn:microsoft.com/office/officeart/2008/layout/LinedList"/>
    <dgm:cxn modelId="{0F03EDD0-EF05-4536-BE07-48F11977FF44}" type="presParOf" srcId="{73D79BB7-7CB7-41C2-A631-9498DDE73561}" destId="{2F42EBB7-21D7-4F2B-ADE6-73CDFDF88D95}" srcOrd="13" destOrd="0" presId="urn:microsoft.com/office/officeart/2008/layout/LinedList"/>
    <dgm:cxn modelId="{23D9BE21-B7D6-443C-9527-D4B5865CA2BA}" type="presParOf" srcId="{2F42EBB7-21D7-4F2B-ADE6-73CDFDF88D95}" destId="{D2E2AB09-0FDB-4157-B18B-45873FC75BD3}" srcOrd="0" destOrd="0" presId="urn:microsoft.com/office/officeart/2008/layout/LinedList"/>
    <dgm:cxn modelId="{40214602-50E2-495D-B9A3-ACB109674274}" type="presParOf" srcId="{2F42EBB7-21D7-4F2B-ADE6-73CDFDF88D95}" destId="{3FF8A8EC-C5A9-4377-B231-084FA536DB87}" srcOrd="1" destOrd="0" presId="urn:microsoft.com/office/officeart/2008/layout/LinedList"/>
    <dgm:cxn modelId="{80010ABA-01A6-4118-9AA0-28D9175AFB15}" type="presParOf" srcId="{2F42EBB7-21D7-4F2B-ADE6-73CDFDF88D95}" destId="{F3E9BB20-E1D1-496A-9A01-3873F85EC1D5}" srcOrd="2" destOrd="0" presId="urn:microsoft.com/office/officeart/2008/layout/LinedList"/>
    <dgm:cxn modelId="{F004034C-231E-44EB-9B10-A1FD71A7FFA1}" type="presParOf" srcId="{73D79BB7-7CB7-41C2-A631-9498DDE73561}" destId="{88B5A5C2-F4A4-4250-8864-5FD3A8C0E337}" srcOrd="14" destOrd="0" presId="urn:microsoft.com/office/officeart/2008/layout/LinedList"/>
    <dgm:cxn modelId="{1BBD4EE9-BC4B-4754-BC74-995BAFBDC3A3}" type="presParOf" srcId="{73D79BB7-7CB7-41C2-A631-9498DDE73561}" destId="{2335E008-EECF-4304-AF44-7CA5F0444D9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58E8A-3736-4808-8135-1C7573520CF2}">
      <dsp:nvSpPr>
        <dsp:cNvPr id="0" name=""/>
        <dsp:cNvSpPr/>
      </dsp:nvSpPr>
      <dsp:spPr>
        <a:xfrm>
          <a:off x="0" y="0"/>
          <a:ext cx="961594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9A850E-81D2-4ECC-81E8-8AF76173CDF4}">
      <dsp:nvSpPr>
        <dsp:cNvPr id="0" name=""/>
        <dsp:cNvSpPr/>
      </dsp:nvSpPr>
      <dsp:spPr>
        <a:xfrm>
          <a:off x="0" y="0"/>
          <a:ext cx="1923189" cy="618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ru-RU" sz="2300" kern="1200" dirty="0" err="1"/>
            <a:t>Міжнародні</a:t>
          </a:r>
          <a:r>
            <a:rPr lang="ru-RU" sz="2300" kern="1200" dirty="0"/>
            <a:t> договори </a:t>
          </a:r>
          <a:r>
            <a:rPr lang="ru-RU" sz="2300" kern="1200" dirty="0" err="1"/>
            <a:t>що</a:t>
          </a:r>
          <a:r>
            <a:rPr lang="ru-RU" sz="2300" kern="1200" dirty="0"/>
            <a:t> </a:t>
          </a:r>
          <a:r>
            <a:rPr lang="ru-RU" sz="2300" kern="1200" dirty="0" err="1"/>
            <a:t>кодифікують</a:t>
          </a:r>
          <a:r>
            <a:rPr lang="ru-RU" sz="2300" kern="1200" dirty="0"/>
            <a:t> геноцид </a:t>
          </a:r>
          <a:r>
            <a:rPr lang="ru-RU" sz="2300" kern="1200" dirty="0" err="1"/>
            <a:t>включають</a:t>
          </a:r>
          <a:r>
            <a:rPr lang="ru-RU" sz="2300" kern="1200" dirty="0"/>
            <a:t>:</a:t>
          </a:r>
          <a:endParaRPr lang="uk-UA" sz="2300" kern="1200" dirty="0"/>
        </a:p>
      </dsp:txBody>
      <dsp:txXfrm>
        <a:off x="0" y="0"/>
        <a:ext cx="1923189" cy="6184491"/>
      </dsp:txXfrm>
    </dsp:sp>
    <dsp:sp modelId="{53FA2098-789D-4F73-9F3C-369F435B65BF}">
      <dsp:nvSpPr>
        <dsp:cNvPr id="0" name=""/>
        <dsp:cNvSpPr/>
      </dsp:nvSpPr>
      <dsp:spPr>
        <a:xfrm>
          <a:off x="2067429" y="72700"/>
          <a:ext cx="7548519" cy="145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uk-UA" sz="3000" kern="1200" dirty="0"/>
            <a:t>Конвенцію про геноцид;</a:t>
          </a:r>
        </a:p>
      </dsp:txBody>
      <dsp:txXfrm>
        <a:off x="2067429" y="72700"/>
        <a:ext cx="7548519" cy="1454019"/>
      </dsp:txXfrm>
    </dsp:sp>
    <dsp:sp modelId="{65DE078B-82A8-435C-A6C6-BAF6B14659BE}">
      <dsp:nvSpPr>
        <dsp:cNvPr id="0" name=""/>
        <dsp:cNvSpPr/>
      </dsp:nvSpPr>
      <dsp:spPr>
        <a:xfrm>
          <a:off x="1923189" y="1526720"/>
          <a:ext cx="769275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D8A68B-1363-4457-B61C-BEF7D8847BB3}">
      <dsp:nvSpPr>
        <dsp:cNvPr id="0" name=""/>
        <dsp:cNvSpPr/>
      </dsp:nvSpPr>
      <dsp:spPr>
        <a:xfrm>
          <a:off x="2067429" y="1599421"/>
          <a:ext cx="7548519" cy="145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ru-RU" sz="3000" kern="1200" dirty="0"/>
            <a:t>Статут Міжнародного кримінального трибуналу по колишній Югославії (МТКЮ);</a:t>
          </a:r>
          <a:endParaRPr lang="uk-UA" sz="3000" kern="1200" dirty="0"/>
        </a:p>
      </dsp:txBody>
      <dsp:txXfrm>
        <a:off x="2067429" y="1599421"/>
        <a:ext cx="7548519" cy="1454019"/>
      </dsp:txXfrm>
    </dsp:sp>
    <dsp:sp modelId="{76A3C5EF-85ED-47BB-9902-629A7F202667}">
      <dsp:nvSpPr>
        <dsp:cNvPr id="0" name=""/>
        <dsp:cNvSpPr/>
      </dsp:nvSpPr>
      <dsp:spPr>
        <a:xfrm>
          <a:off x="1923189" y="3053441"/>
          <a:ext cx="769275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8EAEBD-12CF-44B1-8E91-8E1B45AA90C5}">
      <dsp:nvSpPr>
        <dsp:cNvPr id="0" name=""/>
        <dsp:cNvSpPr/>
      </dsp:nvSpPr>
      <dsp:spPr>
        <a:xfrm>
          <a:off x="2067429" y="3126142"/>
          <a:ext cx="7548519" cy="145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ru-RU" sz="3000" kern="1200" dirty="0"/>
            <a:t>Статут Міжнародного кримінального трибуналу по Руанді (МКТР) </a:t>
          </a:r>
          <a:endParaRPr lang="uk-UA" sz="3000" kern="1200" dirty="0"/>
        </a:p>
      </dsp:txBody>
      <dsp:txXfrm>
        <a:off x="2067429" y="3126142"/>
        <a:ext cx="7548519" cy="1454019"/>
      </dsp:txXfrm>
    </dsp:sp>
    <dsp:sp modelId="{A739B7BA-16A7-4C55-8DAC-6698D5D46F2F}">
      <dsp:nvSpPr>
        <dsp:cNvPr id="0" name=""/>
        <dsp:cNvSpPr/>
      </dsp:nvSpPr>
      <dsp:spPr>
        <a:xfrm>
          <a:off x="1923189" y="4580162"/>
          <a:ext cx="769275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889683-C8EF-4DF7-ADA1-80EE09BB04BC}">
      <dsp:nvSpPr>
        <dsp:cNvPr id="0" name=""/>
        <dsp:cNvSpPr/>
      </dsp:nvSpPr>
      <dsp:spPr>
        <a:xfrm>
          <a:off x="2067429" y="4652863"/>
          <a:ext cx="7548519" cy="145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ru-RU" sz="3000" kern="1200" dirty="0"/>
            <a:t>Статут Міжнародного кримінального суду (МКС)</a:t>
          </a:r>
          <a:endParaRPr lang="uk-UA" sz="3000" kern="1200" dirty="0"/>
        </a:p>
      </dsp:txBody>
      <dsp:txXfrm>
        <a:off x="2067429" y="4652863"/>
        <a:ext cx="7548519" cy="1454019"/>
      </dsp:txXfrm>
    </dsp:sp>
    <dsp:sp modelId="{BC4B9965-2D40-4CB6-841E-709C6E3AAB2C}">
      <dsp:nvSpPr>
        <dsp:cNvPr id="0" name=""/>
        <dsp:cNvSpPr/>
      </dsp:nvSpPr>
      <dsp:spPr>
        <a:xfrm>
          <a:off x="1923189" y="6106882"/>
          <a:ext cx="769275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D461C-29D5-4DC9-A6E4-4AB34D380BD3}">
      <dsp:nvSpPr>
        <dsp:cNvPr id="0" name=""/>
        <dsp:cNvSpPr/>
      </dsp:nvSpPr>
      <dsp:spPr>
        <a:xfrm>
          <a:off x="0" y="0"/>
          <a:ext cx="939958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B0A51-F0F3-46A8-89B3-606010E92051}">
      <dsp:nvSpPr>
        <dsp:cNvPr id="0" name=""/>
        <dsp:cNvSpPr/>
      </dsp:nvSpPr>
      <dsp:spPr>
        <a:xfrm>
          <a:off x="0" y="0"/>
          <a:ext cx="1879917" cy="5637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err="1"/>
            <a:t>Відповідно</a:t>
          </a:r>
          <a:r>
            <a:rPr lang="ru-RU" sz="1600" kern="1200" dirty="0"/>
            <a:t> до </a:t>
          </a:r>
          <a:r>
            <a:rPr lang="ru-RU" sz="1600" kern="1200" dirty="0" err="1"/>
            <a:t>Елементів</a:t>
          </a:r>
          <a:r>
            <a:rPr lang="ru-RU" sz="1600" kern="1200" dirty="0"/>
            <a:t> </a:t>
          </a:r>
          <a:r>
            <a:rPr lang="ru-RU" sz="1600" kern="1200" dirty="0" err="1"/>
            <a:t>злочинів</a:t>
          </a:r>
          <a:r>
            <a:rPr lang="ru-RU" sz="1600" kern="1200" dirty="0"/>
            <a:t> МКС, </a:t>
          </a:r>
          <a:r>
            <a:rPr lang="ru-RU" sz="1600" kern="1200" dirty="0" err="1"/>
            <a:t>контекстуальними</a:t>
          </a:r>
          <a:r>
            <a:rPr lang="ru-RU" sz="1600" kern="1200" dirty="0"/>
            <a:t> </a:t>
          </a:r>
          <a:r>
            <a:rPr lang="ru-RU" sz="1600" kern="1200" dirty="0" err="1"/>
            <a:t>елементами</a:t>
          </a:r>
          <a:r>
            <a:rPr lang="ru-RU" sz="1600" kern="1200" dirty="0"/>
            <a:t> геноциду є</a:t>
          </a:r>
          <a:endParaRPr lang="uk-UA" sz="1600" kern="1200" dirty="0"/>
        </a:p>
      </dsp:txBody>
      <dsp:txXfrm>
        <a:off x="0" y="0"/>
        <a:ext cx="1879917" cy="5637213"/>
      </dsp:txXfrm>
    </dsp:sp>
    <dsp:sp modelId="{1B0560A2-907F-4FA1-8CDB-FCC72EA999E9}">
      <dsp:nvSpPr>
        <dsp:cNvPr id="0" name=""/>
        <dsp:cNvSpPr/>
      </dsp:nvSpPr>
      <dsp:spPr>
        <a:xfrm>
          <a:off x="2020911" y="88081"/>
          <a:ext cx="7378675" cy="176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ru-RU" sz="2900" kern="1200" dirty="0"/>
            <a:t>• </a:t>
          </a:r>
          <a:r>
            <a:rPr lang="ru-RU" sz="2900" kern="1200" dirty="0" err="1"/>
            <a:t>Потерпіла</a:t>
          </a:r>
          <a:r>
            <a:rPr lang="ru-RU" sz="2900" kern="1200" dirty="0"/>
            <a:t> особа (особи) належать до </a:t>
          </a:r>
          <a:r>
            <a:rPr lang="ru-RU" sz="2900" kern="1200" dirty="0" err="1"/>
            <a:t>певної</a:t>
          </a:r>
          <a:r>
            <a:rPr lang="ru-RU" sz="2900" kern="1200" dirty="0"/>
            <a:t> </a:t>
          </a:r>
          <a:r>
            <a:rPr lang="ru-RU" sz="2900" kern="1200" dirty="0" err="1"/>
            <a:t>національної</a:t>
          </a:r>
          <a:r>
            <a:rPr lang="ru-RU" sz="2900" kern="1200" dirty="0"/>
            <a:t>, </a:t>
          </a:r>
          <a:r>
            <a:rPr lang="ru-RU" sz="2900" kern="1200" dirty="0" err="1"/>
            <a:t>етнічної</a:t>
          </a:r>
          <a:r>
            <a:rPr lang="ru-RU" sz="2900" kern="1200" dirty="0"/>
            <a:t>, </a:t>
          </a:r>
          <a:r>
            <a:rPr lang="ru-RU" sz="2900" kern="1200" dirty="0" err="1"/>
            <a:t>расової</a:t>
          </a:r>
          <a:r>
            <a:rPr lang="ru-RU" sz="2900" kern="1200" dirty="0"/>
            <a:t> </a:t>
          </a:r>
          <a:r>
            <a:rPr lang="ru-RU" sz="2900" kern="1200" dirty="0" err="1"/>
            <a:t>або</a:t>
          </a:r>
          <a:r>
            <a:rPr lang="ru-RU" sz="2900" kern="1200" dirty="0"/>
            <a:t> </a:t>
          </a:r>
          <a:r>
            <a:rPr lang="ru-RU" sz="2900" kern="1200" dirty="0" err="1"/>
            <a:t>релігійної</a:t>
          </a:r>
          <a:r>
            <a:rPr lang="ru-RU" sz="2900" kern="1200" dirty="0"/>
            <a:t> </a:t>
          </a:r>
          <a:r>
            <a:rPr lang="ru-RU" sz="2900" kern="1200" dirty="0" err="1"/>
            <a:t>групи</a:t>
          </a:r>
          <a:r>
            <a:rPr lang="ru-RU" sz="2900" kern="1200" dirty="0"/>
            <a:t>;</a:t>
          </a:r>
          <a:endParaRPr lang="uk-UA" sz="2900" kern="1200" dirty="0"/>
        </a:p>
      </dsp:txBody>
      <dsp:txXfrm>
        <a:off x="2020911" y="88081"/>
        <a:ext cx="7378675" cy="1761629"/>
      </dsp:txXfrm>
    </dsp:sp>
    <dsp:sp modelId="{A507E7E8-BB70-4119-87CA-4FAF07F5F09C}">
      <dsp:nvSpPr>
        <dsp:cNvPr id="0" name=""/>
        <dsp:cNvSpPr/>
      </dsp:nvSpPr>
      <dsp:spPr>
        <a:xfrm>
          <a:off x="1879917" y="1849710"/>
          <a:ext cx="75196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1A004-B984-48A6-96F5-FFC12D9C915E}">
      <dsp:nvSpPr>
        <dsp:cNvPr id="0" name=""/>
        <dsp:cNvSpPr/>
      </dsp:nvSpPr>
      <dsp:spPr>
        <a:xfrm>
          <a:off x="2020911" y="1937791"/>
          <a:ext cx="7378675" cy="176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uk-UA" sz="2900" kern="1200" dirty="0"/>
            <a:t>• Виконавець (виконавці) мав (мали) умисел знищити, повністю або частково, цю національну, етнічну, расову або релігійну групу як таку; та</a:t>
          </a:r>
        </a:p>
      </dsp:txBody>
      <dsp:txXfrm>
        <a:off x="2020911" y="1937791"/>
        <a:ext cx="7378675" cy="1761629"/>
      </dsp:txXfrm>
    </dsp:sp>
    <dsp:sp modelId="{7E222C35-75F5-4F1D-B5A7-6A79FC260DB9}">
      <dsp:nvSpPr>
        <dsp:cNvPr id="0" name=""/>
        <dsp:cNvSpPr/>
      </dsp:nvSpPr>
      <dsp:spPr>
        <a:xfrm>
          <a:off x="1879917" y="3699421"/>
          <a:ext cx="75196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51CC7-1CB7-46B7-BB18-B1DCE3304C9E}">
      <dsp:nvSpPr>
        <dsp:cNvPr id="0" name=""/>
        <dsp:cNvSpPr/>
      </dsp:nvSpPr>
      <dsp:spPr>
        <a:xfrm>
          <a:off x="2020911" y="3787502"/>
          <a:ext cx="7378675" cy="176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uk-UA" sz="2900" kern="1200" dirty="0"/>
            <a:t>• Діяння було вчинено в контексті явної лінії схожої поведінки, спрямованої проти цієї групи, або було таким, що саме по собі могло призвести до її знищення.</a:t>
          </a:r>
        </a:p>
      </dsp:txBody>
      <dsp:txXfrm>
        <a:off x="2020911" y="3787502"/>
        <a:ext cx="7378675" cy="1761629"/>
      </dsp:txXfrm>
    </dsp:sp>
    <dsp:sp modelId="{71336A68-B55B-4466-B90B-95CF597E1228}">
      <dsp:nvSpPr>
        <dsp:cNvPr id="0" name=""/>
        <dsp:cNvSpPr/>
      </dsp:nvSpPr>
      <dsp:spPr>
        <a:xfrm>
          <a:off x="1879917" y="5549131"/>
          <a:ext cx="75196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29B38-B0BA-4C66-B488-699093AD09F6}">
      <dsp:nvSpPr>
        <dsp:cNvPr id="0" name=""/>
        <dsp:cNvSpPr/>
      </dsp:nvSpPr>
      <dsp:spPr>
        <a:xfrm>
          <a:off x="0" y="0"/>
          <a:ext cx="931068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E24B8-6DAF-4216-A37F-F9BEA1C19DF5}">
      <dsp:nvSpPr>
        <dsp:cNvPr id="0" name=""/>
        <dsp:cNvSpPr/>
      </dsp:nvSpPr>
      <dsp:spPr>
        <a:xfrm>
          <a:off x="0" y="0"/>
          <a:ext cx="1862137" cy="556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dirty="0"/>
            <a:t>Потерпілі від геноциду повинні належати до однієї з чотирьох перелічених груп, що містяться в Конвенції про геноцид та міжнародних кримінальних статутах, а саме до національної, етнічної, расової або релігійної групи. </a:t>
          </a:r>
          <a:r>
            <a:rPr lang="ru-RU" sz="1700" kern="1200" dirty="0" err="1"/>
            <a:t>Ці</a:t>
          </a:r>
          <a:r>
            <a:rPr lang="ru-RU" sz="1700" kern="1200" dirty="0"/>
            <a:t> </a:t>
          </a:r>
          <a:r>
            <a:rPr lang="ru-RU" sz="1700" kern="1200" dirty="0" err="1"/>
            <a:t>групи</a:t>
          </a:r>
          <a:r>
            <a:rPr lang="ru-RU" sz="1700" kern="1200" dirty="0"/>
            <a:t> </a:t>
          </a:r>
          <a:r>
            <a:rPr lang="ru-RU" sz="1700" kern="1200" dirty="0" err="1"/>
            <a:t>були</a:t>
          </a:r>
          <a:r>
            <a:rPr lang="ru-RU" sz="1700" kern="1200" dirty="0"/>
            <a:t> </a:t>
          </a:r>
          <a:r>
            <a:rPr lang="ru-RU" sz="1700" kern="1200" dirty="0" err="1"/>
            <a:t>визначені</a:t>
          </a:r>
          <a:r>
            <a:rPr lang="ru-RU" sz="1700" kern="1200" dirty="0"/>
            <a:t> </a:t>
          </a:r>
          <a:r>
            <a:rPr lang="ru-RU" sz="1700" kern="1200" dirty="0" err="1"/>
            <a:t>наступним</a:t>
          </a:r>
          <a:r>
            <a:rPr lang="ru-RU" sz="1700" kern="1200" dirty="0"/>
            <a:t> чином</a:t>
          </a:r>
          <a:endParaRPr lang="uk-UA" sz="1700" kern="1200" dirty="0"/>
        </a:p>
      </dsp:txBody>
      <dsp:txXfrm>
        <a:off x="0" y="0"/>
        <a:ext cx="1862137" cy="5568950"/>
      </dsp:txXfrm>
    </dsp:sp>
    <dsp:sp modelId="{ECEDB746-D0CB-4BED-8E24-C433820C0AB3}">
      <dsp:nvSpPr>
        <dsp:cNvPr id="0" name=""/>
        <dsp:cNvSpPr/>
      </dsp:nvSpPr>
      <dsp:spPr>
        <a:xfrm>
          <a:off x="2001797" y="65465"/>
          <a:ext cx="7308889" cy="130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dirty="0"/>
            <a:t>Національні групи охоплюють осіб, які поділяють визнані / усвідомлені правові зв’язки спільного громадянства, визнаного законом (тобто в межах правової системи держави) або міжнародним співтовариством, а також спільне розуміння взаємних прав і обов’язків.</a:t>
          </a:r>
        </a:p>
      </dsp:txBody>
      <dsp:txXfrm>
        <a:off x="2001797" y="65465"/>
        <a:ext cx="7308889" cy="1309301"/>
      </dsp:txXfrm>
    </dsp:sp>
    <dsp:sp modelId="{01492203-7D05-45B4-B037-91EE34B40732}">
      <dsp:nvSpPr>
        <dsp:cNvPr id="0" name=""/>
        <dsp:cNvSpPr/>
      </dsp:nvSpPr>
      <dsp:spPr>
        <a:xfrm>
          <a:off x="1862137" y="1374766"/>
          <a:ext cx="74485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5F11DD-7E86-4047-BF8A-E3F462DCBCA3}">
      <dsp:nvSpPr>
        <dsp:cNvPr id="0" name=""/>
        <dsp:cNvSpPr/>
      </dsp:nvSpPr>
      <dsp:spPr>
        <a:xfrm>
          <a:off x="2001797" y="1440231"/>
          <a:ext cx="7308889" cy="130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dirty="0"/>
            <a:t>• Етнічні групи охоплюють осіб, які поділяють спільну мову, традиції, історію, соціальні структури та культуру, серед іншого, наприклад, племінні звичаї та традиційні зв’язки з землею.</a:t>
          </a:r>
        </a:p>
      </dsp:txBody>
      <dsp:txXfrm>
        <a:off x="2001797" y="1440231"/>
        <a:ext cx="7308889" cy="1309301"/>
      </dsp:txXfrm>
    </dsp:sp>
    <dsp:sp modelId="{4422A1CC-B526-4714-9332-A47634289F67}">
      <dsp:nvSpPr>
        <dsp:cNvPr id="0" name=""/>
        <dsp:cNvSpPr/>
      </dsp:nvSpPr>
      <dsp:spPr>
        <a:xfrm>
          <a:off x="1862137" y="2749533"/>
          <a:ext cx="74485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BFDB9-1A91-42A1-8109-1BA7E4A4E12D}">
      <dsp:nvSpPr>
        <dsp:cNvPr id="0" name=""/>
        <dsp:cNvSpPr/>
      </dsp:nvSpPr>
      <dsp:spPr>
        <a:xfrm>
          <a:off x="2001797" y="2814998"/>
          <a:ext cx="7308889" cy="130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dirty="0"/>
            <a:t>• Расові групи охоплюють осіб, які мають спільні спадкові фізичні риси (наприклад, колір шкіри), “часто ідентифікуються як пов’язані з певним географічним регіоном, незалежно від мовних, культурних, національних або релігійних факторів”.</a:t>
          </a:r>
        </a:p>
      </dsp:txBody>
      <dsp:txXfrm>
        <a:off x="2001797" y="2814998"/>
        <a:ext cx="7308889" cy="1309301"/>
      </dsp:txXfrm>
    </dsp:sp>
    <dsp:sp modelId="{3A274B4A-5D96-4198-A825-00170994311E}">
      <dsp:nvSpPr>
        <dsp:cNvPr id="0" name=""/>
        <dsp:cNvSpPr/>
      </dsp:nvSpPr>
      <dsp:spPr>
        <a:xfrm>
          <a:off x="1862137" y="4124299"/>
          <a:ext cx="74485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4BDCD-764E-4D87-92A2-9947997C4CA5}">
      <dsp:nvSpPr>
        <dsp:cNvPr id="0" name=""/>
        <dsp:cNvSpPr/>
      </dsp:nvSpPr>
      <dsp:spPr>
        <a:xfrm>
          <a:off x="2001797" y="4189764"/>
          <a:ext cx="7308889" cy="130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dirty="0"/>
            <a:t>• Релігійні групи охоплюють осіб, які сповідують одну і ту ж релігію, спосіб відправлення служінь або релігійні переконання.</a:t>
          </a:r>
        </a:p>
      </dsp:txBody>
      <dsp:txXfrm>
        <a:off x="2001797" y="4189764"/>
        <a:ext cx="7308889" cy="1309301"/>
      </dsp:txXfrm>
    </dsp:sp>
    <dsp:sp modelId="{6DF027A1-B23A-45BC-9411-2B673783B60A}">
      <dsp:nvSpPr>
        <dsp:cNvPr id="0" name=""/>
        <dsp:cNvSpPr/>
      </dsp:nvSpPr>
      <dsp:spPr>
        <a:xfrm>
          <a:off x="1862137" y="5499066"/>
          <a:ext cx="74485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F58D2-CB4E-42ED-A846-1DE84A4BC6F9}">
      <dsp:nvSpPr>
        <dsp:cNvPr id="0" name=""/>
        <dsp:cNvSpPr/>
      </dsp:nvSpPr>
      <dsp:spPr>
        <a:xfrm>
          <a:off x="0" y="2702"/>
          <a:ext cx="102943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D9577-089F-46F1-91E2-0B44A1BBEC08}">
      <dsp:nvSpPr>
        <dsp:cNvPr id="0" name=""/>
        <dsp:cNvSpPr/>
      </dsp:nvSpPr>
      <dsp:spPr>
        <a:xfrm>
          <a:off x="19682" y="0"/>
          <a:ext cx="2058874" cy="5529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err="1"/>
            <a:t>Докази</a:t>
          </a:r>
          <a:r>
            <a:rPr lang="ru-RU" sz="1800" kern="1200" dirty="0"/>
            <a:t> </a:t>
          </a:r>
          <a:r>
            <a:rPr lang="ru-RU" sz="1800" kern="1200" dirty="0" err="1"/>
            <a:t>дискримінаційних</a:t>
          </a:r>
          <a:r>
            <a:rPr lang="ru-RU" sz="1800" kern="1200" dirty="0"/>
            <a:t> </a:t>
          </a:r>
          <a:r>
            <a:rPr lang="ru-RU" sz="1800" kern="1200" dirty="0" err="1"/>
            <a:t>умислів</a:t>
          </a:r>
          <a:r>
            <a:rPr lang="ru-RU" sz="1800" kern="1200" dirty="0"/>
            <a:t> </a:t>
          </a:r>
          <a:r>
            <a:rPr lang="ru-RU" sz="1800" kern="1200" dirty="0" err="1"/>
            <a:t>можуть</a:t>
          </a:r>
          <a:r>
            <a:rPr lang="ru-RU" sz="1800" kern="1200" dirty="0"/>
            <a:t> </a:t>
          </a:r>
          <a:r>
            <a:rPr lang="ru-RU" sz="1800" kern="1200" dirty="0" err="1"/>
            <a:t>містити</a:t>
          </a:r>
          <a:r>
            <a:rPr lang="ru-RU" sz="1800" kern="1200" dirty="0"/>
            <a:t> </a:t>
          </a:r>
          <a:r>
            <a:rPr lang="ru-RU" sz="1800" kern="1200" dirty="0" err="1"/>
            <a:t>наступний</a:t>
          </a:r>
          <a:r>
            <a:rPr lang="ru-RU" sz="1800" kern="1200" dirty="0"/>
            <a:t> </a:t>
          </a:r>
          <a:r>
            <a:rPr lang="ru-RU" sz="1800" kern="1200" dirty="0" err="1"/>
            <a:t>невичерпний</a:t>
          </a:r>
          <a:r>
            <a:rPr lang="ru-RU" sz="1800" kern="1200" dirty="0"/>
            <a:t> </a:t>
          </a:r>
          <a:r>
            <a:rPr lang="ru-RU" sz="1800" kern="1200" dirty="0" err="1"/>
            <a:t>перелік</a:t>
          </a:r>
          <a:r>
            <a:rPr lang="ru-RU" sz="1800" kern="1200" dirty="0"/>
            <a:t>:</a:t>
          </a:r>
          <a:endParaRPr lang="uk-UA" sz="1800" kern="1200" dirty="0"/>
        </a:p>
      </dsp:txBody>
      <dsp:txXfrm>
        <a:off x="19682" y="0"/>
        <a:ext cx="2058874" cy="5529559"/>
      </dsp:txXfrm>
    </dsp:sp>
    <dsp:sp modelId="{1CEB531C-7789-474E-A08C-DBCB13BE43BC}">
      <dsp:nvSpPr>
        <dsp:cNvPr id="0" name=""/>
        <dsp:cNvSpPr/>
      </dsp:nvSpPr>
      <dsp:spPr>
        <a:xfrm>
          <a:off x="2213290" y="37194"/>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ru-RU" sz="1000" kern="1200" dirty="0"/>
            <a:t> </a:t>
          </a:r>
          <a:r>
            <a:rPr lang="ru-RU" sz="1400" kern="1200" dirty="0"/>
            <a:t>Заяви </a:t>
          </a:r>
          <a:r>
            <a:rPr lang="ru-RU" sz="1400" kern="1200" dirty="0" err="1"/>
            <a:t>виконавця</a:t>
          </a:r>
          <a:r>
            <a:rPr lang="ru-RU" sz="1400" kern="1200" dirty="0"/>
            <a:t>, у тому </a:t>
          </a:r>
          <a:r>
            <a:rPr lang="ru-RU" sz="1400" kern="1200" dirty="0" err="1"/>
            <a:t>числі</a:t>
          </a:r>
          <a:r>
            <a:rPr lang="ru-RU" sz="1400" kern="1200" dirty="0"/>
            <a:t> </a:t>
          </a:r>
          <a:r>
            <a:rPr lang="ru-RU" sz="1400" kern="1200" dirty="0" err="1"/>
            <a:t>якщо</a:t>
          </a:r>
          <a:r>
            <a:rPr lang="ru-RU" sz="1400" kern="1200" dirty="0"/>
            <a:t> вони не </a:t>
          </a:r>
          <a:r>
            <a:rPr lang="ru-RU" sz="1400" kern="1200" dirty="0" err="1"/>
            <a:t>містять</a:t>
          </a:r>
          <a:r>
            <a:rPr lang="ru-RU" sz="1400" kern="1200" dirty="0"/>
            <a:t> прямого </a:t>
          </a:r>
          <a:r>
            <a:rPr lang="ru-RU" sz="1400" kern="1200" dirty="0" err="1"/>
            <a:t>заклику</a:t>
          </a:r>
          <a:r>
            <a:rPr lang="ru-RU" sz="1400" kern="1200" dirty="0"/>
            <a:t> до </a:t>
          </a:r>
          <a:r>
            <a:rPr lang="ru-RU" sz="1400" kern="1200" dirty="0" err="1"/>
            <a:t>вчинення</a:t>
          </a:r>
          <a:r>
            <a:rPr lang="ru-RU" sz="1400" kern="1200" dirty="0"/>
            <a:t> геноциду, але все ж є прямим </a:t>
          </a:r>
          <a:r>
            <a:rPr lang="ru-RU" sz="1400" kern="1200" dirty="0" err="1"/>
            <a:t>підбурюванням</a:t>
          </a:r>
          <a:r>
            <a:rPr lang="ru-RU" sz="1400" kern="1200" dirty="0"/>
            <a:t> до </a:t>
          </a:r>
          <a:r>
            <a:rPr lang="ru-RU" sz="1400" kern="1200" dirty="0" err="1"/>
            <a:t>вчинення</a:t>
          </a:r>
          <a:r>
            <a:rPr lang="ru-RU" sz="1400" kern="1200" dirty="0"/>
            <a:t> геноциду в конкретному </a:t>
          </a:r>
          <a:r>
            <a:rPr lang="ru-RU" sz="1400" kern="1200" dirty="0" err="1"/>
            <a:t>контексті</a:t>
          </a:r>
          <a:r>
            <a:rPr lang="ru-RU" sz="1400" kern="1200" dirty="0"/>
            <a:t>;</a:t>
          </a:r>
          <a:endParaRPr lang="uk-UA" sz="1400" kern="1200" dirty="0"/>
        </a:p>
      </dsp:txBody>
      <dsp:txXfrm>
        <a:off x="2213290" y="37194"/>
        <a:ext cx="8081083" cy="689844"/>
      </dsp:txXfrm>
    </dsp:sp>
    <dsp:sp modelId="{04202CF9-2B28-4800-B29D-4B73B0E8E64A}">
      <dsp:nvSpPr>
        <dsp:cNvPr id="0" name=""/>
        <dsp:cNvSpPr/>
      </dsp:nvSpPr>
      <dsp:spPr>
        <a:xfrm>
          <a:off x="2058874" y="540226"/>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715D5-C0CE-451D-9D49-60DD3097B0B6}">
      <dsp:nvSpPr>
        <dsp:cNvPr id="0" name=""/>
        <dsp:cNvSpPr/>
      </dsp:nvSpPr>
      <dsp:spPr>
        <a:xfrm>
          <a:off x="2198421" y="594382"/>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uk-UA" sz="1400" kern="1200" dirty="0"/>
            <a:t>Загальний контекст ситуації: наприклад, систематичне вчинення протиправних діянь, спрямованих проти цільової групи, тим самим виконавцем або іншими особами, або нестабільне середовище/атмосфера насильства, що існувала між групою виконавця та цільовою групою;</a:t>
          </a:r>
        </a:p>
      </dsp:txBody>
      <dsp:txXfrm>
        <a:off x="2198421" y="594382"/>
        <a:ext cx="8081083" cy="689844"/>
      </dsp:txXfrm>
    </dsp:sp>
    <dsp:sp modelId="{D2B10698-9CA2-48CC-BCE7-5E17704571F9}">
      <dsp:nvSpPr>
        <dsp:cNvPr id="0" name=""/>
        <dsp:cNvSpPr/>
      </dsp:nvSpPr>
      <dsp:spPr>
        <a:xfrm>
          <a:off x="2058874" y="1451377"/>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4692A-7573-45F6-B3BE-11171E013288}">
      <dsp:nvSpPr>
        <dsp:cNvPr id="0" name=""/>
        <dsp:cNvSpPr/>
      </dsp:nvSpPr>
      <dsp:spPr>
        <a:xfrm>
          <a:off x="2213290" y="1485869"/>
          <a:ext cx="8081083" cy="386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err="1"/>
            <a:t>Повторення</a:t>
          </a:r>
          <a:r>
            <a:rPr lang="ru-RU" sz="1400" kern="1200" dirty="0"/>
            <a:t> деструктивних та дискримінаційних дій;</a:t>
          </a:r>
          <a:endParaRPr lang="uk-UA" sz="1400" kern="1200" dirty="0"/>
        </a:p>
      </dsp:txBody>
      <dsp:txXfrm>
        <a:off x="2213290" y="1485869"/>
        <a:ext cx="8081083" cy="386202"/>
      </dsp:txXfrm>
    </dsp:sp>
    <dsp:sp modelId="{1436DF22-9AF0-4DC9-A1DA-373B5E5167C7}">
      <dsp:nvSpPr>
        <dsp:cNvPr id="0" name=""/>
        <dsp:cNvSpPr/>
      </dsp:nvSpPr>
      <dsp:spPr>
        <a:xfrm>
          <a:off x="2058874" y="1872072"/>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065BC7-DC2F-41E9-8EFE-624046EEC184}">
      <dsp:nvSpPr>
        <dsp:cNvPr id="0" name=""/>
        <dsp:cNvSpPr/>
      </dsp:nvSpPr>
      <dsp:spPr>
        <a:xfrm>
          <a:off x="2137004" y="1883944"/>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 Умисне, дискримінаційне та систематичне націлювання на потерпілих та їхнє майно через приналежність до групи та виключення з кола об’єктів націлювання членів інших груп;</a:t>
          </a:r>
          <a:endParaRPr lang="uk-UA" sz="1400" kern="1200" dirty="0"/>
        </a:p>
      </dsp:txBody>
      <dsp:txXfrm>
        <a:off x="2137004" y="1883944"/>
        <a:ext cx="8081083" cy="689844"/>
      </dsp:txXfrm>
    </dsp:sp>
    <dsp:sp modelId="{7C35BDA8-91B8-4C05-BD9F-5CBD83681046}">
      <dsp:nvSpPr>
        <dsp:cNvPr id="0" name=""/>
        <dsp:cNvSpPr/>
      </dsp:nvSpPr>
      <dsp:spPr>
        <a:xfrm>
          <a:off x="2058874" y="2429260"/>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9D7835-2813-449C-86B0-B272312FF279}">
      <dsp:nvSpPr>
        <dsp:cNvPr id="0" name=""/>
        <dsp:cNvSpPr/>
      </dsp:nvSpPr>
      <dsp:spPr>
        <a:xfrm>
          <a:off x="2198421" y="2463752"/>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Характер, тяжкість, масштаби та географічне охоплення злочинів, вчинених проти членів групи, у тому числі застосована зброя та ступінь тілесних ушкоджень. Масштаби та інтенсивність сексуального насильства також можуть свідчити про умисел геноциду, особливо коли таке насильство призводить до того, що потерпілі “настільки травмовані, що більше не можуть розглядати можливість репродуктивних стосунків, навіть після повернення до своєї групи”.</a:t>
          </a:r>
          <a:endParaRPr lang="uk-UA" sz="1400" kern="1200" dirty="0"/>
        </a:p>
      </dsp:txBody>
      <dsp:txXfrm>
        <a:off x="2198421" y="2463752"/>
        <a:ext cx="8081083" cy="689844"/>
      </dsp:txXfrm>
    </dsp:sp>
    <dsp:sp modelId="{69148AD4-C2CD-4B96-A17B-9898B383FB84}">
      <dsp:nvSpPr>
        <dsp:cNvPr id="0" name=""/>
        <dsp:cNvSpPr/>
      </dsp:nvSpPr>
      <dsp:spPr>
        <a:xfrm>
          <a:off x="2058874" y="3537056"/>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72284-8CA8-4BBC-940F-AEF66968331A}">
      <dsp:nvSpPr>
        <dsp:cNvPr id="0" name=""/>
        <dsp:cNvSpPr/>
      </dsp:nvSpPr>
      <dsp:spPr>
        <a:xfrm>
          <a:off x="2198421" y="3630535"/>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t>• Організація або планування діянь, спрямованих на групу;</a:t>
          </a:r>
          <a:endParaRPr lang="uk-UA" sz="1800" kern="1200" dirty="0"/>
        </a:p>
      </dsp:txBody>
      <dsp:txXfrm>
        <a:off x="2198421" y="3630535"/>
        <a:ext cx="8081083" cy="689844"/>
      </dsp:txXfrm>
    </dsp:sp>
    <dsp:sp modelId="{7D08335F-3DA9-45EB-AB0C-66BCF72FD018}">
      <dsp:nvSpPr>
        <dsp:cNvPr id="0" name=""/>
        <dsp:cNvSpPr/>
      </dsp:nvSpPr>
      <dsp:spPr>
        <a:xfrm>
          <a:off x="2058874" y="4045083"/>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686E43-E604-431A-90A9-393D4C264BB1}">
      <dsp:nvSpPr>
        <dsp:cNvPr id="0" name=""/>
        <dsp:cNvSpPr/>
      </dsp:nvSpPr>
      <dsp:spPr>
        <a:xfrm>
          <a:off x="2213290" y="4079576"/>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t>• Використання принизливих висловлювань стосовно представників цільової групи та кількість потерпілих; та</a:t>
          </a:r>
          <a:endParaRPr lang="uk-UA" sz="1800" kern="1200" dirty="0"/>
        </a:p>
      </dsp:txBody>
      <dsp:txXfrm>
        <a:off x="2213290" y="4079576"/>
        <a:ext cx="8081083" cy="689844"/>
      </dsp:txXfrm>
    </dsp:sp>
    <dsp:sp modelId="{CBD4BDC6-7806-409F-A6E7-E15FF31109A1}">
      <dsp:nvSpPr>
        <dsp:cNvPr id="0" name=""/>
        <dsp:cNvSpPr/>
      </dsp:nvSpPr>
      <dsp:spPr>
        <a:xfrm>
          <a:off x="2058874" y="4769421"/>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910394-811E-43AF-B3CF-D6D1C1F46C17}">
      <dsp:nvSpPr>
        <dsp:cNvPr id="0" name=""/>
        <dsp:cNvSpPr/>
      </dsp:nvSpPr>
      <dsp:spPr>
        <a:xfrm>
          <a:off x="2213290" y="4803913"/>
          <a:ext cx="8081083" cy="68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t>• Політична доктрина (окреслена заходами, стратегією, промовами або проєктами виконавця (виконавців)), яка призвела до злочинних діянь.</a:t>
          </a:r>
          <a:endParaRPr lang="uk-UA" sz="1800" kern="1200" dirty="0"/>
        </a:p>
      </dsp:txBody>
      <dsp:txXfrm>
        <a:off x="2213290" y="4803913"/>
        <a:ext cx="8081083" cy="689844"/>
      </dsp:txXfrm>
    </dsp:sp>
    <dsp:sp modelId="{FE20709F-4075-478F-9687-F4A8705E8158}">
      <dsp:nvSpPr>
        <dsp:cNvPr id="0" name=""/>
        <dsp:cNvSpPr/>
      </dsp:nvSpPr>
      <dsp:spPr>
        <a:xfrm>
          <a:off x="2058874" y="5493758"/>
          <a:ext cx="82354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C19FB-E516-4F85-B7E8-85D15C912579}">
      <dsp:nvSpPr>
        <dsp:cNvPr id="0" name=""/>
        <dsp:cNvSpPr/>
      </dsp:nvSpPr>
      <dsp:spPr>
        <a:xfrm>
          <a:off x="0" y="0"/>
          <a:ext cx="1012722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BF0BB-308C-4C46-BC83-66EC5D9EAE58}">
      <dsp:nvSpPr>
        <dsp:cNvPr id="0" name=""/>
        <dsp:cNvSpPr/>
      </dsp:nvSpPr>
      <dsp:spPr>
        <a:xfrm>
          <a:off x="0" y="0"/>
          <a:ext cx="2025445" cy="460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dirty="0" err="1"/>
            <a:t>Конвенція</a:t>
          </a:r>
          <a:r>
            <a:rPr lang="ru-RU" sz="2000" kern="1200" dirty="0"/>
            <a:t> про геноцид, Статут МКС та </a:t>
          </a:r>
          <a:r>
            <a:rPr lang="ru-RU" sz="2000" kern="1200" dirty="0" err="1"/>
            <a:t>Статути</a:t>
          </a:r>
          <a:r>
            <a:rPr lang="ru-RU" sz="2000" kern="1200" dirty="0"/>
            <a:t> </a:t>
          </a:r>
          <a:r>
            <a:rPr lang="ru-RU" sz="2000" kern="1200" dirty="0" err="1"/>
            <a:t>спеціальних</a:t>
          </a:r>
          <a:r>
            <a:rPr lang="ru-RU" sz="2000" kern="1200" dirty="0"/>
            <a:t> (</a:t>
          </a:r>
          <a:r>
            <a:rPr lang="ru-RU" sz="2000" kern="1200" dirty="0" err="1"/>
            <a:t>ad</a:t>
          </a:r>
          <a:r>
            <a:rPr lang="ru-RU" sz="2000" kern="1200" dirty="0"/>
            <a:t> </a:t>
          </a:r>
          <a:r>
            <a:rPr lang="ru-RU" sz="2000" kern="1200" dirty="0" err="1"/>
            <a:t>hoc</a:t>
          </a:r>
          <a:r>
            <a:rPr lang="ru-RU" sz="2000" kern="1200" dirty="0"/>
            <a:t>) </a:t>
          </a:r>
          <a:r>
            <a:rPr lang="ru-RU" sz="2000" kern="1200" dirty="0" err="1"/>
            <a:t>трибуналів</a:t>
          </a:r>
          <a:r>
            <a:rPr lang="ru-RU" sz="2000" kern="1200" dirty="0"/>
            <a:t> </a:t>
          </a:r>
          <a:r>
            <a:rPr lang="ru-RU" sz="2000" kern="1200" dirty="0" err="1"/>
            <a:t>перераховують</a:t>
          </a:r>
          <a:r>
            <a:rPr lang="ru-RU" sz="2000" kern="1200" dirty="0"/>
            <a:t> </a:t>
          </a:r>
          <a:r>
            <a:rPr lang="ru-RU" sz="2000" kern="1200" dirty="0" err="1"/>
            <a:t>такі</a:t>
          </a:r>
          <a:r>
            <a:rPr lang="ru-RU" sz="2000" kern="1200" dirty="0"/>
            <a:t> </a:t>
          </a:r>
          <a:r>
            <a:rPr lang="ru-RU" sz="2000" kern="1200" dirty="0" err="1"/>
            <a:t>основні</a:t>
          </a:r>
          <a:r>
            <a:rPr lang="ru-RU" sz="2000" kern="1200" dirty="0"/>
            <a:t> </a:t>
          </a:r>
          <a:r>
            <a:rPr lang="ru-RU" sz="2000" kern="1200" dirty="0" err="1"/>
            <a:t>акти</a:t>
          </a:r>
          <a:r>
            <a:rPr lang="ru-RU" sz="2000" kern="1200" dirty="0"/>
            <a:t> геноциду</a:t>
          </a:r>
          <a:endParaRPr lang="uk-UA" sz="2000" kern="1200" dirty="0"/>
        </a:p>
      </dsp:txBody>
      <dsp:txXfrm>
        <a:off x="0" y="0"/>
        <a:ext cx="2025445" cy="4603801"/>
      </dsp:txXfrm>
    </dsp:sp>
    <dsp:sp modelId="{70710E72-CB94-4501-93FB-DB82BBE28678}">
      <dsp:nvSpPr>
        <dsp:cNvPr id="0" name=""/>
        <dsp:cNvSpPr/>
      </dsp:nvSpPr>
      <dsp:spPr>
        <a:xfrm>
          <a:off x="2177353" y="43385"/>
          <a:ext cx="7949872" cy="86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uk-UA" sz="2300" kern="1200" dirty="0"/>
            <a:t>вбивство членів групи;</a:t>
          </a:r>
        </a:p>
      </dsp:txBody>
      <dsp:txXfrm>
        <a:off x="2177353" y="43385"/>
        <a:ext cx="7949872" cy="867708"/>
      </dsp:txXfrm>
    </dsp:sp>
    <dsp:sp modelId="{E60D4A26-189E-4146-A3DB-605BC29B5659}">
      <dsp:nvSpPr>
        <dsp:cNvPr id="0" name=""/>
        <dsp:cNvSpPr/>
      </dsp:nvSpPr>
      <dsp:spPr>
        <a:xfrm>
          <a:off x="2025445" y="911094"/>
          <a:ext cx="810178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B9485B-D56F-4DD3-B762-FFE54BCE9947}">
      <dsp:nvSpPr>
        <dsp:cNvPr id="0" name=""/>
        <dsp:cNvSpPr/>
      </dsp:nvSpPr>
      <dsp:spPr>
        <a:xfrm>
          <a:off x="2177353" y="954479"/>
          <a:ext cx="7949872" cy="86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uk-UA" sz="2300" kern="1200" dirty="0"/>
            <a:t> заподіяння серйозних тілесних ушкоджень або психічної шкоди групі;</a:t>
          </a:r>
        </a:p>
      </dsp:txBody>
      <dsp:txXfrm>
        <a:off x="2177353" y="954479"/>
        <a:ext cx="7949872" cy="867708"/>
      </dsp:txXfrm>
    </dsp:sp>
    <dsp:sp modelId="{CDE59061-2063-4D54-879C-D8F703EA71BF}">
      <dsp:nvSpPr>
        <dsp:cNvPr id="0" name=""/>
        <dsp:cNvSpPr/>
      </dsp:nvSpPr>
      <dsp:spPr>
        <a:xfrm>
          <a:off x="2025445" y="1822188"/>
          <a:ext cx="810178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FF62FF-A883-48F9-B410-D75B69EBCBA0}">
      <dsp:nvSpPr>
        <dsp:cNvPr id="0" name=""/>
        <dsp:cNvSpPr/>
      </dsp:nvSpPr>
      <dsp:spPr>
        <a:xfrm>
          <a:off x="2177353" y="1865573"/>
          <a:ext cx="7949872" cy="86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uk-UA" sz="2300" kern="1200" dirty="0"/>
            <a:t> умисне створення для групи умов життя, розрахованих на повне або часткове фізичне знищення;</a:t>
          </a:r>
        </a:p>
      </dsp:txBody>
      <dsp:txXfrm>
        <a:off x="2177353" y="1865573"/>
        <a:ext cx="7949872" cy="867708"/>
      </dsp:txXfrm>
    </dsp:sp>
    <dsp:sp modelId="{EAF8A116-E2DE-4FAF-B80C-9A1BB337E014}">
      <dsp:nvSpPr>
        <dsp:cNvPr id="0" name=""/>
        <dsp:cNvSpPr/>
      </dsp:nvSpPr>
      <dsp:spPr>
        <a:xfrm>
          <a:off x="2025445" y="2733282"/>
          <a:ext cx="810178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5E4C3C-B4ED-4EEA-8E45-4916F4361382}">
      <dsp:nvSpPr>
        <dsp:cNvPr id="0" name=""/>
        <dsp:cNvSpPr/>
      </dsp:nvSpPr>
      <dsp:spPr>
        <a:xfrm>
          <a:off x="2177353" y="2776667"/>
          <a:ext cx="7949872" cy="86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uk-UA" sz="2300" kern="1200" dirty="0"/>
            <a:t> запровадження заходів, спрямованих на запобігання народженню дітей у групі; </a:t>
          </a:r>
        </a:p>
      </dsp:txBody>
      <dsp:txXfrm>
        <a:off x="2177353" y="2776667"/>
        <a:ext cx="7949872" cy="867708"/>
      </dsp:txXfrm>
    </dsp:sp>
    <dsp:sp modelId="{29076B1B-1BDA-43FB-B5A6-E7AC89D574D1}">
      <dsp:nvSpPr>
        <dsp:cNvPr id="0" name=""/>
        <dsp:cNvSpPr/>
      </dsp:nvSpPr>
      <dsp:spPr>
        <a:xfrm>
          <a:off x="2025445" y="3644376"/>
          <a:ext cx="810178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8A8EC-C5A9-4377-B231-084FA536DB87}">
      <dsp:nvSpPr>
        <dsp:cNvPr id="0" name=""/>
        <dsp:cNvSpPr/>
      </dsp:nvSpPr>
      <dsp:spPr>
        <a:xfrm>
          <a:off x="2177353" y="3687761"/>
          <a:ext cx="7949872" cy="86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uk-UA" sz="2300" kern="1200"/>
            <a:t>насильницька </a:t>
          </a:r>
          <a:r>
            <a:rPr lang="uk-UA" sz="2300" kern="1200" dirty="0"/>
            <a:t>передача дітей групи до іншої групи</a:t>
          </a:r>
        </a:p>
      </dsp:txBody>
      <dsp:txXfrm>
        <a:off x="2177353" y="3687761"/>
        <a:ext cx="7949872" cy="867708"/>
      </dsp:txXfrm>
    </dsp:sp>
    <dsp:sp modelId="{88B5A5C2-F4A4-4250-8864-5FD3A8C0E337}">
      <dsp:nvSpPr>
        <dsp:cNvPr id="0" name=""/>
        <dsp:cNvSpPr/>
      </dsp:nvSpPr>
      <dsp:spPr>
        <a:xfrm>
          <a:off x="2025445" y="4555470"/>
          <a:ext cx="810178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11.10.2024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rIns="45720"/>
          <a:lstStyle/>
          <a:p>
            <a:fld id="{8D6FBD85-812D-4170-B926-1B428C1FCCB5}" type="slidenum">
              <a:rPr lang="uk-UA" smtClean="0"/>
              <a:t>‹#›</a:t>
            </a:fld>
            <a:endParaRPr lang="uk-UA"/>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5814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11.10.2024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225097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11.10.2024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13048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11.10.2024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5047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B03BE66-5488-4545-AA23-8FB032416886}" type="datetimeFigureOut">
              <a:rPr lang="uk-UA" smtClean="0"/>
              <a:t>11.10.2024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130552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B03BE66-5488-4545-AA23-8FB032416886}" type="datetimeFigureOut">
              <a:rPr lang="uk-UA" smtClean="0"/>
              <a:t>11.10.2024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D6FBD85-812D-4170-B926-1B428C1FCCB5}" type="slidenum">
              <a:rPr lang="uk-UA" smtClean="0"/>
              <a:t>‹#›</a:t>
            </a:fld>
            <a:endParaRPr lang="uk-UA"/>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3179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B03BE66-5488-4545-AA23-8FB032416886}" type="datetimeFigureOut">
              <a:rPr lang="uk-UA" smtClean="0"/>
              <a:t>11.10.2024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327517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B03BE66-5488-4545-AA23-8FB032416886}" type="datetimeFigureOut">
              <a:rPr lang="uk-UA" smtClean="0"/>
              <a:t>11.10.2024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D6FBD85-812D-4170-B926-1B428C1FCCB5}" type="slidenum">
              <a:rPr lang="uk-UA" smtClean="0"/>
              <a:t>‹#›</a:t>
            </a:fld>
            <a:endParaRPr lang="uk-UA"/>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2853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B03BE66-5488-4545-AA23-8FB032416886}" type="datetimeFigureOut">
              <a:rPr lang="uk-UA" smtClean="0"/>
              <a:t>11.10.2024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76942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B03BE66-5488-4545-AA23-8FB032416886}" type="datetimeFigureOut">
              <a:rPr lang="uk-UA" smtClean="0"/>
              <a:t>11.10.2024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304579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B03BE66-5488-4545-AA23-8FB032416886}" type="datetimeFigureOut">
              <a:rPr lang="uk-UA" smtClean="0"/>
              <a:t>11.10.2024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363128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0B03BE66-5488-4545-AA23-8FB032416886}" type="datetimeFigureOut">
              <a:rPr lang="uk-UA" smtClean="0"/>
              <a:t>11.10.2024</a:t>
            </a:fld>
            <a:endParaRPr lang="uk-UA"/>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8D6FBD85-812D-4170-B926-1B428C1FCCB5}" type="slidenum">
              <a:rPr lang="uk-UA" smtClean="0"/>
              <a:t>‹#›</a:t>
            </a:fld>
            <a:endParaRPr lang="uk-UA"/>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9898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3A989DE-00B6-432A-B545-C3A340E067DB}"/>
              </a:ext>
            </a:extLst>
          </p:cNvPr>
          <p:cNvPicPr>
            <a:picLocks noChangeAspect="1"/>
          </p:cNvPicPr>
          <p:nvPr/>
        </p:nvPicPr>
        <p:blipFill>
          <a:blip r:embed="rId2"/>
          <a:stretch>
            <a:fillRect/>
          </a:stretch>
        </p:blipFill>
        <p:spPr>
          <a:xfrm>
            <a:off x="6096000" y="3151290"/>
            <a:ext cx="5145528" cy="3642852"/>
          </a:xfrm>
          <a:prstGeom prst="rect">
            <a:avLst/>
          </a:prstGeom>
        </p:spPr>
      </p:pic>
      <p:sp>
        <p:nvSpPr>
          <p:cNvPr id="2" name="Заголовок 1">
            <a:extLst>
              <a:ext uri="{FF2B5EF4-FFF2-40B4-BE49-F238E27FC236}">
                <a16:creationId xmlns:a16="http://schemas.microsoft.com/office/drawing/2014/main" id="{87494FFB-921B-4CBA-BB20-CC12BD7A3A65}"/>
              </a:ext>
            </a:extLst>
          </p:cNvPr>
          <p:cNvSpPr>
            <a:spLocks noGrp="1"/>
          </p:cNvSpPr>
          <p:nvPr>
            <p:ph type="title"/>
          </p:nvPr>
        </p:nvSpPr>
        <p:spPr/>
        <p:txBody>
          <a:bodyPr/>
          <a:lstStyle/>
          <a:p>
            <a:r>
              <a:rPr lang="uk-UA" dirty="0"/>
              <a:t>ГЕНОЦИД</a:t>
            </a:r>
          </a:p>
        </p:txBody>
      </p:sp>
      <p:pic>
        <p:nvPicPr>
          <p:cNvPr id="4" name="Объект 3">
            <a:extLst>
              <a:ext uri="{FF2B5EF4-FFF2-40B4-BE49-F238E27FC236}">
                <a16:creationId xmlns:a16="http://schemas.microsoft.com/office/drawing/2014/main" id="{8DEBA798-B3EB-442B-9D75-8228E06AC660}"/>
              </a:ext>
            </a:extLst>
          </p:cNvPr>
          <p:cNvPicPr>
            <a:picLocks noGrp="1" noChangeAspect="1"/>
          </p:cNvPicPr>
          <p:nvPr>
            <p:ph idx="1"/>
          </p:nvPr>
        </p:nvPicPr>
        <p:blipFill>
          <a:blip r:embed="rId3"/>
          <a:stretch>
            <a:fillRect/>
          </a:stretch>
        </p:blipFill>
        <p:spPr>
          <a:xfrm>
            <a:off x="1445342" y="2133167"/>
            <a:ext cx="5442437" cy="3061371"/>
          </a:xfrm>
          <a:prstGeom prst="rect">
            <a:avLst/>
          </a:prstGeom>
        </p:spPr>
      </p:pic>
    </p:spTree>
    <p:extLst>
      <p:ext uri="{BB962C8B-B14F-4D97-AF65-F5344CB8AC3E}">
        <p14:creationId xmlns:p14="http://schemas.microsoft.com/office/powerpoint/2010/main" val="368631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36A8CDEB-99A7-4784-BDBF-7EC605C00AB8}"/>
              </a:ext>
            </a:extLst>
          </p:cNvPr>
          <p:cNvGraphicFramePr>
            <a:graphicFrameLocks noGrp="1"/>
          </p:cNvGraphicFramePr>
          <p:nvPr>
            <p:ph idx="1"/>
            <p:extLst>
              <p:ext uri="{D42A27DB-BD31-4B8C-83A1-F6EECF244321}">
                <p14:modId xmlns:p14="http://schemas.microsoft.com/office/powerpoint/2010/main" val="2726642558"/>
              </p:ext>
            </p:extLst>
          </p:nvPr>
        </p:nvGraphicFramePr>
        <p:xfrm>
          <a:off x="1169988" y="412750"/>
          <a:ext cx="9399587" cy="563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26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F95007F3-67A9-4EC2-95D7-386727ACDB18}"/>
              </a:ext>
            </a:extLst>
          </p:cNvPr>
          <p:cNvGraphicFramePr>
            <a:graphicFrameLocks noGrp="1"/>
          </p:cNvGraphicFramePr>
          <p:nvPr>
            <p:ph idx="1"/>
            <p:extLst>
              <p:ext uri="{D42A27DB-BD31-4B8C-83A1-F6EECF244321}">
                <p14:modId xmlns:p14="http://schemas.microsoft.com/office/powerpoint/2010/main" val="3000695064"/>
              </p:ext>
            </p:extLst>
          </p:nvPr>
        </p:nvGraphicFramePr>
        <p:xfrm>
          <a:off x="1258888" y="481013"/>
          <a:ext cx="9310687" cy="5568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50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9CA8630-7938-4074-84AA-78A6F5947841}"/>
              </a:ext>
            </a:extLst>
          </p:cNvPr>
          <p:cNvSpPr/>
          <p:nvPr/>
        </p:nvSpPr>
        <p:spPr>
          <a:xfrm>
            <a:off x="1111045" y="186813"/>
            <a:ext cx="10019071" cy="6489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a:extLst>
              <a:ext uri="{FF2B5EF4-FFF2-40B4-BE49-F238E27FC236}">
                <a16:creationId xmlns:a16="http://schemas.microsoft.com/office/drawing/2014/main" id="{CA9A3B0A-C899-4546-B467-D812FD4D97ED}"/>
              </a:ext>
            </a:extLst>
          </p:cNvPr>
          <p:cNvSpPr/>
          <p:nvPr/>
        </p:nvSpPr>
        <p:spPr>
          <a:xfrm>
            <a:off x="1897625" y="648928"/>
            <a:ext cx="8957187" cy="2780071"/>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dirty="0">
                <a:solidFill>
                  <a:srgbClr val="002060"/>
                </a:solidFill>
              </a:rPr>
              <a:t>МКТЮ, РІШЕННЯ СУДУ У СПРАВІ БРАНДНІНА, П. 684-685 </a:t>
            </a:r>
          </a:p>
          <a:p>
            <a:pPr algn="just"/>
            <a:r>
              <a:rPr lang="uk-UA" dirty="0"/>
              <a:t>Правильне визначення відповідної захищеної групи має здійснюватися в кожному конкретному випадку з урахуванням як об’єктивного, так і суб’єктивного підходу. Це пов’язано з тим, що використання одного лише суб’єктивного підходу може бути недостатньо для визначення групи, яка зазнає знищення і перебуває під захистом Конвенції про геноцид, з тієї причини, що діяння, визначені в підпунктах (</a:t>
            </a:r>
            <a:r>
              <a:rPr lang="en-US" dirty="0"/>
              <a:t>a) — (e) </a:t>
            </a:r>
            <a:r>
              <a:rPr lang="uk-UA" dirty="0"/>
              <a:t>статті 4(2) [Статуту МТКЮ], повинні бути фактично спрямовані проти “членів групи”</a:t>
            </a:r>
          </a:p>
        </p:txBody>
      </p:sp>
      <p:sp>
        <p:nvSpPr>
          <p:cNvPr id="6" name="Прямоугольник 5">
            <a:extLst>
              <a:ext uri="{FF2B5EF4-FFF2-40B4-BE49-F238E27FC236}">
                <a16:creationId xmlns:a16="http://schemas.microsoft.com/office/drawing/2014/main" id="{69CF16CD-FFE0-4E6D-B5D7-A2F16F6AFD03}"/>
              </a:ext>
            </a:extLst>
          </p:cNvPr>
          <p:cNvSpPr/>
          <p:nvPr/>
        </p:nvSpPr>
        <p:spPr>
          <a:xfrm>
            <a:off x="1897625" y="3608437"/>
            <a:ext cx="8957187" cy="2780071"/>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dirty="0">
                <a:solidFill>
                  <a:schemeClr val="tx1"/>
                </a:solidFill>
              </a:rPr>
              <a:t>Крім того, Судова палата погоджується з Рішенням Судової палати у справі </a:t>
            </a:r>
            <a:r>
              <a:rPr lang="uk-UA" dirty="0" err="1">
                <a:solidFill>
                  <a:schemeClr val="tx1"/>
                </a:solidFill>
              </a:rPr>
              <a:t>Стакіча</a:t>
            </a:r>
            <a:r>
              <a:rPr lang="uk-UA" dirty="0">
                <a:solidFill>
                  <a:schemeClr val="tx1"/>
                </a:solidFill>
              </a:rPr>
              <a:t>, а саме з тим, що “у разі, коли об’єктом нападу є більш ніж одна група, недоцільно визначати групу в загальних термінах, наприклад, “не-серби”. З цього можна зробити висновок, що Палата не погоджується з можливістю визначення відповідної групи шляхом виключення, тобто на основі “негативних ознак”.</a:t>
            </a:r>
          </a:p>
        </p:txBody>
      </p:sp>
    </p:spTree>
    <p:extLst>
      <p:ext uri="{BB962C8B-B14F-4D97-AF65-F5344CB8AC3E}">
        <p14:creationId xmlns:p14="http://schemas.microsoft.com/office/powerpoint/2010/main" val="276133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098CA4-1715-4879-B382-4536C542DE64}"/>
              </a:ext>
            </a:extLst>
          </p:cNvPr>
          <p:cNvSpPr>
            <a:spLocks noGrp="1"/>
          </p:cNvSpPr>
          <p:nvPr>
            <p:ph type="title"/>
          </p:nvPr>
        </p:nvSpPr>
        <p:spPr>
          <a:xfrm>
            <a:off x="3260274" y="122903"/>
            <a:ext cx="7958331" cy="1077229"/>
          </a:xfrm>
        </p:spPr>
        <p:txBody>
          <a:bodyPr>
            <a:noAutofit/>
          </a:bodyPr>
          <a:lstStyle/>
          <a:p>
            <a:r>
              <a:rPr lang="uk-UA" sz="2400" i="1" dirty="0"/>
              <a:t>Виконавець мав умисел знищити, повністю або частково, цю національну, етнічну, расову або релігійну групу як таку</a:t>
            </a:r>
          </a:p>
        </p:txBody>
      </p:sp>
      <p:graphicFrame>
        <p:nvGraphicFramePr>
          <p:cNvPr id="4" name="Объект 3">
            <a:extLst>
              <a:ext uri="{FF2B5EF4-FFF2-40B4-BE49-F238E27FC236}">
                <a16:creationId xmlns:a16="http://schemas.microsoft.com/office/drawing/2014/main" id="{D5B523C2-2F22-476A-91C3-7E6349C6B2D1}"/>
              </a:ext>
            </a:extLst>
          </p:cNvPr>
          <p:cNvGraphicFramePr>
            <a:graphicFrameLocks noGrp="1"/>
          </p:cNvGraphicFramePr>
          <p:nvPr>
            <p:ph idx="1"/>
            <p:extLst>
              <p:ext uri="{D42A27DB-BD31-4B8C-83A1-F6EECF244321}">
                <p14:modId xmlns:p14="http://schemas.microsoft.com/office/powerpoint/2010/main" val="2656914139"/>
              </p:ext>
            </p:extLst>
          </p:nvPr>
        </p:nvGraphicFramePr>
        <p:xfrm>
          <a:off x="1061884" y="1200132"/>
          <a:ext cx="10294374" cy="5534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8266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4B92151-0F5E-4B1A-986B-D9980B7B063E}"/>
              </a:ext>
            </a:extLst>
          </p:cNvPr>
          <p:cNvSpPr>
            <a:spLocks noGrp="1"/>
          </p:cNvSpPr>
          <p:nvPr>
            <p:ph idx="1"/>
          </p:nvPr>
        </p:nvSpPr>
        <p:spPr>
          <a:xfrm>
            <a:off x="1386348" y="747252"/>
            <a:ext cx="9183791" cy="5302692"/>
          </a:xfrm>
        </p:spPr>
        <p:txBody>
          <a:bodyPr/>
          <a:lstStyle/>
          <a:p>
            <a:endParaRPr lang="uk-UA" dirty="0"/>
          </a:p>
        </p:txBody>
      </p:sp>
      <p:sp>
        <p:nvSpPr>
          <p:cNvPr id="4" name="Прямоугольник 3">
            <a:extLst>
              <a:ext uri="{FF2B5EF4-FFF2-40B4-BE49-F238E27FC236}">
                <a16:creationId xmlns:a16="http://schemas.microsoft.com/office/drawing/2014/main" id="{43CA2230-7813-45F6-9479-72FE778A4E35}"/>
              </a:ext>
            </a:extLst>
          </p:cNvPr>
          <p:cNvSpPr/>
          <p:nvPr/>
        </p:nvSpPr>
        <p:spPr>
          <a:xfrm>
            <a:off x="1386348" y="747252"/>
            <a:ext cx="9183791" cy="5302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a:extLst>
              <a:ext uri="{FF2B5EF4-FFF2-40B4-BE49-F238E27FC236}">
                <a16:creationId xmlns:a16="http://schemas.microsoft.com/office/drawing/2014/main" id="{1CA2C7A7-90B0-4727-9FD2-20EDFBA9F2B5}"/>
              </a:ext>
            </a:extLst>
          </p:cNvPr>
          <p:cNvSpPr/>
          <p:nvPr/>
        </p:nvSpPr>
        <p:spPr>
          <a:xfrm>
            <a:off x="2212258" y="1012723"/>
            <a:ext cx="8219768" cy="48964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dirty="0">
                <a:solidFill>
                  <a:srgbClr val="002060"/>
                </a:solidFill>
              </a:rPr>
              <a:t>МКТР, РІШЕННЯ СУДУ У СПРАВІ НИІРАМАСУХУКО ТА ІН, П. 5732 </a:t>
            </a:r>
          </a:p>
          <a:p>
            <a:pPr algn="just"/>
            <a:r>
              <a:rPr lang="uk-UA" dirty="0"/>
              <a:t>Судова практика визнає, що в більшості випадків умисел вчинити геноцид доводиться непрямими доказами. Такий умисел може бути встановлено за допомогою низки фактів та обставин, зокрема загального контексту, вчинення інших злочинних діянь, систематично спрямованих проти тієї самої групи, масштабів скоєних звірств, систематичного націлювання на потерпілих через їхню приналежність до певної групи або повторюваність руйнівних та дискримінаційних діянь. Докази обмеженої та вибіркової допомоги кільком особам, як правило, не перешкоджають обґрунтованому висновку про наявність умислу на вчинення геноциду. Якщо обвинувачення ґрунтується на непрямих доказах, будь-який висновок про те, що обвинувачений мав намір вчинити геноцид, має бути єдиним обґрунтованим висновком з усієї сукупності доказів.</a:t>
            </a:r>
          </a:p>
        </p:txBody>
      </p:sp>
    </p:spTree>
    <p:extLst>
      <p:ext uri="{BB962C8B-B14F-4D97-AF65-F5344CB8AC3E}">
        <p14:creationId xmlns:p14="http://schemas.microsoft.com/office/powerpoint/2010/main" val="274859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0A6EA5-718C-45C7-A4DD-6E929A034E48}"/>
              </a:ext>
            </a:extLst>
          </p:cNvPr>
          <p:cNvSpPr>
            <a:spLocks noGrp="1"/>
          </p:cNvSpPr>
          <p:nvPr>
            <p:ph type="title"/>
          </p:nvPr>
        </p:nvSpPr>
        <p:spPr>
          <a:xfrm>
            <a:off x="1750142" y="473760"/>
            <a:ext cx="8928152" cy="1077229"/>
          </a:xfrm>
        </p:spPr>
        <p:txBody>
          <a:bodyPr>
            <a:normAutofit fontScale="90000"/>
          </a:bodyPr>
          <a:lstStyle/>
          <a:p>
            <a:r>
              <a:rPr lang="ru-RU" i="1" dirty="0" err="1"/>
              <a:t>Діяння</a:t>
            </a:r>
            <a:r>
              <a:rPr lang="ru-RU" i="1" dirty="0"/>
              <a:t> </a:t>
            </a:r>
            <a:r>
              <a:rPr lang="ru-RU" i="1" dirty="0" err="1"/>
              <a:t>було</a:t>
            </a:r>
            <a:r>
              <a:rPr lang="ru-RU" i="1" dirty="0"/>
              <a:t> </a:t>
            </a:r>
            <a:r>
              <a:rPr lang="ru-RU" i="1" dirty="0" err="1"/>
              <a:t>скоєно</a:t>
            </a:r>
            <a:r>
              <a:rPr lang="ru-RU" i="1" dirty="0"/>
              <a:t> в </a:t>
            </a:r>
            <a:r>
              <a:rPr lang="ru-RU" i="1" dirty="0" err="1"/>
              <a:t>контексті</a:t>
            </a:r>
            <a:r>
              <a:rPr lang="ru-RU" i="1" dirty="0"/>
              <a:t> </a:t>
            </a:r>
            <a:r>
              <a:rPr lang="ru-RU" i="1" dirty="0" err="1"/>
              <a:t>явної</a:t>
            </a:r>
            <a:r>
              <a:rPr lang="ru-RU" i="1" dirty="0"/>
              <a:t> </a:t>
            </a:r>
            <a:r>
              <a:rPr lang="ru-RU" i="1" dirty="0" err="1"/>
              <a:t>лінії</a:t>
            </a:r>
            <a:r>
              <a:rPr lang="ru-RU" i="1" dirty="0"/>
              <a:t> </a:t>
            </a:r>
            <a:r>
              <a:rPr lang="ru-RU" i="1" dirty="0" err="1"/>
              <a:t>схожої</a:t>
            </a:r>
            <a:r>
              <a:rPr lang="ru-RU" i="1" dirty="0"/>
              <a:t> </a:t>
            </a:r>
            <a:r>
              <a:rPr lang="ru-RU" i="1" dirty="0" err="1"/>
              <a:t>поведінки</a:t>
            </a:r>
            <a:r>
              <a:rPr lang="ru-RU" i="1" dirty="0"/>
              <a:t>, </a:t>
            </a:r>
            <a:r>
              <a:rPr lang="ru-RU" i="1" dirty="0" err="1"/>
              <a:t>спрямованої</a:t>
            </a:r>
            <a:r>
              <a:rPr lang="ru-RU" i="1" dirty="0"/>
              <a:t> </a:t>
            </a:r>
            <a:r>
              <a:rPr lang="ru-RU" i="1" dirty="0" err="1"/>
              <a:t>проти</a:t>
            </a:r>
            <a:r>
              <a:rPr lang="ru-RU" i="1" dirty="0"/>
              <a:t> </a:t>
            </a:r>
            <a:r>
              <a:rPr lang="ru-RU" i="1" dirty="0" err="1"/>
              <a:t>цієї</a:t>
            </a:r>
            <a:r>
              <a:rPr lang="ru-RU" i="1" dirty="0"/>
              <a:t> </a:t>
            </a:r>
            <a:r>
              <a:rPr lang="ru-RU" i="1" dirty="0" err="1"/>
              <a:t>групи</a:t>
            </a:r>
            <a:r>
              <a:rPr lang="ru-RU" i="1" dirty="0"/>
              <a:t>, </a:t>
            </a:r>
            <a:r>
              <a:rPr lang="ru-RU" i="1" dirty="0" err="1"/>
              <a:t>або</a:t>
            </a:r>
            <a:r>
              <a:rPr lang="ru-RU" i="1" dirty="0"/>
              <a:t> </a:t>
            </a:r>
            <a:r>
              <a:rPr lang="ru-RU" i="1" dirty="0" err="1"/>
              <a:t>діяння</a:t>
            </a:r>
            <a:r>
              <a:rPr lang="ru-RU" i="1" dirty="0"/>
              <a:t> як </a:t>
            </a:r>
            <a:r>
              <a:rPr lang="ru-RU" i="1" dirty="0" err="1"/>
              <a:t>таке</a:t>
            </a:r>
            <a:r>
              <a:rPr lang="ru-RU" i="1" dirty="0"/>
              <a:t> могло </a:t>
            </a:r>
            <a:r>
              <a:rPr lang="ru-RU" i="1" dirty="0" err="1"/>
              <a:t>призвести</a:t>
            </a:r>
            <a:r>
              <a:rPr lang="ru-RU" i="1" dirty="0"/>
              <a:t> до такого </a:t>
            </a:r>
            <a:r>
              <a:rPr lang="ru-RU" i="1" dirty="0" err="1"/>
              <a:t>знищення</a:t>
            </a:r>
            <a:endParaRPr lang="uk-UA" i="1" dirty="0"/>
          </a:p>
        </p:txBody>
      </p:sp>
      <p:sp>
        <p:nvSpPr>
          <p:cNvPr id="3" name="Объект 2">
            <a:extLst>
              <a:ext uri="{FF2B5EF4-FFF2-40B4-BE49-F238E27FC236}">
                <a16:creationId xmlns:a16="http://schemas.microsoft.com/office/drawing/2014/main" id="{77ACC5EB-784C-4ED1-82CE-D7EB09C18EF3}"/>
              </a:ext>
            </a:extLst>
          </p:cNvPr>
          <p:cNvSpPr>
            <a:spLocks noGrp="1"/>
          </p:cNvSpPr>
          <p:nvPr>
            <p:ph idx="1"/>
          </p:nvPr>
        </p:nvSpPr>
        <p:spPr>
          <a:xfrm>
            <a:off x="1543665" y="2300748"/>
            <a:ext cx="9389806" cy="4257368"/>
          </a:xfrm>
        </p:spPr>
        <p:style>
          <a:lnRef idx="0">
            <a:schemeClr val="accent2"/>
          </a:lnRef>
          <a:fillRef idx="3">
            <a:schemeClr val="accent2"/>
          </a:fillRef>
          <a:effectRef idx="3">
            <a:schemeClr val="accent2"/>
          </a:effectRef>
          <a:fontRef idx="minor">
            <a:schemeClr val="lt1"/>
          </a:fontRef>
        </p:style>
        <p:txBody>
          <a:bodyPr>
            <a:normAutofit fontScale="85000" lnSpcReduction="10000"/>
          </a:bodyPr>
          <a:lstStyle/>
          <a:p>
            <a:r>
              <a:rPr lang="en-US" dirty="0"/>
              <a:t>a. </a:t>
            </a:r>
            <a:r>
              <a:rPr lang="uk-UA" dirty="0"/>
              <a:t>діяння виконавця мало місце в контексті інших діянь, які були масштабними, систематичними і такими, що слідувала аналогічній лінії (тобто, “явна лінія схожої поведінки”). До них відносяться перші акти закономірності, яка стала очевидною лише згодом (тобто закономірність, що формується). Це об’єктивна кваліфікація.</a:t>
            </a:r>
          </a:p>
          <a:p>
            <a:r>
              <a:rPr lang="en-US" dirty="0"/>
              <a:t>b. </a:t>
            </a:r>
            <a:r>
              <a:rPr lang="uk-UA" dirty="0"/>
              <a:t>якщо не було явної лінії подібної поведінки, діяння повинно було мати характер і тяжкість, які самі по собі могли спричинити знищення групи. Іншими словами, поведінка виконавця повинна бути достатньо жорстокою, щоб знищити групу, повністю або частково, власними силами, наприклад, шляхом застосування зброї масового знищення.</a:t>
            </a:r>
          </a:p>
          <a:p>
            <a:r>
              <a:rPr lang="en-US" dirty="0"/>
              <a:t>c. </a:t>
            </a:r>
            <a:r>
              <a:rPr lang="uk-UA" dirty="0"/>
              <a:t>виконавець повинен усвідомлювати, що діяння існувало в контексті явної лінії подібних діянь, спрямованих проти групи, або було діянням, яке саме по собі могло призвести до її знищення.</a:t>
            </a:r>
          </a:p>
          <a:p>
            <a:endParaRPr lang="uk-UA" dirty="0"/>
          </a:p>
        </p:txBody>
      </p:sp>
    </p:spTree>
    <p:extLst>
      <p:ext uri="{BB962C8B-B14F-4D97-AF65-F5344CB8AC3E}">
        <p14:creationId xmlns:p14="http://schemas.microsoft.com/office/powerpoint/2010/main" val="231245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FA25A7-220D-4B79-9F75-82F4E1D011BE}"/>
              </a:ext>
            </a:extLst>
          </p:cNvPr>
          <p:cNvSpPr>
            <a:spLocks noGrp="1"/>
          </p:cNvSpPr>
          <p:nvPr>
            <p:ph type="title"/>
          </p:nvPr>
        </p:nvSpPr>
        <p:spPr/>
        <p:txBody>
          <a:bodyPr/>
          <a:lstStyle/>
          <a:p>
            <a:r>
              <a:rPr lang="uk-UA" dirty="0"/>
              <a:t>ІІ. Основоположні акти геноциду</a:t>
            </a:r>
          </a:p>
        </p:txBody>
      </p:sp>
      <p:graphicFrame>
        <p:nvGraphicFramePr>
          <p:cNvPr id="4" name="Объект 3">
            <a:extLst>
              <a:ext uri="{FF2B5EF4-FFF2-40B4-BE49-F238E27FC236}">
                <a16:creationId xmlns:a16="http://schemas.microsoft.com/office/drawing/2014/main" id="{0FBAED13-CC27-4F24-804B-C17B1A6A8D20}"/>
              </a:ext>
            </a:extLst>
          </p:cNvPr>
          <p:cNvGraphicFramePr>
            <a:graphicFrameLocks noGrp="1"/>
          </p:cNvGraphicFramePr>
          <p:nvPr>
            <p:ph idx="1"/>
            <p:extLst>
              <p:ext uri="{D42A27DB-BD31-4B8C-83A1-F6EECF244321}">
                <p14:modId xmlns:p14="http://schemas.microsoft.com/office/powerpoint/2010/main" val="3625762978"/>
              </p:ext>
            </p:extLst>
          </p:nvPr>
        </p:nvGraphicFramePr>
        <p:xfrm>
          <a:off x="1022555" y="2052638"/>
          <a:ext cx="10127226" cy="4603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22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7A0D3-43A5-4555-92BC-2149E6AECCF5}"/>
              </a:ext>
            </a:extLst>
          </p:cNvPr>
          <p:cNvSpPr>
            <a:spLocks noGrp="1"/>
          </p:cNvSpPr>
          <p:nvPr>
            <p:ph type="title"/>
          </p:nvPr>
        </p:nvSpPr>
        <p:spPr/>
        <p:txBody>
          <a:bodyPr/>
          <a:lstStyle/>
          <a:p>
            <a:r>
              <a:rPr lang="uk-UA" dirty="0"/>
              <a:t>Вбивство членів групи </a:t>
            </a:r>
          </a:p>
        </p:txBody>
      </p:sp>
      <p:sp>
        <p:nvSpPr>
          <p:cNvPr id="3" name="Объект 2">
            <a:extLst>
              <a:ext uri="{FF2B5EF4-FFF2-40B4-BE49-F238E27FC236}">
                <a16:creationId xmlns:a16="http://schemas.microsoft.com/office/drawing/2014/main" id="{573A01FA-30C7-4A48-A6E8-B14EABC35935}"/>
              </a:ext>
            </a:extLst>
          </p:cNvPr>
          <p:cNvSpPr>
            <a:spLocks noGrp="1"/>
          </p:cNvSpPr>
          <p:nvPr>
            <p:ph idx="1"/>
          </p:nvPr>
        </p:nvSpPr>
        <p:spPr>
          <a:xfrm>
            <a:off x="1093070" y="2052116"/>
            <a:ext cx="9997717" cy="4722310"/>
          </a:xfrm>
        </p:spPr>
        <p:txBody>
          <a:bodyPr/>
          <a:lstStyle/>
          <a:p>
            <a:endParaRPr lang="uk-UA" dirty="0"/>
          </a:p>
        </p:txBody>
      </p:sp>
      <p:pic>
        <p:nvPicPr>
          <p:cNvPr id="4" name="Рисунок 3">
            <a:extLst>
              <a:ext uri="{FF2B5EF4-FFF2-40B4-BE49-F238E27FC236}">
                <a16:creationId xmlns:a16="http://schemas.microsoft.com/office/drawing/2014/main" id="{5A8D41A0-0E3E-48E8-97B7-741C863D4CD0}"/>
              </a:ext>
            </a:extLst>
          </p:cNvPr>
          <p:cNvPicPr>
            <a:picLocks noChangeAspect="1"/>
          </p:cNvPicPr>
          <p:nvPr/>
        </p:nvPicPr>
        <p:blipFill>
          <a:blip r:embed="rId2"/>
          <a:stretch>
            <a:fillRect/>
          </a:stretch>
        </p:blipFill>
        <p:spPr>
          <a:xfrm>
            <a:off x="1093070" y="285085"/>
            <a:ext cx="2847975" cy="1600200"/>
          </a:xfrm>
          <a:prstGeom prst="rect">
            <a:avLst/>
          </a:prstGeom>
        </p:spPr>
      </p:pic>
      <p:sp>
        <p:nvSpPr>
          <p:cNvPr id="5" name="Прямоугольник 4">
            <a:extLst>
              <a:ext uri="{FF2B5EF4-FFF2-40B4-BE49-F238E27FC236}">
                <a16:creationId xmlns:a16="http://schemas.microsoft.com/office/drawing/2014/main" id="{A23CDF80-67A3-4001-97AF-14F68BC07B52}"/>
              </a:ext>
            </a:extLst>
          </p:cNvPr>
          <p:cNvSpPr/>
          <p:nvPr/>
        </p:nvSpPr>
        <p:spPr>
          <a:xfrm>
            <a:off x="1012723" y="2052116"/>
            <a:ext cx="10205883" cy="4722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a:extLst>
              <a:ext uri="{FF2B5EF4-FFF2-40B4-BE49-F238E27FC236}">
                <a16:creationId xmlns:a16="http://schemas.microsoft.com/office/drawing/2014/main" id="{E4E47087-E954-46B6-B42A-EA2D9AD5D3C4}"/>
              </a:ext>
            </a:extLst>
          </p:cNvPr>
          <p:cNvSpPr/>
          <p:nvPr/>
        </p:nvSpPr>
        <p:spPr>
          <a:xfrm>
            <a:off x="1294631" y="2128735"/>
            <a:ext cx="9860065" cy="44441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600" u="sng" dirty="0">
                <a:solidFill>
                  <a:srgbClr val="002060"/>
                </a:solidFill>
              </a:rPr>
              <a:t>ЗАСТОСОВНІСТЬ.</a:t>
            </a:r>
            <a:r>
              <a:rPr lang="uk-UA" sz="1600" dirty="0"/>
              <a:t> Вчинення геноциду шляхом вбивства членів групи охоплюється поняттям "будь-якої національної, етнічної, расової чи релігійної групи шляхом позбавлення життя членів такої групи" за статтею 442 ККУ. </a:t>
            </a:r>
          </a:p>
          <a:p>
            <a:pPr algn="just"/>
            <a:r>
              <a:rPr lang="uk-UA" sz="1600" u="sng" dirty="0">
                <a:solidFill>
                  <a:srgbClr val="002060"/>
                </a:solidFill>
              </a:rPr>
              <a:t>СКЛАД ЗЛОЧИНУ</a:t>
            </a:r>
            <a:r>
              <a:rPr lang="uk-UA" sz="1600" dirty="0"/>
              <a:t>. Для засудження виконавця за вчинення геноциду шляхом вбивства членів групи необхідно встановити наявність наступних елементів:</a:t>
            </a:r>
          </a:p>
          <a:p>
            <a:pPr algn="just"/>
            <a:r>
              <a:rPr lang="uk-UA" sz="1600" b="1" dirty="0">
                <a:solidFill>
                  <a:schemeClr val="bg1"/>
                </a:solidFill>
              </a:rPr>
              <a:t>1. Об'єктивні елементи </a:t>
            </a:r>
          </a:p>
          <a:p>
            <a:pPr indent="354013" algn="just"/>
            <a:r>
              <a:rPr lang="uk-UA" sz="1600" dirty="0"/>
              <a:t>• Виконавець убив одну або більше осіб.</a:t>
            </a:r>
          </a:p>
          <a:p>
            <a:pPr algn="just"/>
            <a:r>
              <a:rPr lang="uk-UA" sz="1600" b="1" dirty="0">
                <a:solidFill>
                  <a:schemeClr val="bg2"/>
                </a:solidFill>
              </a:rPr>
              <a:t>2. Суб'єктивні елементи</a:t>
            </a:r>
          </a:p>
          <a:p>
            <a:pPr indent="354013" algn="just"/>
            <a:r>
              <a:rPr lang="uk-UA" sz="1600" dirty="0"/>
              <a:t>• Виконавець мав умисел на вбивство однієї або більше осіб.</a:t>
            </a:r>
          </a:p>
          <a:p>
            <a:pPr algn="just"/>
            <a:r>
              <a:rPr lang="uk-UA" sz="1600" b="1" dirty="0">
                <a:solidFill>
                  <a:schemeClr val="bg1"/>
                </a:solidFill>
              </a:rPr>
              <a:t>3. Контекстуальний елемент</a:t>
            </a:r>
          </a:p>
          <a:p>
            <a:pPr marL="354013" algn="just"/>
            <a:r>
              <a:rPr lang="uk-UA" sz="1600" dirty="0"/>
              <a:t>• Така особа або особи належали до певної національної, етнічної, расової або релігійної групи.</a:t>
            </a:r>
          </a:p>
          <a:p>
            <a:pPr marL="354013" algn="just"/>
            <a:r>
              <a:rPr lang="uk-UA" sz="1600" dirty="0"/>
              <a:t>• Виконавець мав намір знищити, повністю або частково, цю національну, етнічну, расову або релігійну групу.</a:t>
            </a:r>
          </a:p>
          <a:p>
            <a:pPr indent="354013" algn="just"/>
            <a:r>
              <a:rPr lang="uk-UA" sz="1600" dirty="0"/>
              <a:t>• Тільки для МКС: </a:t>
            </a:r>
          </a:p>
          <a:p>
            <a:pPr marL="717550" algn="just"/>
            <a:r>
              <a:rPr lang="uk-UA" sz="1600" dirty="0"/>
              <a:t>• Діяння мало місце в контексті явної лінії подібної поведінки, спрямованої проти цієї групи, або було діянням, яка сама по собі могла призвести до такого її знищення</a:t>
            </a:r>
            <a:r>
              <a:rPr lang="uk-UA" dirty="0"/>
              <a:t>.</a:t>
            </a:r>
          </a:p>
        </p:txBody>
      </p:sp>
    </p:spTree>
    <p:extLst>
      <p:ext uri="{BB962C8B-B14F-4D97-AF65-F5344CB8AC3E}">
        <p14:creationId xmlns:p14="http://schemas.microsoft.com/office/powerpoint/2010/main" val="427617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621861" y="808056"/>
            <a:ext cx="8948278" cy="5241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2585884" y="1098755"/>
            <a:ext cx="7826478" cy="466049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dirty="0">
                <a:solidFill>
                  <a:srgbClr val="002060"/>
                </a:solidFill>
              </a:rPr>
              <a:t>МКТЮ, РІШЕННЯ СУДУ У СПРАВІ БРДАНІНА, П. 381</a:t>
            </a:r>
          </a:p>
          <a:p>
            <a:pPr algn="just"/>
            <a:r>
              <a:rPr lang="uk-UA" dirty="0"/>
              <a:t>За винятком деяких незначних варіацій у формулюванні складових елементів злочину вбивства та умисного вбивства [...], практика цього Трибуналу послідовно визначає основні елементи цих злочинів наступним чином:</a:t>
            </a:r>
          </a:p>
          <a:p>
            <a:pPr marL="354013" algn="just"/>
            <a:r>
              <a:rPr lang="uk-UA" dirty="0"/>
              <a:t>1. Потерпіла особа є мертвою;</a:t>
            </a:r>
          </a:p>
          <a:p>
            <a:pPr marL="354013" algn="just"/>
            <a:r>
              <a:rPr lang="uk-UA" dirty="0"/>
              <a:t>2. Смерть була спричинена дією або бездіяльністю обвинуваченого, або особи чи осіб, за сукупність дій або бездіяльності яких обвинувачений несе кримінальну відповідальність; та</a:t>
            </a:r>
          </a:p>
          <a:p>
            <a:pPr marL="354013" algn="just"/>
            <a:r>
              <a:rPr lang="uk-UA" dirty="0"/>
              <a:t>3. Дія або бездіяльність була вчинена обвинуваченим або особою чи особами, за дії або бездіяльність яких він несе кримінальну відповідальність, з умислом:</a:t>
            </a:r>
          </a:p>
          <a:p>
            <a:pPr marL="628650" algn="just"/>
            <a:r>
              <a:rPr lang="uk-UA" dirty="0"/>
              <a:t>• Вбити, або</a:t>
            </a:r>
          </a:p>
          <a:p>
            <a:pPr marL="628650" algn="just"/>
            <a:r>
              <a:rPr lang="uk-UA" dirty="0"/>
              <a:t>• Заподіяння тяжких тілесних ушкоджень або </a:t>
            </a:r>
            <a:r>
              <a:rPr lang="en-US" dirty="0"/>
              <a:t>c</a:t>
            </a:r>
            <a:r>
              <a:rPr lang="uk-UA" dirty="0" err="1"/>
              <a:t>ерйозних</a:t>
            </a:r>
            <a:r>
              <a:rPr lang="uk-UA" dirty="0"/>
              <a:t> поранень, завідомо усвідомлюючи, що така дія або бездіяльність могла спричинити смерть потерпілого.</a:t>
            </a:r>
          </a:p>
        </p:txBody>
      </p:sp>
    </p:spTree>
    <p:extLst>
      <p:ext uri="{BB962C8B-B14F-4D97-AF65-F5344CB8AC3E}">
        <p14:creationId xmlns:p14="http://schemas.microsoft.com/office/powerpoint/2010/main" val="169696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7A0D3-43A5-4555-92BC-2149E6AECCF5}"/>
              </a:ext>
            </a:extLst>
          </p:cNvPr>
          <p:cNvSpPr>
            <a:spLocks noGrp="1"/>
          </p:cNvSpPr>
          <p:nvPr>
            <p:ph type="title"/>
          </p:nvPr>
        </p:nvSpPr>
        <p:spPr>
          <a:xfrm>
            <a:off x="2867447" y="222639"/>
            <a:ext cx="7958331" cy="706112"/>
          </a:xfrm>
        </p:spPr>
        <p:txBody>
          <a:bodyPr>
            <a:normAutofit fontScale="90000"/>
          </a:bodyPr>
          <a:lstStyle/>
          <a:p>
            <a:r>
              <a:rPr lang="ru-RU" dirty="0" err="1"/>
              <a:t>Заподіяння</a:t>
            </a:r>
            <a:r>
              <a:rPr lang="ru-RU" dirty="0"/>
              <a:t> тяжких </a:t>
            </a:r>
            <a:r>
              <a:rPr lang="ru-RU" dirty="0" err="1"/>
              <a:t>тілесних</a:t>
            </a:r>
            <a:r>
              <a:rPr lang="ru-RU" dirty="0"/>
              <a:t> </a:t>
            </a:r>
            <a:r>
              <a:rPr lang="ru-RU" dirty="0" err="1"/>
              <a:t>ушкоджень</a:t>
            </a:r>
            <a:r>
              <a:rPr lang="ru-RU" dirty="0"/>
              <a:t> </a:t>
            </a:r>
            <a:r>
              <a:rPr lang="ru-RU" dirty="0" err="1"/>
              <a:t>або</a:t>
            </a:r>
            <a:r>
              <a:rPr lang="ru-RU" dirty="0"/>
              <a:t> </a:t>
            </a:r>
            <a:r>
              <a:rPr lang="ru-RU" dirty="0" err="1"/>
              <a:t>психічного</a:t>
            </a:r>
            <a:r>
              <a:rPr lang="ru-RU" dirty="0"/>
              <a:t> </a:t>
            </a:r>
            <a:r>
              <a:rPr lang="ru-RU" dirty="0" err="1"/>
              <a:t>розладу</a:t>
            </a:r>
            <a:r>
              <a:rPr lang="ru-RU" dirty="0"/>
              <a:t> </a:t>
            </a:r>
            <a:endParaRPr lang="uk-UA" dirty="0"/>
          </a:p>
        </p:txBody>
      </p:sp>
      <p:sp>
        <p:nvSpPr>
          <p:cNvPr id="3" name="Объект 2">
            <a:extLst>
              <a:ext uri="{FF2B5EF4-FFF2-40B4-BE49-F238E27FC236}">
                <a16:creationId xmlns:a16="http://schemas.microsoft.com/office/drawing/2014/main" id="{573A01FA-30C7-4A48-A6E8-B14EABC35935}"/>
              </a:ext>
            </a:extLst>
          </p:cNvPr>
          <p:cNvSpPr>
            <a:spLocks noGrp="1"/>
          </p:cNvSpPr>
          <p:nvPr>
            <p:ph idx="1"/>
          </p:nvPr>
        </p:nvSpPr>
        <p:spPr>
          <a:xfrm>
            <a:off x="1093070" y="2052116"/>
            <a:ext cx="9997717" cy="4722310"/>
          </a:xfrm>
        </p:spPr>
        <p:txBody>
          <a:bodyPr/>
          <a:lstStyle/>
          <a:p>
            <a:endParaRPr lang="uk-UA" dirty="0"/>
          </a:p>
        </p:txBody>
      </p:sp>
      <p:sp>
        <p:nvSpPr>
          <p:cNvPr id="5" name="Прямоугольник 4">
            <a:extLst>
              <a:ext uri="{FF2B5EF4-FFF2-40B4-BE49-F238E27FC236}">
                <a16:creationId xmlns:a16="http://schemas.microsoft.com/office/drawing/2014/main" id="{A23CDF80-67A3-4001-97AF-14F68BC07B52}"/>
              </a:ext>
            </a:extLst>
          </p:cNvPr>
          <p:cNvSpPr/>
          <p:nvPr/>
        </p:nvSpPr>
        <p:spPr>
          <a:xfrm>
            <a:off x="1012723" y="1462631"/>
            <a:ext cx="10205883" cy="5311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a:extLst>
              <a:ext uri="{FF2B5EF4-FFF2-40B4-BE49-F238E27FC236}">
                <a16:creationId xmlns:a16="http://schemas.microsoft.com/office/drawing/2014/main" id="{E4E47087-E954-46B6-B42A-EA2D9AD5D3C4}"/>
              </a:ext>
            </a:extLst>
          </p:cNvPr>
          <p:cNvSpPr/>
          <p:nvPr/>
        </p:nvSpPr>
        <p:spPr>
          <a:xfrm>
            <a:off x="1358541" y="1632155"/>
            <a:ext cx="9860065" cy="50032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600" u="sng" dirty="0">
                <a:solidFill>
                  <a:srgbClr val="002060"/>
                </a:solidFill>
              </a:rPr>
              <a:t>ЗАСТОСОВНІСТЬ.</a:t>
            </a:r>
            <a:r>
              <a:rPr lang="uk-UA" sz="1600" dirty="0"/>
              <a:t> Акт геноциду у вигляді заподіяння тяжких тілесних і психічного розладу широко охоплюється формулюванням “заподіяння їм тяжких тілесних ушкоджень”, передбаченим статтею 442 ККУ</a:t>
            </a:r>
          </a:p>
          <a:p>
            <a:pPr algn="just"/>
            <a:r>
              <a:rPr lang="uk-UA" sz="1600" u="sng" dirty="0">
                <a:solidFill>
                  <a:srgbClr val="002060"/>
                </a:solidFill>
              </a:rPr>
              <a:t>СКЛАД ЗЛОЧИНУ</a:t>
            </a:r>
            <a:r>
              <a:rPr lang="uk-UA" sz="1600" dirty="0"/>
              <a:t>. Для притягнення виконавця до відповідальності за вчинення геноциду шляхом заподіяння тяжких тілесних ушкоджень або психічного розладу необхідно встановити наявність наступних елементів::</a:t>
            </a:r>
          </a:p>
          <a:p>
            <a:pPr algn="just"/>
            <a:r>
              <a:rPr lang="uk-UA" sz="1600" b="1" dirty="0">
                <a:solidFill>
                  <a:schemeClr val="bg1"/>
                </a:solidFill>
              </a:rPr>
              <a:t>1. Об'єктивні елементи</a:t>
            </a:r>
          </a:p>
          <a:p>
            <a:pPr algn="just"/>
            <a:r>
              <a:rPr lang="uk-UA" sz="1600" b="1" dirty="0">
                <a:solidFill>
                  <a:schemeClr val="bg1"/>
                </a:solidFill>
              </a:rPr>
              <a:t>Виконавець заподіяв тяжкі тілесні ушкодження чи психічний розлад одній або кільком особам.</a:t>
            </a:r>
          </a:p>
          <a:p>
            <a:pPr algn="just"/>
            <a:r>
              <a:rPr lang="uk-UA" sz="1600" b="1" dirty="0">
                <a:solidFill>
                  <a:schemeClr val="bg1"/>
                </a:solidFill>
              </a:rPr>
              <a:t>3. Суб'єктивні елементи</a:t>
            </a:r>
          </a:p>
          <a:p>
            <a:pPr marL="354013" algn="just"/>
            <a:r>
              <a:rPr lang="uk-UA" sz="1600" b="1" dirty="0">
                <a:solidFill>
                  <a:schemeClr val="bg1"/>
                </a:solidFill>
              </a:rPr>
              <a:t>• </a:t>
            </a:r>
            <a:r>
              <a:rPr lang="uk-UA" sz="1600" dirty="0">
                <a:solidFill>
                  <a:schemeClr val="bg1"/>
                </a:solidFill>
              </a:rPr>
              <a:t>Виконавець умисно заподіяв тяжкі тілесні ушкодження або психічні розлади одній чи кільком особам.</a:t>
            </a:r>
          </a:p>
          <a:p>
            <a:pPr algn="just"/>
            <a:r>
              <a:rPr lang="uk-UA" sz="1600" b="1" dirty="0">
                <a:solidFill>
                  <a:schemeClr val="bg1"/>
                </a:solidFill>
              </a:rPr>
              <a:t>4. Контекстуальний елемент</a:t>
            </a:r>
          </a:p>
          <a:p>
            <a:pPr marL="354013" algn="just"/>
            <a:r>
              <a:rPr lang="uk-UA" sz="1600" dirty="0">
                <a:solidFill>
                  <a:schemeClr val="bg1"/>
                </a:solidFill>
              </a:rPr>
              <a:t>• Така особа або особи належали до певної національної, етнічної, расової чи релігійної групи.</a:t>
            </a:r>
          </a:p>
          <a:p>
            <a:pPr marL="354013" algn="just"/>
            <a:r>
              <a:rPr lang="uk-UA" sz="1600" dirty="0">
                <a:solidFill>
                  <a:schemeClr val="bg1"/>
                </a:solidFill>
              </a:rPr>
              <a:t>• Виконавець мав намір знищити, повністю або частково, цю національну, етнічну, расову або релігійну групу.</a:t>
            </a:r>
          </a:p>
          <a:p>
            <a:pPr marL="354013" algn="just"/>
            <a:r>
              <a:rPr lang="uk-UA" sz="1600" dirty="0">
                <a:solidFill>
                  <a:schemeClr val="bg1"/>
                </a:solidFill>
              </a:rPr>
              <a:t>• Тільки для МКС:</a:t>
            </a:r>
          </a:p>
          <a:p>
            <a:pPr marL="717550" algn="just"/>
            <a:r>
              <a:rPr lang="uk-UA" sz="1600" dirty="0">
                <a:solidFill>
                  <a:schemeClr val="bg1"/>
                </a:solidFill>
              </a:rPr>
              <a:t>• Діяння мало місце в контексті явної лінії подібної поведінки, спрямованої проти цієї групи, або було діянням, яка сама по собі могла призвести до її знищення.</a:t>
            </a:r>
          </a:p>
        </p:txBody>
      </p:sp>
      <p:pic>
        <p:nvPicPr>
          <p:cNvPr id="7" name="Рисунок 6">
            <a:extLst>
              <a:ext uri="{FF2B5EF4-FFF2-40B4-BE49-F238E27FC236}">
                <a16:creationId xmlns:a16="http://schemas.microsoft.com/office/drawing/2014/main" id="{E625291E-F1B6-44DA-842B-A33FEE87874E}"/>
              </a:ext>
            </a:extLst>
          </p:cNvPr>
          <p:cNvPicPr>
            <a:picLocks noChangeAspect="1"/>
          </p:cNvPicPr>
          <p:nvPr/>
        </p:nvPicPr>
        <p:blipFill>
          <a:blip r:embed="rId2"/>
          <a:stretch>
            <a:fillRect/>
          </a:stretch>
        </p:blipFill>
        <p:spPr>
          <a:xfrm>
            <a:off x="1012723" y="136524"/>
            <a:ext cx="2112092" cy="1239992"/>
          </a:xfrm>
          <a:prstGeom prst="rect">
            <a:avLst/>
          </a:prstGeom>
        </p:spPr>
      </p:pic>
    </p:spTree>
    <p:extLst>
      <p:ext uri="{BB962C8B-B14F-4D97-AF65-F5344CB8AC3E}">
        <p14:creationId xmlns:p14="http://schemas.microsoft.com/office/powerpoint/2010/main" val="329346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C9C69E6D-1A4A-4472-BD1E-3F198171706A}"/>
              </a:ext>
            </a:extLst>
          </p:cNvPr>
          <p:cNvGraphicFramePr>
            <a:graphicFrameLocks noGrp="1"/>
          </p:cNvGraphicFramePr>
          <p:nvPr>
            <p:ph idx="4294967295"/>
            <p:extLst>
              <p:ext uri="{D42A27DB-BD31-4B8C-83A1-F6EECF244321}">
                <p14:modId xmlns:p14="http://schemas.microsoft.com/office/powerpoint/2010/main" val="1591712757"/>
              </p:ext>
            </p:extLst>
          </p:nvPr>
        </p:nvGraphicFramePr>
        <p:xfrm>
          <a:off x="1376516" y="393290"/>
          <a:ext cx="9615949" cy="6184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561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954591" y="521110"/>
            <a:ext cx="7851061" cy="5869858"/>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uk-UA" dirty="0"/>
              <a:t>ТЕМАТИЧНЕ ДОСЛІДЖЕННЯ: ПРИКЛАДИ ТЯЖКИХ ТІЛЕСНИХ УШКОДЖЕНЬ І ПСИХІЧНОГО РОЗЛАДУ</a:t>
            </a:r>
          </a:p>
          <a:p>
            <a:pPr algn="just"/>
            <a:r>
              <a:rPr lang="uk-UA" b="1" dirty="0">
                <a:solidFill>
                  <a:srgbClr val="002060"/>
                </a:solidFill>
              </a:rPr>
              <a:t>Хоча не існує вичерпного переліку діянь, які можуть призводити до тяжких тілесних ушкоджень та психічних розладів, трибунали МКТР і МКТЮ визнали актами геноциду наведені нижче діяння:</a:t>
            </a:r>
          </a:p>
          <a:p>
            <a:pPr marL="541338" algn="just"/>
            <a:r>
              <a:rPr lang="uk-UA" dirty="0"/>
              <a:t>• катування;</a:t>
            </a:r>
          </a:p>
          <a:p>
            <a:pPr marL="541338" algn="just"/>
            <a:r>
              <a:rPr lang="uk-UA" dirty="0"/>
              <a:t>• нелюдське або таке, що принижує гідність, поводження;</a:t>
            </a:r>
          </a:p>
          <a:p>
            <a:pPr marL="541338" algn="just"/>
            <a:r>
              <a:rPr lang="uk-UA" dirty="0"/>
              <a:t>• сексуальне насильство, включно зі зґвалтуванням;</a:t>
            </a:r>
          </a:p>
          <a:p>
            <a:pPr marL="541338" algn="just"/>
            <a:r>
              <a:rPr lang="uk-UA" dirty="0"/>
              <a:t>• допити у поєднанні з побиттям;</a:t>
            </a:r>
          </a:p>
          <a:p>
            <a:pPr marL="541338" algn="just"/>
            <a:r>
              <a:rPr lang="uk-UA" dirty="0"/>
              <a:t>• погрози вбивством;</a:t>
            </a:r>
          </a:p>
          <a:p>
            <a:pPr marL="541338" algn="just"/>
            <a:r>
              <a:rPr lang="uk-UA" dirty="0"/>
              <a:t>• шкода, що спричиняє каліцтво або тяжкі тілесні ушкодження;</a:t>
            </a:r>
          </a:p>
          <a:p>
            <a:pPr marL="541338" algn="just"/>
            <a:r>
              <a:rPr lang="uk-UA" dirty="0"/>
              <a:t>• психічна травма, спричинена захопленням у полон, викраденням або погрозами вбивством;</a:t>
            </a:r>
          </a:p>
          <a:p>
            <a:pPr marL="541338" algn="just"/>
            <a:r>
              <a:rPr lang="uk-UA" dirty="0"/>
              <a:t>• психічна травма, спричинена примусовим розлученням із сім'єю та примусовою депортацією; та</a:t>
            </a:r>
          </a:p>
          <a:p>
            <a:pPr marL="541338" algn="just"/>
            <a:r>
              <a:rPr lang="uk-UA" dirty="0"/>
              <a:t>• психічна травма, спричинена обставинами, пов'язаними з сексуальним насильством.</a:t>
            </a:r>
          </a:p>
        </p:txBody>
      </p:sp>
    </p:spTree>
    <p:extLst>
      <p:ext uri="{BB962C8B-B14F-4D97-AF65-F5344CB8AC3E}">
        <p14:creationId xmlns:p14="http://schemas.microsoft.com/office/powerpoint/2010/main" val="374515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052052" y="324465"/>
            <a:ext cx="10127225" cy="6533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1621861" y="550606"/>
            <a:ext cx="9360771" cy="606960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dirty="0">
                <a:solidFill>
                  <a:srgbClr val="002060"/>
                </a:solidFill>
              </a:rPr>
              <a:t>МКТР, РІШЕННЯ СУДУ У СПРАВІ АКАЙЕСУ, П. 731-732</a:t>
            </a:r>
          </a:p>
          <a:p>
            <a:pPr algn="just"/>
            <a:r>
              <a:rPr lang="uk-UA" dirty="0">
                <a:solidFill>
                  <a:schemeClr val="tx1"/>
                </a:solidFill>
              </a:rPr>
              <a:t>Що стосується, зокрема, актів [...] [зґвалтування і сексуального насильства], Палата хотіла б підкреслити той факт, що, на її думку, вони становлять геноцид так само, як і будь-який інший акт, якщо вони були вчинені з конкретним наміром знищити, повністю або частково, певну групу як таку. Дійсно, зґвалтування і сексуальне насильство, безумовно, є заподіянням серйозних тілесних ушкоджень і психічного розладу потерпілим особам і навіть, на думку Палати, є одним з найгірших способів заподіяння шкоди потерпілій особі, оскільки вона страждає як від тілесних, так і від психічних ушкоджень. У світлі всіх наявних у неї доказів, Палата переконана, що описані вище акти зґвалтування та сексуального насильства були вчинені виключно проти жінок </a:t>
            </a:r>
            <a:r>
              <a:rPr lang="uk-UA" dirty="0" err="1">
                <a:solidFill>
                  <a:schemeClr val="tx1"/>
                </a:solidFill>
              </a:rPr>
              <a:t>тутсі</a:t>
            </a:r>
            <a:r>
              <a:rPr lang="uk-UA" dirty="0">
                <a:solidFill>
                  <a:schemeClr val="tx1"/>
                </a:solidFill>
              </a:rPr>
              <a:t>, багато з яких зазнали найжорстокішого публічного приниження, були понівечені та зґвалтовані по декілька разів, часто публічно, у приміщеннях Бюро Комунальних послуг або в інших громадських місцях, і часто більш ніж одним виконавцем. Ці зґвалтування призводили до фізичного та психологічного знищення жінок </a:t>
            </a:r>
            <a:r>
              <a:rPr lang="uk-UA" dirty="0" err="1">
                <a:solidFill>
                  <a:schemeClr val="tx1"/>
                </a:solidFill>
              </a:rPr>
              <a:t>тутсі</a:t>
            </a:r>
            <a:r>
              <a:rPr lang="uk-UA" dirty="0">
                <a:solidFill>
                  <a:schemeClr val="tx1"/>
                </a:solidFill>
              </a:rPr>
              <a:t>, їх родин та їх громад. Сексуальне насильство було невід'ємною частиною процесу знищення, спеціально спрямованим на жінок </a:t>
            </a:r>
            <a:r>
              <a:rPr lang="uk-UA" dirty="0" err="1">
                <a:solidFill>
                  <a:schemeClr val="tx1"/>
                </a:solidFill>
              </a:rPr>
              <a:t>тутсі</a:t>
            </a:r>
            <a:r>
              <a:rPr lang="uk-UA" dirty="0">
                <a:solidFill>
                  <a:schemeClr val="tx1"/>
                </a:solidFill>
              </a:rPr>
              <a:t> і таким, що сприяло їхньому знищенню та знищенню групи </a:t>
            </a:r>
            <a:r>
              <a:rPr lang="uk-UA" dirty="0" err="1">
                <a:solidFill>
                  <a:schemeClr val="tx1"/>
                </a:solidFill>
              </a:rPr>
              <a:t>тутсі</a:t>
            </a:r>
            <a:r>
              <a:rPr lang="uk-UA" dirty="0">
                <a:solidFill>
                  <a:schemeClr val="tx1"/>
                </a:solidFill>
              </a:rPr>
              <a:t> в цілому.</a:t>
            </a:r>
          </a:p>
        </p:txBody>
      </p:sp>
    </p:spTree>
    <p:extLst>
      <p:ext uri="{BB962C8B-B14F-4D97-AF65-F5344CB8AC3E}">
        <p14:creationId xmlns:p14="http://schemas.microsoft.com/office/powerpoint/2010/main" val="330384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2A1CB0E-9823-4FDA-AE32-5319D4C31279}"/>
              </a:ext>
            </a:extLst>
          </p:cNvPr>
          <p:cNvSpPr/>
          <p:nvPr/>
        </p:nvSpPr>
        <p:spPr>
          <a:xfrm>
            <a:off x="1012723" y="1462631"/>
            <a:ext cx="10205883" cy="5311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a:extLst>
              <a:ext uri="{FF2B5EF4-FFF2-40B4-BE49-F238E27FC236}">
                <a16:creationId xmlns:a16="http://schemas.microsoft.com/office/drawing/2014/main" id="{4F1D4C4D-2C40-4FD2-A3FE-8519BCFBD576}"/>
              </a:ext>
            </a:extLst>
          </p:cNvPr>
          <p:cNvSpPr>
            <a:spLocks noGrp="1"/>
          </p:cNvSpPr>
          <p:nvPr>
            <p:ph type="title"/>
          </p:nvPr>
        </p:nvSpPr>
        <p:spPr>
          <a:xfrm>
            <a:off x="3084620" y="269422"/>
            <a:ext cx="7958331" cy="1077229"/>
          </a:xfrm>
        </p:spPr>
        <p:txBody>
          <a:bodyPr/>
          <a:lstStyle/>
          <a:p>
            <a:r>
              <a:rPr lang="ru-RU" dirty="0" err="1"/>
              <a:t>Створення</a:t>
            </a:r>
            <a:r>
              <a:rPr lang="ru-RU" dirty="0"/>
              <a:t> умов </a:t>
            </a:r>
            <a:r>
              <a:rPr lang="ru-RU" dirty="0" err="1"/>
              <a:t>життя</a:t>
            </a:r>
            <a:r>
              <a:rPr lang="ru-RU" dirty="0"/>
              <a:t>, </a:t>
            </a:r>
            <a:r>
              <a:rPr lang="ru-RU" dirty="0" err="1"/>
              <a:t>розрахованих</a:t>
            </a:r>
            <a:r>
              <a:rPr lang="ru-RU" dirty="0"/>
              <a:t> на </a:t>
            </a:r>
            <a:r>
              <a:rPr lang="ru-RU" dirty="0" err="1"/>
              <a:t>фізичне</a:t>
            </a:r>
            <a:r>
              <a:rPr lang="ru-RU" dirty="0"/>
              <a:t> </a:t>
            </a:r>
            <a:r>
              <a:rPr lang="ru-RU" dirty="0" err="1"/>
              <a:t>знищення</a:t>
            </a:r>
            <a:r>
              <a:rPr lang="ru-RU" dirty="0"/>
              <a:t> </a:t>
            </a:r>
            <a:endParaRPr lang="uk-UA" dirty="0"/>
          </a:p>
        </p:txBody>
      </p:sp>
      <p:pic>
        <p:nvPicPr>
          <p:cNvPr id="4" name="Рисунок 3">
            <a:extLst>
              <a:ext uri="{FF2B5EF4-FFF2-40B4-BE49-F238E27FC236}">
                <a16:creationId xmlns:a16="http://schemas.microsoft.com/office/drawing/2014/main" id="{7B532E26-DB35-481E-9A19-CAD82BC4674A}"/>
              </a:ext>
            </a:extLst>
          </p:cNvPr>
          <p:cNvPicPr>
            <a:picLocks noChangeAspect="1"/>
          </p:cNvPicPr>
          <p:nvPr/>
        </p:nvPicPr>
        <p:blipFill>
          <a:blip r:embed="rId2"/>
          <a:stretch>
            <a:fillRect/>
          </a:stretch>
        </p:blipFill>
        <p:spPr>
          <a:xfrm>
            <a:off x="693752" y="138385"/>
            <a:ext cx="2313536" cy="1324246"/>
          </a:xfrm>
          <a:prstGeom prst="rect">
            <a:avLst/>
          </a:prstGeom>
        </p:spPr>
      </p:pic>
      <p:sp>
        <p:nvSpPr>
          <p:cNvPr id="6" name="Объект 5">
            <a:extLst>
              <a:ext uri="{FF2B5EF4-FFF2-40B4-BE49-F238E27FC236}">
                <a16:creationId xmlns:a16="http://schemas.microsoft.com/office/drawing/2014/main" id="{35FDC6DC-D3F6-4D2A-8047-35B8A1ECE0C5}"/>
              </a:ext>
            </a:extLst>
          </p:cNvPr>
          <p:cNvSpPr>
            <a:spLocks noGrp="1"/>
          </p:cNvSpPr>
          <p:nvPr>
            <p:ph idx="1"/>
          </p:nvPr>
        </p:nvSpPr>
        <p:spPr>
          <a:xfrm>
            <a:off x="1868129" y="1710813"/>
            <a:ext cx="9174822" cy="50088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92500" lnSpcReduction="10000"/>
          </a:bodyPr>
          <a:lstStyle/>
          <a:p>
            <a:pPr marL="0" indent="0" algn="just">
              <a:spcBef>
                <a:spcPts val="0"/>
              </a:spcBef>
              <a:spcAft>
                <a:spcPts val="0"/>
              </a:spcAft>
              <a:buNone/>
            </a:pPr>
            <a:r>
              <a:rPr lang="uk-UA" sz="1600" u="sng" dirty="0">
                <a:solidFill>
                  <a:srgbClr val="002060"/>
                </a:solidFill>
              </a:rPr>
              <a:t>ЗАСТОСОВНІСТЬ.</a:t>
            </a:r>
            <a:r>
              <a:rPr lang="uk-UA" sz="1600" dirty="0">
                <a:solidFill>
                  <a:srgbClr val="002060"/>
                </a:solidFill>
              </a:rPr>
              <a:t> </a:t>
            </a:r>
            <a:r>
              <a:rPr lang="uk-UA" sz="1600" dirty="0">
                <a:solidFill>
                  <a:schemeClr val="tx1"/>
                </a:solidFill>
              </a:rPr>
              <a:t>Акт геноциду через умисне створення умов життя, розрахованих на фізичне знищення, охоплюється формулюванням “створення життєвих умов, спрямованих на повне або часткове фізичне знищення групи” зі статті 422 ККУ. </a:t>
            </a:r>
          </a:p>
          <a:p>
            <a:pPr marL="0" indent="0" algn="just">
              <a:spcBef>
                <a:spcPts val="0"/>
              </a:spcBef>
              <a:spcAft>
                <a:spcPts val="0"/>
              </a:spcAft>
              <a:buNone/>
            </a:pPr>
            <a:r>
              <a:rPr lang="uk-UA" sz="1600" u="sng" dirty="0">
                <a:solidFill>
                  <a:srgbClr val="002060"/>
                </a:solidFill>
              </a:rPr>
              <a:t>СКЛАД ЗЛОЧИНУ. </a:t>
            </a:r>
            <a:r>
              <a:rPr lang="uk-UA" sz="1600" dirty="0">
                <a:solidFill>
                  <a:schemeClr val="tx1"/>
                </a:solidFill>
              </a:rPr>
              <a:t>Для притягнення виконавця до відповідальності за злочин геноциду через створення умов життя, розрахованих на фізичне знищення, необхідно встановити такі елементи: </a:t>
            </a:r>
          </a:p>
          <a:p>
            <a:pPr marL="0" indent="0" algn="just">
              <a:spcBef>
                <a:spcPts val="0"/>
              </a:spcBef>
              <a:spcAft>
                <a:spcPts val="0"/>
              </a:spcAft>
              <a:buNone/>
            </a:pPr>
            <a:r>
              <a:rPr lang="uk-UA" sz="1600" b="1" dirty="0">
                <a:solidFill>
                  <a:schemeClr val="bg1"/>
                </a:solidFill>
              </a:rPr>
              <a:t>1. Об’єктивні елементи </a:t>
            </a:r>
          </a:p>
          <a:p>
            <a:pPr marL="354013" indent="0" algn="just">
              <a:spcBef>
                <a:spcPts val="0"/>
              </a:spcBef>
              <a:spcAft>
                <a:spcPts val="0"/>
              </a:spcAft>
              <a:buNone/>
            </a:pPr>
            <a:r>
              <a:rPr lang="uk-UA" sz="1600" dirty="0">
                <a:solidFill>
                  <a:schemeClr val="tx1"/>
                </a:solidFill>
              </a:rPr>
              <a:t>• Виконавець створив певні умови для життя однієї або кількох осіб.</a:t>
            </a:r>
          </a:p>
          <a:p>
            <a:pPr marL="354013" indent="0" algn="just">
              <a:spcBef>
                <a:spcPts val="0"/>
              </a:spcBef>
              <a:spcAft>
                <a:spcPts val="0"/>
              </a:spcAft>
              <a:buNone/>
            </a:pPr>
            <a:r>
              <a:rPr lang="uk-UA" sz="1600" dirty="0">
                <a:solidFill>
                  <a:schemeClr val="tx1"/>
                </a:solidFill>
              </a:rPr>
              <a:t>• Умови життя були розраховані на повне або часткове фізичне знищення цієї групи.</a:t>
            </a:r>
          </a:p>
          <a:p>
            <a:pPr marL="0" indent="0" algn="just">
              <a:spcBef>
                <a:spcPts val="0"/>
              </a:spcBef>
              <a:spcAft>
                <a:spcPts val="0"/>
              </a:spcAft>
              <a:buNone/>
            </a:pPr>
            <a:r>
              <a:rPr lang="uk-UA" sz="1600" b="1" dirty="0">
                <a:solidFill>
                  <a:schemeClr val="bg1"/>
                </a:solidFill>
              </a:rPr>
              <a:t>2. Суб’єктивні елементи</a:t>
            </a:r>
          </a:p>
          <a:p>
            <a:pPr marL="354013" indent="0" algn="just">
              <a:spcBef>
                <a:spcPts val="0"/>
              </a:spcBef>
              <a:spcAft>
                <a:spcPts val="0"/>
              </a:spcAft>
              <a:buNone/>
            </a:pPr>
            <a:r>
              <a:rPr lang="uk-UA" sz="1600" dirty="0">
                <a:solidFill>
                  <a:schemeClr val="tx1"/>
                </a:solidFill>
              </a:rPr>
              <a:t>• Виконавець мав умисел на створення певних умов життя для однієї або кількох осіб.</a:t>
            </a:r>
          </a:p>
          <a:p>
            <a:pPr marL="354013" indent="0" algn="just">
              <a:spcBef>
                <a:spcPts val="0"/>
              </a:spcBef>
              <a:spcAft>
                <a:spcPts val="0"/>
              </a:spcAft>
              <a:buNone/>
            </a:pPr>
            <a:r>
              <a:rPr lang="uk-UA" sz="1600" dirty="0">
                <a:solidFill>
                  <a:schemeClr val="tx1"/>
                </a:solidFill>
              </a:rPr>
              <a:t>• Виконавець знав, що умови були розраховані на фізичне знищення групи.</a:t>
            </a:r>
          </a:p>
          <a:p>
            <a:pPr marL="0" indent="0" algn="just">
              <a:spcBef>
                <a:spcPts val="0"/>
              </a:spcBef>
              <a:spcAft>
                <a:spcPts val="0"/>
              </a:spcAft>
              <a:buNone/>
            </a:pPr>
            <a:r>
              <a:rPr lang="uk-UA" sz="1600" b="1" dirty="0">
                <a:solidFill>
                  <a:schemeClr val="bg1"/>
                </a:solidFill>
              </a:rPr>
              <a:t>3. Контекстуальний елемент</a:t>
            </a:r>
          </a:p>
          <a:p>
            <a:pPr marL="354013" indent="0" algn="just">
              <a:spcBef>
                <a:spcPts val="0"/>
              </a:spcBef>
              <a:spcAft>
                <a:spcPts val="0"/>
              </a:spcAft>
              <a:buNone/>
            </a:pPr>
            <a:r>
              <a:rPr lang="uk-UA" sz="1600" dirty="0">
                <a:solidFill>
                  <a:schemeClr val="tx1"/>
                </a:solidFill>
              </a:rPr>
              <a:t>• Така особа або особи належали до певної національної, етнічної, расової або релігійної групи.</a:t>
            </a:r>
          </a:p>
          <a:p>
            <a:pPr marL="354013" indent="0" algn="just">
              <a:spcBef>
                <a:spcPts val="0"/>
              </a:spcBef>
              <a:spcAft>
                <a:spcPts val="0"/>
              </a:spcAft>
              <a:buNone/>
            </a:pPr>
            <a:r>
              <a:rPr lang="uk-UA" sz="1600" dirty="0">
                <a:solidFill>
                  <a:schemeClr val="tx1"/>
                </a:solidFill>
              </a:rPr>
              <a:t>• Виконавець мав намір знищити, повністю або частково, цю національну, етнічну, расову або релігійну групу.</a:t>
            </a:r>
          </a:p>
          <a:p>
            <a:pPr marL="354013" indent="0" algn="just">
              <a:spcBef>
                <a:spcPts val="0"/>
              </a:spcBef>
              <a:spcAft>
                <a:spcPts val="0"/>
              </a:spcAft>
              <a:buNone/>
            </a:pPr>
            <a:r>
              <a:rPr lang="uk-UA" sz="1600" dirty="0">
                <a:solidFill>
                  <a:schemeClr val="tx1"/>
                </a:solidFill>
              </a:rPr>
              <a:t>• Тільки для МКС:</a:t>
            </a:r>
          </a:p>
          <a:p>
            <a:pPr marL="717550" indent="0" algn="just">
              <a:spcBef>
                <a:spcPts val="0"/>
              </a:spcBef>
              <a:spcAft>
                <a:spcPts val="0"/>
              </a:spcAft>
              <a:buNone/>
            </a:pPr>
            <a:r>
              <a:rPr lang="uk-UA" sz="1600" dirty="0">
                <a:solidFill>
                  <a:schemeClr val="tx1"/>
                </a:solidFill>
              </a:rPr>
              <a:t>• Діяння мало місце в контексті очевидної системи явної лінії подібної поведінки, спрямованої проти цієї групи, або було поведінкою діянням, яка сама по собі могла призвести до такого її знищення</a:t>
            </a:r>
          </a:p>
        </p:txBody>
      </p:sp>
    </p:spTree>
    <p:extLst>
      <p:ext uri="{BB962C8B-B14F-4D97-AF65-F5344CB8AC3E}">
        <p14:creationId xmlns:p14="http://schemas.microsoft.com/office/powerpoint/2010/main" val="1496276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052052" y="324465"/>
            <a:ext cx="10127225" cy="6533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1621861" y="550606"/>
            <a:ext cx="9360771" cy="606960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dirty="0">
                <a:solidFill>
                  <a:srgbClr val="002060"/>
                </a:solidFill>
              </a:rPr>
              <a:t>МКТЮ, РІШЕННЯ АПЕЛЯЦІЙНОГО СУДУ У СПРАВІ ТОЛІМІР, П. 228 </a:t>
            </a:r>
          </a:p>
          <a:p>
            <a:pPr algn="just"/>
            <a:r>
              <a:rPr lang="uk-UA" dirty="0">
                <a:solidFill>
                  <a:schemeClr val="tx1"/>
                </a:solidFill>
              </a:rPr>
              <a:t>[…]Підпункт (</a:t>
            </a:r>
            <a:r>
              <a:rPr lang="en-US" dirty="0">
                <a:solidFill>
                  <a:schemeClr val="tx1"/>
                </a:solidFill>
              </a:rPr>
              <a:t>c) </a:t>
            </a:r>
            <a:r>
              <a:rPr lang="uk-UA" dirty="0">
                <a:solidFill>
                  <a:schemeClr val="tx1"/>
                </a:solidFill>
              </a:rPr>
              <a:t>тієї ж статті [Стаття 4(2), Статут МКТЮ] має на меті охопити ті методи знищення, які не призводять до негайного вбивства членів групи, але які, в остаточному підсумку, спрямовані на їхнє фізичне знищення. Палати Трибуналу та Міжнародний суд ООН перерахували низку дій як приклади таких методів знищення, які потенційно можуть відповідати критеріям статті 4(2)(</a:t>
            </a:r>
            <a:r>
              <a:rPr lang="en-US" dirty="0">
                <a:solidFill>
                  <a:schemeClr val="tx1"/>
                </a:solidFill>
              </a:rPr>
              <a:t>c) </a:t>
            </a:r>
            <a:r>
              <a:rPr lang="uk-UA" dirty="0">
                <a:solidFill>
                  <a:schemeClr val="tx1"/>
                </a:solidFill>
              </a:rPr>
              <a:t>Статуту та статті </a:t>
            </a:r>
            <a:r>
              <a:rPr lang="en-US" dirty="0">
                <a:solidFill>
                  <a:schemeClr val="tx1"/>
                </a:solidFill>
              </a:rPr>
              <a:t>II(c) </a:t>
            </a:r>
            <a:r>
              <a:rPr lang="uk-UA" dirty="0">
                <a:solidFill>
                  <a:schemeClr val="tx1"/>
                </a:solidFill>
              </a:rPr>
              <a:t>Конвенції про геноцид, зокрема позбавлення їжі, медичної допомоги, притулку чи одягу, відсутність засобів гігієни, систематичне вигнання з домівок або примушування членів групи до надмірної праці чи фізичних навантажень. Слід зазначити, що вбивства, які прямо згадуються як окремий акт геноциду згідно зі статтею 4(2)(а) Статуту, не можуть розглядатися як метод створення умов життя для захищеної групи, розрахованих на її знищення згідно зі статтею 4(2)(с) Статуту.</a:t>
            </a:r>
          </a:p>
        </p:txBody>
      </p:sp>
    </p:spTree>
    <p:extLst>
      <p:ext uri="{BB962C8B-B14F-4D97-AF65-F5344CB8AC3E}">
        <p14:creationId xmlns:p14="http://schemas.microsoft.com/office/powerpoint/2010/main" val="2928620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025445" y="521110"/>
            <a:ext cx="8780207" cy="5869858"/>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uk-UA" b="1" dirty="0">
                <a:solidFill>
                  <a:srgbClr val="002060"/>
                </a:solidFill>
              </a:rPr>
              <a:t>ТЕМАТИЧНЕ ДОСЛІДЖЕННЯ: ПРИКЛАДИ ПЕВНИХ УМОВ ЖИТТЯ</a:t>
            </a:r>
          </a:p>
          <a:p>
            <a:pPr algn="just"/>
            <a:r>
              <a:rPr lang="uk-UA" dirty="0">
                <a:solidFill>
                  <a:srgbClr val="002060"/>
                </a:solidFill>
              </a:rPr>
              <a:t>Хоча не існує вичерпного переліку діянь, які можуть створювати певні умови життя, практика МКТР та МКТЮ розглядає наступні діяння як такі, що можуть створювати відповідні умови</a:t>
            </a:r>
            <a:r>
              <a:rPr lang="uk-UA" dirty="0"/>
              <a:t>:</a:t>
            </a:r>
          </a:p>
          <a:p>
            <a:pPr marL="541338" algn="just"/>
            <a:r>
              <a:rPr lang="uk-UA" dirty="0"/>
              <a:t>• Позбавлення достатньої кількості їжі і води;</a:t>
            </a:r>
          </a:p>
          <a:p>
            <a:pPr marL="541338" algn="just"/>
            <a:r>
              <a:rPr lang="uk-UA" dirty="0"/>
              <a:t>• Систематичне виселення членів групи з їхніх осель або депортація;</a:t>
            </a:r>
          </a:p>
          <a:p>
            <a:pPr marL="541338" algn="just"/>
            <a:r>
              <a:rPr lang="uk-UA" dirty="0"/>
              <a:t>• Відсутність належного житла;</a:t>
            </a:r>
          </a:p>
          <a:p>
            <a:pPr marL="541338" algn="just"/>
            <a:r>
              <a:rPr lang="uk-UA" dirty="0"/>
              <a:t>• Відсутність достатньої кількості одягу, предметів санітарії та гігієни;</a:t>
            </a:r>
          </a:p>
          <a:p>
            <a:pPr marL="541338" algn="just"/>
            <a:r>
              <a:rPr lang="uk-UA" dirty="0"/>
              <a:t>• Умови тримання під вартою, включно із сильною перенаселеністю, позбавленням їжі та відсутністю доступу до медичної допомоги;</a:t>
            </a:r>
          </a:p>
          <a:p>
            <a:pPr marL="541338" algn="just"/>
            <a:r>
              <a:rPr lang="uk-UA" dirty="0"/>
              <a:t>• Надмірна робота або фізичне навантаження; або</a:t>
            </a:r>
          </a:p>
          <a:p>
            <a:pPr marL="541338" algn="just"/>
            <a:r>
              <a:rPr lang="uk-UA" dirty="0"/>
              <a:t>• Відмова в праві на медичне обслуговування.</a:t>
            </a:r>
          </a:p>
          <a:p>
            <a:pPr algn="just"/>
            <a:r>
              <a:rPr lang="uk-UA" dirty="0"/>
              <a:t>Хоча зґвалтування та сексуальне насильство історично не переслідувалися як “умови життя, розраховані на фізичне знищення групи”, в одній справі, що розглядалася МКТР, зґвалтування було визнано такою умовою. Міжнародний суд ООН також вказав, що зґвалтування може бути умовою життя, розрахованою на фізичне знищення групи.</a:t>
            </a:r>
          </a:p>
        </p:txBody>
      </p:sp>
    </p:spTree>
    <p:extLst>
      <p:ext uri="{BB962C8B-B14F-4D97-AF65-F5344CB8AC3E}">
        <p14:creationId xmlns:p14="http://schemas.microsoft.com/office/powerpoint/2010/main" val="217960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83922-5BE1-4618-8A1E-EAB57B58323A}"/>
              </a:ext>
            </a:extLst>
          </p:cNvPr>
          <p:cNvSpPr>
            <a:spLocks noGrp="1"/>
          </p:cNvSpPr>
          <p:nvPr>
            <p:ph type="title"/>
          </p:nvPr>
        </p:nvSpPr>
        <p:spPr/>
        <p:txBody>
          <a:bodyPr>
            <a:normAutofit/>
          </a:bodyPr>
          <a:lstStyle/>
          <a:p>
            <a:r>
              <a:rPr lang="ru-RU" sz="2400" b="1" dirty="0"/>
              <a:t>Геноцид шляхом </a:t>
            </a:r>
            <a:r>
              <a:rPr lang="ru-RU" sz="2400" b="1" dirty="0" err="1"/>
              <a:t>вжиття</a:t>
            </a:r>
            <a:r>
              <a:rPr lang="ru-RU" sz="2400" b="1" dirty="0"/>
              <a:t> </a:t>
            </a:r>
            <a:r>
              <a:rPr lang="ru-RU" sz="2400" b="1" dirty="0" err="1"/>
              <a:t>заходів</a:t>
            </a:r>
            <a:r>
              <a:rPr lang="ru-RU" sz="2400" b="1" dirty="0"/>
              <a:t>, </a:t>
            </a:r>
            <a:r>
              <a:rPr lang="ru-RU" sz="2400" b="1" dirty="0" err="1"/>
              <a:t>спрямованих</a:t>
            </a:r>
            <a:r>
              <a:rPr lang="ru-RU" sz="2400" b="1" dirty="0"/>
              <a:t> на </a:t>
            </a:r>
            <a:r>
              <a:rPr lang="ru-RU" sz="2400" b="1" dirty="0" err="1"/>
              <a:t>запобігання</a:t>
            </a:r>
            <a:r>
              <a:rPr lang="ru-RU" sz="2400" b="1" dirty="0"/>
              <a:t> </a:t>
            </a:r>
            <a:r>
              <a:rPr lang="ru-RU" sz="2400" b="1" dirty="0" err="1"/>
              <a:t>народжуваності</a:t>
            </a:r>
            <a:r>
              <a:rPr lang="ru-RU" sz="2400" b="1" dirty="0"/>
              <a:t> </a:t>
            </a:r>
            <a:endParaRPr lang="uk-UA" sz="2400" b="1" dirty="0"/>
          </a:p>
        </p:txBody>
      </p:sp>
      <p:pic>
        <p:nvPicPr>
          <p:cNvPr id="4" name="Рисунок 3">
            <a:extLst>
              <a:ext uri="{FF2B5EF4-FFF2-40B4-BE49-F238E27FC236}">
                <a16:creationId xmlns:a16="http://schemas.microsoft.com/office/drawing/2014/main" id="{2D4BD21D-D812-41B7-80D4-66563DF97CC4}"/>
              </a:ext>
            </a:extLst>
          </p:cNvPr>
          <p:cNvPicPr>
            <a:picLocks noChangeAspect="1"/>
          </p:cNvPicPr>
          <p:nvPr/>
        </p:nvPicPr>
        <p:blipFill>
          <a:blip r:embed="rId2"/>
          <a:stretch>
            <a:fillRect/>
          </a:stretch>
        </p:blipFill>
        <p:spPr>
          <a:xfrm>
            <a:off x="154772" y="275560"/>
            <a:ext cx="2677821" cy="1356595"/>
          </a:xfrm>
          <a:prstGeom prst="rect">
            <a:avLst/>
          </a:prstGeom>
        </p:spPr>
      </p:pic>
      <p:sp>
        <p:nvSpPr>
          <p:cNvPr id="5" name="Прямоугольник 4">
            <a:extLst>
              <a:ext uri="{FF2B5EF4-FFF2-40B4-BE49-F238E27FC236}">
                <a16:creationId xmlns:a16="http://schemas.microsoft.com/office/drawing/2014/main" id="{B973F97B-95E8-437F-AB24-CF9BFF3FF4BD}"/>
              </a:ext>
            </a:extLst>
          </p:cNvPr>
          <p:cNvSpPr/>
          <p:nvPr/>
        </p:nvSpPr>
        <p:spPr>
          <a:xfrm>
            <a:off x="1091381" y="1759974"/>
            <a:ext cx="9989574" cy="4935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a:extLst>
              <a:ext uri="{FF2B5EF4-FFF2-40B4-BE49-F238E27FC236}">
                <a16:creationId xmlns:a16="http://schemas.microsoft.com/office/drawing/2014/main" id="{B1FEBC87-5E5E-4ED0-B7FD-512CF3967864}"/>
              </a:ext>
            </a:extLst>
          </p:cNvPr>
          <p:cNvSpPr/>
          <p:nvPr/>
        </p:nvSpPr>
        <p:spPr>
          <a:xfrm>
            <a:off x="1769806" y="1885285"/>
            <a:ext cx="9212826" cy="46971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400" u="sng" dirty="0">
                <a:solidFill>
                  <a:srgbClr val="002060"/>
                </a:solidFill>
              </a:rPr>
              <a:t>ЗАСТОСОВНІСТЬ.</a:t>
            </a:r>
            <a:r>
              <a:rPr lang="uk-UA" sz="1400" dirty="0"/>
              <a:t> Акт геноциду у вигляді запровадження заходів, спрямованих на запобігання народженню дітей, охоплюється формулюванням “скорочення дітонародження чи запобігання йому в групі” за статтею 442 ККУ. </a:t>
            </a:r>
          </a:p>
          <a:p>
            <a:pPr algn="just"/>
            <a:r>
              <a:rPr lang="uk-UA" sz="1400" u="sng" dirty="0">
                <a:solidFill>
                  <a:srgbClr val="002060"/>
                </a:solidFill>
              </a:rPr>
              <a:t>СКЛАД ЗЛОЧИНУ</a:t>
            </a:r>
            <a:r>
              <a:rPr lang="uk-UA" sz="1400" dirty="0"/>
              <a:t>. Для засудження виконавця за злочин геноциду у вигляді запровадження заходів, спрямованих на запобігання народженню дітей, необхідно встановити такі елементи: </a:t>
            </a:r>
          </a:p>
          <a:p>
            <a:pPr algn="just"/>
            <a:r>
              <a:rPr lang="uk-UA" sz="1400" b="1" dirty="0">
                <a:solidFill>
                  <a:schemeClr val="bg1"/>
                </a:solidFill>
              </a:rPr>
              <a:t>1. Об’єктивні елементи</a:t>
            </a:r>
          </a:p>
          <a:p>
            <a:pPr marL="354013" algn="just"/>
            <a:r>
              <a:rPr lang="uk-UA" sz="1400" dirty="0"/>
              <a:t>• Виконавець застосував певні заходи до однієї або кількох осіб.</a:t>
            </a:r>
          </a:p>
          <a:p>
            <a:pPr marL="354013" algn="just"/>
            <a:r>
              <a:rPr lang="uk-UA" sz="1400" dirty="0"/>
              <a:t>• Заходи, що були застосовані, були спрямовані на запобігання народженню дітей у цій групі.</a:t>
            </a:r>
          </a:p>
          <a:p>
            <a:pPr algn="just"/>
            <a:r>
              <a:rPr lang="uk-UA" sz="1400" b="1" dirty="0">
                <a:solidFill>
                  <a:schemeClr val="bg1"/>
                </a:solidFill>
              </a:rPr>
              <a:t>2. Суб’єктивні елементи</a:t>
            </a:r>
          </a:p>
          <a:p>
            <a:pPr marL="354013" algn="just"/>
            <a:r>
              <a:rPr lang="uk-UA" sz="1400" dirty="0"/>
              <a:t>• Виконавець мав умисел застосувати певні заходи до однієї або кількох осіб.</a:t>
            </a:r>
          </a:p>
          <a:p>
            <a:pPr marL="354013" algn="just"/>
            <a:r>
              <a:rPr lang="uk-UA" sz="1400" dirty="0"/>
              <a:t>• Виконавець знав, що заходи, які застосовуються, мають на меті запобігти народженню дітей у цій групі.</a:t>
            </a:r>
          </a:p>
          <a:p>
            <a:pPr algn="just"/>
            <a:r>
              <a:rPr lang="uk-UA" sz="1400" b="1" dirty="0">
                <a:solidFill>
                  <a:schemeClr val="bg1"/>
                </a:solidFill>
              </a:rPr>
              <a:t>3. Контекстуальні елементи</a:t>
            </a:r>
          </a:p>
          <a:p>
            <a:pPr marL="354013" algn="just"/>
            <a:r>
              <a:rPr lang="uk-UA" sz="1400" dirty="0"/>
              <a:t>• Така особа або особи належали до певної національної, етнічної, расової або релігійної групи.</a:t>
            </a:r>
          </a:p>
          <a:p>
            <a:pPr marL="354013" algn="just"/>
            <a:r>
              <a:rPr lang="uk-UA" sz="1400" dirty="0"/>
              <a:t>• Виконавець мав намір знищити, повністю або частково, цю національну, етнічну, расову чи релігійну групу.</a:t>
            </a:r>
          </a:p>
          <a:p>
            <a:pPr marL="354013" algn="just"/>
            <a:r>
              <a:rPr lang="uk-UA" sz="1400" dirty="0"/>
              <a:t>• Тільки для МКС:</a:t>
            </a:r>
          </a:p>
          <a:p>
            <a:pPr marL="354013" indent="363538" algn="just"/>
            <a:r>
              <a:rPr lang="uk-UA" sz="1400" dirty="0"/>
              <a:t>• Діяння мало місце в контексті явної лінії подібної поведінки, спрямованої проти </a:t>
            </a:r>
          </a:p>
          <a:p>
            <a:pPr marL="354013" indent="363538" algn="just"/>
            <a:r>
              <a:rPr lang="uk-UA" sz="1400" dirty="0"/>
              <a:t>групи, або було діянням, яка сама по собі могло призвести до її знищення</a:t>
            </a:r>
          </a:p>
        </p:txBody>
      </p:sp>
    </p:spTree>
    <p:extLst>
      <p:ext uri="{BB962C8B-B14F-4D97-AF65-F5344CB8AC3E}">
        <p14:creationId xmlns:p14="http://schemas.microsoft.com/office/powerpoint/2010/main" val="3030141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052052" y="324465"/>
            <a:ext cx="10127225" cy="6533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1621861" y="639096"/>
            <a:ext cx="9360771" cy="606960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b="1" dirty="0">
                <a:solidFill>
                  <a:srgbClr val="002060"/>
                </a:solidFill>
              </a:rPr>
              <a:t>МКТР, РІШЕННЯ СУДУ У СПРАВІ АКАЙЕСУ, П. 507-508 </a:t>
            </a:r>
          </a:p>
          <a:p>
            <a:pPr indent="354013" algn="just"/>
            <a:r>
              <a:rPr lang="uk-UA" dirty="0">
                <a:solidFill>
                  <a:schemeClr val="tx1"/>
                </a:solidFill>
              </a:rPr>
              <a:t>Для цілей тлумачення статті 2(2)(</a:t>
            </a:r>
            <a:r>
              <a:rPr lang="en-US" dirty="0">
                <a:solidFill>
                  <a:schemeClr val="tx1"/>
                </a:solidFill>
              </a:rPr>
              <a:t>d) </a:t>
            </a:r>
            <a:r>
              <a:rPr lang="uk-UA" dirty="0">
                <a:solidFill>
                  <a:schemeClr val="tx1"/>
                </a:solidFill>
              </a:rPr>
              <a:t>Статуту [МКТР] Палата вважає, що заходи, спрямовані на запобігання народжуваності дітей в групі, повинні тлумачитися як статеві каліцтва, практика стерилізації, примусовий контроль народжуваності, розділення статей і заборона шлюбів. У патріархальних суспільствах, де приналежність до групи визначається особою батька, прикладом заходу, спрямованого на запобігання народженню дітей у групі, є випадок, коли під час зґвалтування жінку згаданої групи умисно запліднює чоловік з іншої групи з наміром змусити її народити дитину, яка в результаті не буде належати до групи своєї матері.</a:t>
            </a:r>
          </a:p>
          <a:p>
            <a:pPr indent="354013" algn="just"/>
            <a:r>
              <a:rPr lang="uk-UA" dirty="0">
                <a:solidFill>
                  <a:schemeClr val="tx1"/>
                </a:solidFill>
              </a:rPr>
              <a:t>Крім того, Палата зазначає, що заходи, спрямовані на запобігання народженню дитини в групі, можуть бути як фізичними, так і психологічними. Наприклад, зґвалтування може бути заходом, спрямованим на запобігання народженню дітей, якщо зґвалтована особа згодом відмовляється від дітонародження. Так само, як члени групи можуть бути змушені через погрози або травмування відмовитися від дітонародження</a:t>
            </a:r>
          </a:p>
        </p:txBody>
      </p:sp>
    </p:spTree>
    <p:extLst>
      <p:ext uri="{BB962C8B-B14F-4D97-AF65-F5344CB8AC3E}">
        <p14:creationId xmlns:p14="http://schemas.microsoft.com/office/powerpoint/2010/main" val="3811027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83922-5BE1-4618-8A1E-EAB57B58323A}"/>
              </a:ext>
            </a:extLst>
          </p:cNvPr>
          <p:cNvSpPr>
            <a:spLocks noGrp="1"/>
          </p:cNvSpPr>
          <p:nvPr>
            <p:ph type="title"/>
          </p:nvPr>
        </p:nvSpPr>
        <p:spPr/>
        <p:txBody>
          <a:bodyPr>
            <a:normAutofit/>
          </a:bodyPr>
          <a:lstStyle/>
          <a:p>
            <a:r>
              <a:rPr lang="ru-RU" sz="2400" b="1" dirty="0"/>
              <a:t>Геноцид шляхом </a:t>
            </a:r>
            <a:r>
              <a:rPr lang="ru-RU" sz="2400" b="1" dirty="0" err="1"/>
              <a:t>примусового</a:t>
            </a:r>
            <a:r>
              <a:rPr lang="ru-RU" sz="2400" b="1" dirty="0"/>
              <a:t> </a:t>
            </a:r>
            <a:r>
              <a:rPr lang="ru-RU" sz="2400" b="1" dirty="0" err="1"/>
              <a:t>переміщення</a:t>
            </a:r>
            <a:r>
              <a:rPr lang="ru-RU" sz="2400" b="1" dirty="0"/>
              <a:t> </a:t>
            </a:r>
            <a:r>
              <a:rPr lang="ru-RU" sz="2400" b="1" dirty="0" err="1"/>
              <a:t>дітей</a:t>
            </a:r>
            <a:endParaRPr lang="uk-UA" sz="2400" b="1" dirty="0"/>
          </a:p>
        </p:txBody>
      </p:sp>
      <p:sp>
        <p:nvSpPr>
          <p:cNvPr id="5" name="Прямоугольник 4">
            <a:extLst>
              <a:ext uri="{FF2B5EF4-FFF2-40B4-BE49-F238E27FC236}">
                <a16:creationId xmlns:a16="http://schemas.microsoft.com/office/drawing/2014/main" id="{B973F97B-95E8-437F-AB24-CF9BFF3FF4BD}"/>
              </a:ext>
            </a:extLst>
          </p:cNvPr>
          <p:cNvSpPr/>
          <p:nvPr/>
        </p:nvSpPr>
        <p:spPr>
          <a:xfrm>
            <a:off x="1091381" y="1759974"/>
            <a:ext cx="9989574" cy="4935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a:extLst>
              <a:ext uri="{FF2B5EF4-FFF2-40B4-BE49-F238E27FC236}">
                <a16:creationId xmlns:a16="http://schemas.microsoft.com/office/drawing/2014/main" id="{B1FEBC87-5E5E-4ED0-B7FD-512CF3967864}"/>
              </a:ext>
            </a:extLst>
          </p:cNvPr>
          <p:cNvSpPr/>
          <p:nvPr/>
        </p:nvSpPr>
        <p:spPr>
          <a:xfrm>
            <a:off x="1740309" y="1885285"/>
            <a:ext cx="9212826" cy="46971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400" u="sng" dirty="0">
                <a:solidFill>
                  <a:srgbClr val="002060"/>
                </a:solidFill>
              </a:rPr>
              <a:t>ЗАСТОСОВНІСТ</a:t>
            </a:r>
            <a:r>
              <a:rPr lang="uk-UA" sz="1400" dirty="0">
                <a:solidFill>
                  <a:srgbClr val="002060"/>
                </a:solidFill>
              </a:rPr>
              <a:t>Ь</a:t>
            </a:r>
            <a:r>
              <a:rPr lang="uk-UA" sz="1400" dirty="0">
                <a:solidFill>
                  <a:schemeClr val="tx1"/>
                </a:solidFill>
              </a:rPr>
              <a:t>. Акт геноциду у вигляді насильницького переміщення дітей охоплюється формулюванням “насильницька передача дітей з однієї групи в іншу” згідно зі статтею 442 ККУ. </a:t>
            </a:r>
          </a:p>
          <a:p>
            <a:pPr algn="just"/>
            <a:r>
              <a:rPr lang="uk-UA" sz="1400" u="sng" dirty="0">
                <a:solidFill>
                  <a:srgbClr val="002060"/>
                </a:solidFill>
              </a:rPr>
              <a:t>СКЛАД ЗЛОЧИНУ</a:t>
            </a:r>
            <a:r>
              <a:rPr lang="uk-UA" sz="1400" dirty="0">
                <a:solidFill>
                  <a:schemeClr val="tx1"/>
                </a:solidFill>
              </a:rPr>
              <a:t>. Для притягнення виконавця до відповідальності за вчинення злочину геноциду у вигляді насильницького переміщення дітей необхідно встановити наступні елементи: </a:t>
            </a:r>
          </a:p>
          <a:p>
            <a:pPr algn="just"/>
            <a:r>
              <a:rPr lang="uk-UA" sz="1400" b="1" dirty="0">
                <a:solidFill>
                  <a:schemeClr val="bg1"/>
                </a:solidFill>
              </a:rPr>
              <a:t>1. Об’єктивний елемент</a:t>
            </a:r>
          </a:p>
          <a:p>
            <a:pPr marL="354013" algn="just"/>
            <a:r>
              <a:rPr lang="uk-UA" sz="1400" dirty="0">
                <a:solidFill>
                  <a:schemeClr val="tx1"/>
                </a:solidFill>
              </a:rPr>
              <a:t>• Виконавець насильно перемістив одну або більше осіб.</a:t>
            </a:r>
          </a:p>
          <a:p>
            <a:pPr marL="354013" algn="just"/>
            <a:r>
              <a:rPr lang="uk-UA" sz="1400" dirty="0">
                <a:solidFill>
                  <a:schemeClr val="tx1"/>
                </a:solidFill>
              </a:rPr>
              <a:t>• Переміщення відбувалося від цієї групи [тобто національної, етнічної, расової чи релігійної групи] до іншої.</a:t>
            </a:r>
          </a:p>
          <a:p>
            <a:pPr marL="354013" algn="just"/>
            <a:r>
              <a:rPr lang="uk-UA" sz="1400" dirty="0">
                <a:solidFill>
                  <a:schemeClr val="tx1"/>
                </a:solidFill>
              </a:rPr>
              <a:t>• Особа або особи не досягли 18-річного віку.</a:t>
            </a:r>
          </a:p>
          <a:p>
            <a:pPr algn="just"/>
            <a:r>
              <a:rPr lang="uk-UA" sz="1400" b="1" dirty="0">
                <a:solidFill>
                  <a:schemeClr val="bg1"/>
                </a:solidFill>
              </a:rPr>
              <a:t>2. Суб’єктивний елемент</a:t>
            </a:r>
          </a:p>
          <a:p>
            <a:pPr marL="354013" algn="just"/>
            <a:r>
              <a:rPr lang="uk-UA" sz="1400" dirty="0">
                <a:solidFill>
                  <a:schemeClr val="tx1"/>
                </a:solidFill>
              </a:rPr>
              <a:t>• Виконавець знав або повинен був знати, що особа або особи не досягли 18-річного віку.</a:t>
            </a:r>
          </a:p>
          <a:p>
            <a:pPr marL="354013" algn="just"/>
            <a:r>
              <a:rPr lang="uk-UA" sz="1400" dirty="0">
                <a:solidFill>
                  <a:schemeClr val="tx1"/>
                </a:solidFill>
              </a:rPr>
              <a:t>• Виконавець умисно насильно переміщував одну або більше осіб.</a:t>
            </a:r>
          </a:p>
          <a:p>
            <a:pPr marL="354013" algn="just"/>
            <a:r>
              <a:rPr lang="uk-UA" sz="1400" dirty="0">
                <a:solidFill>
                  <a:schemeClr val="tx1"/>
                </a:solidFill>
              </a:rPr>
              <a:t>• Виконавець умисно переводив осіб з однієї захищеної групи в іншу або знав, що це станеться за звичайного перебігу подій.</a:t>
            </a:r>
          </a:p>
          <a:p>
            <a:pPr algn="just"/>
            <a:r>
              <a:rPr lang="uk-UA" sz="1400" b="1" dirty="0">
                <a:solidFill>
                  <a:schemeClr val="bg1"/>
                </a:solidFill>
              </a:rPr>
              <a:t>3. Контекстуальний елемент</a:t>
            </a:r>
          </a:p>
          <a:p>
            <a:pPr marL="354013" algn="just"/>
            <a:r>
              <a:rPr lang="uk-UA" sz="1400" dirty="0">
                <a:solidFill>
                  <a:schemeClr val="tx1"/>
                </a:solidFill>
              </a:rPr>
              <a:t>• Така особа або особи належали до певної національної, етнічної, расової або релігійної групи.</a:t>
            </a:r>
          </a:p>
          <a:p>
            <a:pPr marL="354013" algn="just"/>
            <a:r>
              <a:rPr lang="uk-UA" sz="1400" dirty="0">
                <a:solidFill>
                  <a:schemeClr val="tx1"/>
                </a:solidFill>
              </a:rPr>
              <a:t>• Виконавець мав намір умисно знищити, повністю або частково, цю національну, етнічну, расову або релігійну групу.</a:t>
            </a:r>
          </a:p>
          <a:p>
            <a:pPr marL="354013" algn="just"/>
            <a:r>
              <a:rPr lang="uk-UA" sz="1400" dirty="0">
                <a:solidFill>
                  <a:schemeClr val="tx1"/>
                </a:solidFill>
              </a:rPr>
              <a:t>• Тільки для МКС:</a:t>
            </a:r>
          </a:p>
          <a:p>
            <a:pPr marL="541338" algn="just"/>
            <a:r>
              <a:rPr lang="uk-UA" sz="1400" dirty="0">
                <a:solidFill>
                  <a:schemeClr val="tx1"/>
                </a:solidFill>
              </a:rPr>
              <a:t>• Діяння мало місце в контексті явної лінії подібної поведінки, спрямованої проти групи, або було діянням, яка сама по собі могло призвести до її знищення.</a:t>
            </a:r>
          </a:p>
        </p:txBody>
      </p:sp>
      <p:pic>
        <p:nvPicPr>
          <p:cNvPr id="3" name="Рисунок 2">
            <a:extLst>
              <a:ext uri="{FF2B5EF4-FFF2-40B4-BE49-F238E27FC236}">
                <a16:creationId xmlns:a16="http://schemas.microsoft.com/office/drawing/2014/main" id="{6D17F630-CF3F-43C7-8974-B5775C37EBBB}"/>
              </a:ext>
            </a:extLst>
          </p:cNvPr>
          <p:cNvPicPr>
            <a:picLocks noChangeAspect="1"/>
          </p:cNvPicPr>
          <p:nvPr/>
        </p:nvPicPr>
        <p:blipFill>
          <a:blip r:embed="rId2"/>
          <a:stretch>
            <a:fillRect/>
          </a:stretch>
        </p:blipFill>
        <p:spPr>
          <a:xfrm>
            <a:off x="464995" y="275560"/>
            <a:ext cx="2313731" cy="1209111"/>
          </a:xfrm>
          <a:prstGeom prst="rect">
            <a:avLst/>
          </a:prstGeom>
        </p:spPr>
      </p:pic>
    </p:spTree>
    <p:extLst>
      <p:ext uri="{BB962C8B-B14F-4D97-AF65-F5344CB8AC3E}">
        <p14:creationId xmlns:p14="http://schemas.microsoft.com/office/powerpoint/2010/main" val="382382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052052" y="2084439"/>
            <a:ext cx="10127225" cy="2851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1621861" y="2290915"/>
            <a:ext cx="9360771" cy="245133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b="1" dirty="0">
                <a:solidFill>
                  <a:srgbClr val="002060"/>
                </a:solidFill>
              </a:rPr>
              <a:t>МКТР, РІШЕННЯ СУДУ У СПРАВІ РУТАГАНДА, П. 54</a:t>
            </a:r>
          </a:p>
          <a:p>
            <a:pPr algn="just"/>
            <a:r>
              <a:rPr lang="uk-UA" b="1" dirty="0">
                <a:solidFill>
                  <a:schemeClr val="tx1"/>
                </a:solidFill>
              </a:rPr>
              <a:t>Палата вважає, що положення статті 2(2)(</a:t>
            </a:r>
            <a:r>
              <a:rPr lang="en-US" b="1" dirty="0">
                <a:solidFill>
                  <a:schemeClr val="tx1"/>
                </a:solidFill>
              </a:rPr>
              <a:t>e) </a:t>
            </a:r>
            <a:r>
              <a:rPr lang="uk-UA" b="1" dirty="0">
                <a:solidFill>
                  <a:schemeClr val="tx1"/>
                </a:solidFill>
              </a:rPr>
              <a:t>Статуту [МКТР] про насильницьке переміщення дітей з однієї групи в іншу спрямовані на покарання не тільки за безпосередній акт насильницького фізичного переміщення, а й за будь-які акти погроз або травмування, які можуть призвести до насильницького переміщення дітей з однієї групи в іншу</a:t>
            </a:r>
          </a:p>
        </p:txBody>
      </p:sp>
    </p:spTree>
    <p:extLst>
      <p:ext uri="{BB962C8B-B14F-4D97-AF65-F5344CB8AC3E}">
        <p14:creationId xmlns:p14="http://schemas.microsoft.com/office/powerpoint/2010/main" val="2487481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id="{7945E062-6356-44D9-B412-6A177EDA7C04}"/>
              </a:ext>
            </a:extLst>
          </p:cNvPr>
          <p:cNvPicPr>
            <a:picLocks noGrp="1" noChangeAspect="1"/>
          </p:cNvPicPr>
          <p:nvPr>
            <p:ph idx="1"/>
          </p:nvPr>
        </p:nvPicPr>
        <p:blipFill>
          <a:blip r:embed="rId2"/>
          <a:stretch>
            <a:fillRect/>
          </a:stretch>
        </p:blipFill>
        <p:spPr>
          <a:xfrm>
            <a:off x="0" y="0"/>
            <a:ext cx="12293579" cy="6907429"/>
          </a:xfrm>
          <a:prstGeom prst="rect">
            <a:avLst/>
          </a:prstGeom>
        </p:spPr>
      </p:pic>
    </p:spTree>
    <p:extLst>
      <p:ext uri="{BB962C8B-B14F-4D97-AF65-F5344CB8AC3E}">
        <p14:creationId xmlns:p14="http://schemas.microsoft.com/office/powerpoint/2010/main" val="167016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F98CB7-924F-481C-866C-B5722E3485F7}"/>
              </a:ext>
            </a:extLst>
          </p:cNvPr>
          <p:cNvSpPr>
            <a:spLocks noGrp="1"/>
          </p:cNvSpPr>
          <p:nvPr>
            <p:ph type="title"/>
          </p:nvPr>
        </p:nvSpPr>
        <p:spPr/>
        <p:txBody>
          <a:bodyPr/>
          <a:lstStyle/>
          <a:p>
            <a:r>
              <a:rPr lang="uk-UA" dirty="0"/>
              <a:t>І. Поняття та складова геноциду</a:t>
            </a:r>
          </a:p>
        </p:txBody>
      </p:sp>
      <p:sp>
        <p:nvSpPr>
          <p:cNvPr id="3" name="Объект 2">
            <a:extLst>
              <a:ext uri="{FF2B5EF4-FFF2-40B4-BE49-F238E27FC236}">
                <a16:creationId xmlns:a16="http://schemas.microsoft.com/office/drawing/2014/main" id="{35B93292-4B4B-4A22-9F62-4F09A0652C98}"/>
              </a:ext>
            </a:extLst>
          </p:cNvPr>
          <p:cNvSpPr>
            <a:spLocks noGrp="1"/>
          </p:cNvSpPr>
          <p:nvPr>
            <p:ph idx="1"/>
          </p:nvPr>
        </p:nvSpPr>
        <p:spPr/>
        <p:txBody>
          <a:bodyPr/>
          <a:lstStyle/>
          <a:p>
            <a:endParaRPr lang="uk-UA"/>
          </a:p>
        </p:txBody>
      </p:sp>
      <p:sp>
        <p:nvSpPr>
          <p:cNvPr id="4" name="Прямоугольник: скругленные углы 3">
            <a:extLst>
              <a:ext uri="{FF2B5EF4-FFF2-40B4-BE49-F238E27FC236}">
                <a16:creationId xmlns:a16="http://schemas.microsoft.com/office/drawing/2014/main" id="{A12B7D48-1082-41CF-BDFC-21C42D03A848}"/>
              </a:ext>
            </a:extLst>
          </p:cNvPr>
          <p:cNvSpPr/>
          <p:nvPr/>
        </p:nvSpPr>
        <p:spPr>
          <a:xfrm>
            <a:off x="2773599" y="2052116"/>
            <a:ext cx="7796540" cy="3997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effectLst>
                  <a:outerShdw blurRad="38100" dist="38100" dir="2700000" algn="tl">
                    <a:srgbClr val="000000">
                      <a:alpha val="43137"/>
                    </a:srgbClr>
                  </a:outerShdw>
                </a:effectLst>
              </a:rPr>
              <a:t>Геноцид</a:t>
            </a:r>
            <a:r>
              <a:rPr lang="uk-UA" sz="2800" dirty="0"/>
              <a:t> складається з певного набору заборонених міжнародним кримінальним правом діянь (основних діянь), які повинні бути вчинені з наміром знищити, повністю або частково, національну, етнічну, расову чи релігійну групу як таку (загальний суб’єктивний склад)</a:t>
            </a:r>
          </a:p>
        </p:txBody>
      </p:sp>
    </p:spTree>
    <p:extLst>
      <p:ext uri="{BB962C8B-B14F-4D97-AF65-F5344CB8AC3E}">
        <p14:creationId xmlns:p14="http://schemas.microsoft.com/office/powerpoint/2010/main" val="4661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A19ABE-E2E1-4D62-BF7D-3538BC9566ED}"/>
              </a:ext>
            </a:extLst>
          </p:cNvPr>
          <p:cNvSpPr>
            <a:spLocks noGrp="1"/>
          </p:cNvSpPr>
          <p:nvPr>
            <p:ph type="title"/>
          </p:nvPr>
        </p:nvSpPr>
        <p:spPr/>
        <p:txBody>
          <a:bodyPr/>
          <a:lstStyle/>
          <a:p>
            <a:r>
              <a:rPr lang="ru-RU" i="1" dirty="0" err="1"/>
              <a:t>Ідентифікація</a:t>
            </a:r>
            <a:r>
              <a:rPr lang="ru-RU" i="1" dirty="0"/>
              <a:t> та </a:t>
            </a:r>
            <a:r>
              <a:rPr lang="ru-RU" i="1" dirty="0" err="1"/>
              <a:t>класифікація</a:t>
            </a:r>
            <a:r>
              <a:rPr lang="ru-RU" i="1" dirty="0"/>
              <a:t> геноциду в </a:t>
            </a:r>
            <a:r>
              <a:rPr lang="ru-RU" i="1" dirty="0" err="1"/>
              <a:t>міжнародному</a:t>
            </a:r>
            <a:r>
              <a:rPr lang="ru-RU" i="1" dirty="0"/>
              <a:t> </a:t>
            </a:r>
            <a:r>
              <a:rPr lang="ru-RU" i="1" dirty="0" err="1"/>
              <a:t>праві</a:t>
            </a:r>
            <a:endParaRPr lang="uk-UA" i="1" dirty="0"/>
          </a:p>
        </p:txBody>
      </p:sp>
      <p:graphicFrame>
        <p:nvGraphicFramePr>
          <p:cNvPr id="4" name="Таблица 4">
            <a:extLst>
              <a:ext uri="{FF2B5EF4-FFF2-40B4-BE49-F238E27FC236}">
                <a16:creationId xmlns:a16="http://schemas.microsoft.com/office/drawing/2014/main" id="{4ADF57B5-3023-43E5-ACD8-BD5529DBB337}"/>
              </a:ext>
            </a:extLst>
          </p:cNvPr>
          <p:cNvGraphicFramePr>
            <a:graphicFrameLocks noGrp="1"/>
          </p:cNvGraphicFramePr>
          <p:nvPr>
            <p:ph idx="1"/>
            <p:extLst>
              <p:ext uri="{D42A27DB-BD31-4B8C-83A1-F6EECF244321}">
                <p14:modId xmlns:p14="http://schemas.microsoft.com/office/powerpoint/2010/main" val="1051596625"/>
              </p:ext>
            </p:extLst>
          </p:nvPr>
        </p:nvGraphicFramePr>
        <p:xfrm>
          <a:off x="1170603" y="2170625"/>
          <a:ext cx="9399536" cy="4206240"/>
        </p:xfrm>
        <a:graphic>
          <a:graphicData uri="http://schemas.openxmlformats.org/drawingml/2006/table">
            <a:tbl>
              <a:tblPr firstRow="1" bandRow="1">
                <a:tableStyleId>{073A0DAA-6AF3-43AB-8588-CEC1D06C72B9}</a:tableStyleId>
              </a:tblPr>
              <a:tblGrid>
                <a:gridCol w="1415845">
                  <a:extLst>
                    <a:ext uri="{9D8B030D-6E8A-4147-A177-3AD203B41FA5}">
                      <a16:colId xmlns:a16="http://schemas.microsoft.com/office/drawing/2014/main" val="1990743535"/>
                    </a:ext>
                  </a:extLst>
                </a:gridCol>
                <a:gridCol w="7983691">
                  <a:extLst>
                    <a:ext uri="{9D8B030D-6E8A-4147-A177-3AD203B41FA5}">
                      <a16:colId xmlns:a16="http://schemas.microsoft.com/office/drawing/2014/main" val="2521518278"/>
                    </a:ext>
                  </a:extLst>
                </a:gridCol>
              </a:tblGrid>
              <a:tr h="0">
                <a:tc>
                  <a:txBody>
                    <a:bodyPr/>
                    <a:lstStyle/>
                    <a:p>
                      <a:r>
                        <a:rPr lang="uk-UA" dirty="0"/>
                        <a:t>1948 рік</a:t>
                      </a:r>
                    </a:p>
                  </a:txBody>
                  <a:tcPr/>
                </a:tc>
                <a:tc>
                  <a:txBody>
                    <a:bodyPr/>
                    <a:lstStyle/>
                    <a:p>
                      <a:pPr algn="just"/>
                      <a:r>
                        <a:rPr lang="uk-UA" dirty="0"/>
                        <a:t>Конвенція про запобігання злочину геноциду та покарання за нього. Стаття </a:t>
                      </a:r>
                      <a:r>
                        <a:rPr lang="en-US" dirty="0"/>
                        <a:t>II </a:t>
                      </a:r>
                      <a:r>
                        <a:rPr lang="uk-UA" dirty="0"/>
                        <a:t>Конвенції про геноцид, прийнята Генеральною Асамблеєю ООН 9 грудня 1948 року, визначає геноцид як “</a:t>
                      </a:r>
                      <a:r>
                        <a:rPr lang="uk-UA" i="1" dirty="0"/>
                        <a:t>будь-яке з наступних діянь, вчинених з наміром знищити, повністю або частково, національну, етнічну, расову або релігійну групу як таку: (а) вбивство членів такої групи; (б) заподіяння серйозної фізичної або психічної шкоди членам такої групи; (в) умисне створення для такої групи умов життя, розрахованих на її повне або часткове фізичне знищення; (г) введення заходів, спрямованих на запобігання дітонародження всередині такої групи; (</a:t>
                      </a:r>
                      <a:r>
                        <a:rPr lang="en-US" i="1" dirty="0"/>
                        <a:t>e) </a:t>
                      </a:r>
                      <a:r>
                        <a:rPr lang="uk-UA" i="1" dirty="0"/>
                        <a:t>насильницька передача дітей з однієї людської групи в іншу</a:t>
                      </a:r>
                      <a:r>
                        <a:rPr lang="uk-UA" dirty="0"/>
                        <a:t>”. Україна ратифікувала Конвенцію про геноцид 15 листопада 1954 року. На думку Міжнародного Суду ООН (МС ООН), визначення геноциду, що міститься в Конвенції, є міжнародним звичаєвим правом</a:t>
                      </a:r>
                    </a:p>
                  </a:txBody>
                  <a:tcPr/>
                </a:tc>
                <a:extLst>
                  <a:ext uri="{0D108BD9-81ED-4DB2-BD59-A6C34878D82A}">
                    <a16:rowId xmlns:a16="http://schemas.microsoft.com/office/drawing/2014/main" val="1505635126"/>
                  </a:ext>
                </a:extLst>
              </a:tr>
            </a:tbl>
          </a:graphicData>
        </a:graphic>
      </p:graphicFrame>
    </p:spTree>
    <p:extLst>
      <p:ext uri="{BB962C8B-B14F-4D97-AF65-F5344CB8AC3E}">
        <p14:creationId xmlns:p14="http://schemas.microsoft.com/office/powerpoint/2010/main" val="242519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4F4C9562-2BDF-42E2-8C61-394C545D5E93}"/>
              </a:ext>
            </a:extLst>
          </p:cNvPr>
          <p:cNvGraphicFramePr>
            <a:graphicFrameLocks noGrp="1"/>
          </p:cNvGraphicFramePr>
          <p:nvPr>
            <p:ph idx="1"/>
            <p:extLst>
              <p:ext uri="{D42A27DB-BD31-4B8C-83A1-F6EECF244321}">
                <p14:modId xmlns:p14="http://schemas.microsoft.com/office/powerpoint/2010/main" val="4199987535"/>
              </p:ext>
            </p:extLst>
          </p:nvPr>
        </p:nvGraphicFramePr>
        <p:xfrm>
          <a:off x="1130710" y="105206"/>
          <a:ext cx="10186219" cy="6659880"/>
        </p:xfrm>
        <a:graphic>
          <a:graphicData uri="http://schemas.openxmlformats.org/drawingml/2006/table">
            <a:tbl>
              <a:tblPr firstRow="1" bandRow="1">
                <a:tableStyleId>{073A0DAA-6AF3-43AB-8588-CEC1D06C72B9}</a:tableStyleId>
              </a:tblPr>
              <a:tblGrid>
                <a:gridCol w="1415845">
                  <a:extLst>
                    <a:ext uri="{9D8B030D-6E8A-4147-A177-3AD203B41FA5}">
                      <a16:colId xmlns:a16="http://schemas.microsoft.com/office/drawing/2014/main" val="584674738"/>
                    </a:ext>
                  </a:extLst>
                </a:gridCol>
                <a:gridCol w="8770374">
                  <a:extLst>
                    <a:ext uri="{9D8B030D-6E8A-4147-A177-3AD203B41FA5}">
                      <a16:colId xmlns:a16="http://schemas.microsoft.com/office/drawing/2014/main" val="1186141622"/>
                    </a:ext>
                  </a:extLst>
                </a:gridCol>
              </a:tblGrid>
              <a:tr h="2727960">
                <a:tc>
                  <a:txBody>
                    <a:bodyPr/>
                    <a:lstStyle/>
                    <a:p>
                      <a:r>
                        <a:rPr lang="uk-UA" dirty="0"/>
                        <a:t>1993/1994 роки</a:t>
                      </a:r>
                    </a:p>
                  </a:txBody>
                  <a:tcPr/>
                </a:tc>
                <a:tc>
                  <a:txBody>
                    <a:bodyPr/>
                    <a:lstStyle/>
                    <a:p>
                      <a:r>
                        <a:rPr lang="uk-UA" dirty="0"/>
                        <a:t>Статути і практика МКТЮ та МКТР. У статутах МКТЮ і МКТР міститься визначення геноциду, ідентичне визначенню, що міститься в Конвенції про геноцид. МКТЮ та МКТР винесли низку важливих рішень, що стосуються серії питань, пов’язаних з тлумаченням поняття геноциду та його елементів. </a:t>
                      </a:r>
                      <a:r>
                        <a:rPr lang="en-US" dirty="0"/>
                        <a:t>C</a:t>
                      </a:r>
                      <a:r>
                        <a:rPr lang="uk-UA" dirty="0" err="1"/>
                        <a:t>пеціальні</a:t>
                      </a:r>
                      <a:r>
                        <a:rPr lang="uk-UA" dirty="0"/>
                        <a:t> (</a:t>
                      </a:r>
                      <a:r>
                        <a:rPr lang="en-US" dirty="0"/>
                        <a:t>ad hoc) </a:t>
                      </a:r>
                      <a:r>
                        <a:rPr lang="uk-UA" dirty="0"/>
                        <a:t>трибунали розробили та роз’яснили об’єктивні та суб’єктивні елементи для кожного акту геноциду. Про авторитетність рішень МКТЮ та МКТР свідчить також той факт, що на них посилаються інші міжнародні суди та трибунали, зокрема Європейський суд з прав людини та Міжнародний суд ООН</a:t>
                      </a:r>
                    </a:p>
                  </a:txBody>
                  <a:tcPr/>
                </a:tc>
                <a:extLst>
                  <a:ext uri="{0D108BD9-81ED-4DB2-BD59-A6C34878D82A}">
                    <a16:rowId xmlns:a16="http://schemas.microsoft.com/office/drawing/2014/main" val="3717422196"/>
                  </a:ext>
                </a:extLst>
              </a:tr>
              <a:tr h="3783944">
                <a:tc>
                  <a:txBody>
                    <a:bodyPr/>
                    <a:lstStyle/>
                    <a:p>
                      <a:r>
                        <a:rPr lang="uk-UA" dirty="0"/>
                        <a:t>1998 рік</a:t>
                      </a:r>
                    </a:p>
                  </a:txBody>
                  <a:tcPr/>
                </a:tc>
                <a:tc>
                  <a:txBody>
                    <a:bodyPr/>
                    <a:lstStyle/>
                    <a:p>
                      <a:r>
                        <a:rPr lang="uk-UA" dirty="0"/>
                        <a:t>Статут МКС. Як і Статути МКТЮ та МКТР, Статут МКС відтворює визначення геноциду, наведене в Конвенції проти геноциду. Відповідно, Статут МКС визначає “геноцид” як «</a:t>
                      </a:r>
                      <a:r>
                        <a:rPr lang="uk-UA" i="1" dirty="0"/>
                        <a:t>будь-яке з наступних діянь, вчинених з наміром знищити, повністю або частково, національну, етнічну, расову чи релігійну групу як таку:</a:t>
                      </a:r>
                    </a:p>
                    <a:p>
                      <a:r>
                        <a:rPr lang="en-US" i="1" dirty="0"/>
                        <a:t>a. </a:t>
                      </a:r>
                      <a:r>
                        <a:rPr lang="uk-UA" i="1" dirty="0"/>
                        <a:t>Вбивство членів такої групи;</a:t>
                      </a:r>
                    </a:p>
                    <a:p>
                      <a:r>
                        <a:rPr lang="en-US" i="1" dirty="0"/>
                        <a:t>b. </a:t>
                      </a:r>
                      <a:r>
                        <a:rPr lang="uk-UA" i="1" dirty="0"/>
                        <a:t>Заподіяння тяжких тілесних ушкоджень або психічного розладу членам такої групи;</a:t>
                      </a:r>
                    </a:p>
                    <a:p>
                      <a:r>
                        <a:rPr lang="en-US" i="1" dirty="0"/>
                        <a:t>c. </a:t>
                      </a:r>
                      <a:r>
                        <a:rPr lang="uk-UA" i="1" dirty="0"/>
                        <a:t>Умисне створення для такої групи умов життя, розрахованих на доведення її до повного або часткового фізичного знищення;</a:t>
                      </a:r>
                    </a:p>
                    <a:p>
                      <a:r>
                        <a:rPr lang="en-US" i="1" dirty="0"/>
                        <a:t>d. </a:t>
                      </a:r>
                      <a:r>
                        <a:rPr lang="uk-UA" i="1" dirty="0"/>
                        <a:t>Впровадження заходів, спрямованих на запобігання дітонародженню всередині такої групи;</a:t>
                      </a:r>
                    </a:p>
                    <a:p>
                      <a:r>
                        <a:rPr lang="en-US" i="1" dirty="0"/>
                        <a:t>e. </a:t>
                      </a:r>
                      <a:r>
                        <a:rPr lang="uk-UA" i="1" dirty="0"/>
                        <a:t>Насильницька передача дітей цієї групи до іншої групи.</a:t>
                      </a:r>
                      <a:r>
                        <a:rPr lang="uk-UA" dirty="0"/>
                        <a:t>”</a:t>
                      </a:r>
                    </a:p>
                    <a:p>
                      <a:endParaRPr lang="uk-UA" dirty="0"/>
                    </a:p>
                  </a:txBody>
                  <a:tcPr/>
                </a:tc>
                <a:extLst>
                  <a:ext uri="{0D108BD9-81ED-4DB2-BD59-A6C34878D82A}">
                    <a16:rowId xmlns:a16="http://schemas.microsoft.com/office/drawing/2014/main" val="4272143782"/>
                  </a:ext>
                </a:extLst>
              </a:tr>
            </a:tbl>
          </a:graphicData>
        </a:graphic>
      </p:graphicFrame>
    </p:spTree>
    <p:extLst>
      <p:ext uri="{BB962C8B-B14F-4D97-AF65-F5344CB8AC3E}">
        <p14:creationId xmlns:p14="http://schemas.microsoft.com/office/powerpoint/2010/main" val="119110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9B46AC-863E-417D-85F4-A3C9AF1616A4}"/>
              </a:ext>
            </a:extLst>
          </p:cNvPr>
          <p:cNvSpPr>
            <a:spLocks noGrp="1"/>
          </p:cNvSpPr>
          <p:nvPr>
            <p:ph type="title"/>
          </p:nvPr>
        </p:nvSpPr>
        <p:spPr/>
        <p:txBody>
          <a:bodyPr>
            <a:noAutofit/>
          </a:bodyPr>
          <a:lstStyle/>
          <a:p>
            <a:r>
              <a:rPr lang="ru-RU" sz="2400" i="1" dirty="0" err="1"/>
              <a:t>Співвідношення</a:t>
            </a:r>
            <a:r>
              <a:rPr lang="ru-RU" sz="2400" i="1" dirty="0"/>
              <a:t> </a:t>
            </a:r>
            <a:r>
              <a:rPr lang="ru-RU" sz="2400" i="1" dirty="0" err="1"/>
              <a:t>статті</a:t>
            </a:r>
            <a:r>
              <a:rPr lang="ru-RU" sz="2400" i="1" dirty="0"/>
              <a:t> 442 </a:t>
            </a:r>
            <a:r>
              <a:rPr lang="ru-RU" sz="2400" i="1" dirty="0" err="1"/>
              <a:t>Кримінального</a:t>
            </a:r>
            <a:r>
              <a:rPr lang="ru-RU" sz="2400" i="1" dirty="0"/>
              <a:t> кодексу </a:t>
            </a:r>
            <a:r>
              <a:rPr lang="ru-RU" sz="2400" i="1" dirty="0" err="1"/>
              <a:t>України</a:t>
            </a:r>
            <a:r>
              <a:rPr lang="ru-RU" sz="2400" i="1" dirty="0"/>
              <a:t> з </a:t>
            </a:r>
            <a:r>
              <a:rPr lang="ru-RU" sz="2400" i="1" dirty="0" err="1"/>
              <a:t>міжнародними</a:t>
            </a:r>
            <a:r>
              <a:rPr lang="ru-RU" sz="2400" i="1" dirty="0"/>
              <a:t> договорами </a:t>
            </a:r>
            <a:r>
              <a:rPr lang="ru-RU" sz="2400" i="1" dirty="0" err="1"/>
              <a:t>щодо</a:t>
            </a:r>
            <a:r>
              <a:rPr lang="ru-RU" sz="2400" i="1" dirty="0"/>
              <a:t> геноциду</a:t>
            </a:r>
            <a:endParaRPr lang="uk-UA" sz="2400" i="1" dirty="0"/>
          </a:p>
        </p:txBody>
      </p:sp>
      <p:sp>
        <p:nvSpPr>
          <p:cNvPr id="4" name="Текст 3">
            <a:extLst>
              <a:ext uri="{FF2B5EF4-FFF2-40B4-BE49-F238E27FC236}">
                <a16:creationId xmlns:a16="http://schemas.microsoft.com/office/drawing/2014/main" id="{62517DDC-1B55-4D7C-BADF-1FB3A58F2B43}"/>
              </a:ext>
            </a:extLst>
          </p:cNvPr>
          <p:cNvSpPr>
            <a:spLocks noGrp="1"/>
          </p:cNvSpPr>
          <p:nvPr>
            <p:ph type="body" idx="1"/>
          </p:nvPr>
        </p:nvSpPr>
        <p:spPr>
          <a:xfrm>
            <a:off x="1724382" y="2010839"/>
            <a:ext cx="4450276" cy="713818"/>
          </a:xfrm>
        </p:spPr>
        <p:txBody>
          <a:bodyPr/>
          <a:lstStyle/>
          <a:p>
            <a:r>
              <a:rPr lang="ru-RU" sz="1800" dirty="0" err="1"/>
              <a:t>Конвенція</a:t>
            </a:r>
            <a:r>
              <a:rPr lang="ru-RU" sz="1800" dirty="0"/>
              <a:t> про геноцид, Статут МКС та </a:t>
            </a:r>
            <a:r>
              <a:rPr lang="ru-RU" sz="1800" dirty="0" err="1"/>
              <a:t>Статути</a:t>
            </a:r>
            <a:r>
              <a:rPr lang="ru-RU" sz="1800" dirty="0"/>
              <a:t> </a:t>
            </a:r>
            <a:r>
              <a:rPr lang="ru-RU" sz="1800" dirty="0" err="1"/>
              <a:t>спеціальних</a:t>
            </a:r>
            <a:r>
              <a:rPr lang="ru-RU" sz="1800" dirty="0"/>
              <a:t> (</a:t>
            </a:r>
            <a:r>
              <a:rPr lang="ru-RU" sz="1800" dirty="0" err="1"/>
              <a:t>ad</a:t>
            </a:r>
            <a:r>
              <a:rPr lang="ru-RU" sz="1800" dirty="0"/>
              <a:t> </a:t>
            </a:r>
            <a:r>
              <a:rPr lang="ru-RU" sz="1800" dirty="0" err="1"/>
              <a:t>hoc</a:t>
            </a:r>
            <a:r>
              <a:rPr lang="ru-RU" sz="1800" dirty="0"/>
              <a:t>)</a:t>
            </a:r>
            <a:endParaRPr lang="uk-UA" sz="1800" dirty="0"/>
          </a:p>
        </p:txBody>
      </p:sp>
      <p:sp>
        <p:nvSpPr>
          <p:cNvPr id="5" name="Объект 4">
            <a:extLst>
              <a:ext uri="{FF2B5EF4-FFF2-40B4-BE49-F238E27FC236}">
                <a16:creationId xmlns:a16="http://schemas.microsoft.com/office/drawing/2014/main" id="{5A82CF1E-B8DF-4285-9608-809034BCE125}"/>
              </a:ext>
            </a:extLst>
          </p:cNvPr>
          <p:cNvSpPr>
            <a:spLocks noGrp="1"/>
          </p:cNvSpPr>
          <p:nvPr>
            <p:ph sz="half" idx="2"/>
          </p:nvPr>
        </p:nvSpPr>
        <p:spPr>
          <a:xfrm>
            <a:off x="1327355" y="2851330"/>
            <a:ext cx="4847303" cy="3785444"/>
          </a:xfrm>
        </p:spPr>
        <p:txBody>
          <a:bodyPr>
            <a:normAutofit fontScale="77500" lnSpcReduction="20000"/>
          </a:bodyPr>
          <a:lstStyle/>
          <a:p>
            <a:r>
              <a:rPr lang="uk-UA" dirty="0"/>
              <a:t>будь-яке з наступних дій, вчинених з наміром знищити, повністю або частково, національну, етнічну, расову чи релігійну групу як таку: вбивство членів групи; заподіяння серйозних тілесних чи психічних ушкоджень групі; умисне створення для такої групи умов життя, розрахованих на доведення її до повного або часткового фізичного знищення; впровадження заходів, спрямованих на запобігання дітонародженню всередині такої групи; насильницька передача дітей цієї групи до іншої групи</a:t>
            </a:r>
          </a:p>
        </p:txBody>
      </p:sp>
      <p:sp>
        <p:nvSpPr>
          <p:cNvPr id="6" name="Текст 5">
            <a:extLst>
              <a:ext uri="{FF2B5EF4-FFF2-40B4-BE49-F238E27FC236}">
                <a16:creationId xmlns:a16="http://schemas.microsoft.com/office/drawing/2014/main" id="{4D3AC4C9-BC98-4CC9-86A1-01528B2AE22E}"/>
              </a:ext>
            </a:extLst>
          </p:cNvPr>
          <p:cNvSpPr>
            <a:spLocks noGrp="1"/>
          </p:cNvSpPr>
          <p:nvPr>
            <p:ph type="body" sz="quarter" idx="3"/>
          </p:nvPr>
        </p:nvSpPr>
        <p:spPr>
          <a:xfrm>
            <a:off x="6666634" y="2052115"/>
            <a:ext cx="3899798" cy="523937"/>
          </a:xfrm>
        </p:spPr>
        <p:txBody>
          <a:bodyPr/>
          <a:lstStyle/>
          <a:p>
            <a:r>
              <a:rPr lang="uk-UA" sz="1800" dirty="0"/>
              <a:t>Кримінальний кодекс України</a:t>
            </a:r>
          </a:p>
        </p:txBody>
      </p:sp>
      <p:sp>
        <p:nvSpPr>
          <p:cNvPr id="7" name="Объект 6">
            <a:extLst>
              <a:ext uri="{FF2B5EF4-FFF2-40B4-BE49-F238E27FC236}">
                <a16:creationId xmlns:a16="http://schemas.microsoft.com/office/drawing/2014/main" id="{71552023-D461-45CE-BAAE-00CE00124F33}"/>
              </a:ext>
            </a:extLst>
          </p:cNvPr>
          <p:cNvSpPr>
            <a:spLocks noGrp="1"/>
          </p:cNvSpPr>
          <p:nvPr>
            <p:ph sz="quarter" idx="4"/>
          </p:nvPr>
        </p:nvSpPr>
        <p:spPr>
          <a:xfrm>
            <a:off x="6174658" y="2851330"/>
            <a:ext cx="4391775" cy="3608463"/>
          </a:xfrm>
        </p:spPr>
        <p:txBody>
          <a:bodyPr>
            <a:normAutofit fontScale="77500" lnSpcReduction="20000"/>
          </a:bodyPr>
          <a:lstStyle/>
          <a:p>
            <a:r>
              <a:rPr lang="uk-UA" dirty="0"/>
              <a:t>“діяння, умисно вчинене з метою повного або часткового знищення будь-якої національної, етнічної, расової чи релігійної групи шляхом позбавлення життя членів такої групи чи заподіяння їм тяжких тілесних ушкоджень, створення для групи життєвих умов, розрахованих на повне чи часткове її фізичне знищення, скорочення дітонародження чи запобігання йому в такій групі або шляхом насильницької передачі дітей з однієї групи в іншу”</a:t>
            </a:r>
          </a:p>
        </p:txBody>
      </p:sp>
    </p:spTree>
    <p:extLst>
      <p:ext uri="{BB962C8B-B14F-4D97-AF65-F5344CB8AC3E}">
        <p14:creationId xmlns:p14="http://schemas.microsoft.com/office/powerpoint/2010/main" val="378197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B4842E-CAC2-4D8F-9013-26053DCD0436}"/>
              </a:ext>
            </a:extLst>
          </p:cNvPr>
          <p:cNvSpPr>
            <a:spLocks noGrp="1"/>
          </p:cNvSpPr>
          <p:nvPr>
            <p:ph type="title"/>
          </p:nvPr>
        </p:nvSpPr>
        <p:spPr/>
        <p:txBody>
          <a:bodyPr>
            <a:normAutofit/>
          </a:bodyPr>
          <a:lstStyle/>
          <a:p>
            <a:r>
              <a:rPr lang="ru-RU" sz="2000" i="1" dirty="0" err="1"/>
              <a:t>Застосування</a:t>
            </a:r>
            <a:r>
              <a:rPr lang="ru-RU" sz="2000" i="1" dirty="0"/>
              <a:t> </a:t>
            </a:r>
            <a:r>
              <a:rPr lang="ru-RU" sz="2000" i="1" dirty="0" err="1"/>
              <a:t>інструментів</a:t>
            </a:r>
            <a:r>
              <a:rPr lang="ru-RU" sz="2000" i="1" dirty="0"/>
              <a:t> </a:t>
            </a:r>
            <a:r>
              <a:rPr lang="ru-RU" sz="2000" i="1" dirty="0" err="1"/>
              <a:t>міжнародного</a:t>
            </a:r>
            <a:r>
              <a:rPr lang="ru-RU" sz="2000" i="1" dirty="0"/>
              <a:t> </a:t>
            </a:r>
            <a:r>
              <a:rPr lang="ru-RU" sz="2000" i="1" dirty="0" err="1"/>
              <a:t>кримінального</a:t>
            </a:r>
            <a:r>
              <a:rPr lang="ru-RU" sz="2000" i="1" dirty="0"/>
              <a:t> права: </a:t>
            </a:r>
            <a:r>
              <a:rPr lang="ru-RU" sz="2000" i="1" dirty="0" err="1"/>
              <a:t>чи</a:t>
            </a:r>
            <a:r>
              <a:rPr lang="ru-RU" sz="2000" i="1" dirty="0"/>
              <a:t> </a:t>
            </a:r>
            <a:r>
              <a:rPr lang="ru-RU" sz="2000" i="1" dirty="0" err="1"/>
              <a:t>можна</a:t>
            </a:r>
            <a:r>
              <a:rPr lang="ru-RU" sz="2000" i="1" dirty="0"/>
              <a:t> </a:t>
            </a:r>
            <a:r>
              <a:rPr lang="ru-RU" sz="2000" i="1" dirty="0" err="1"/>
              <a:t>розглядати</a:t>
            </a:r>
            <a:r>
              <a:rPr lang="ru-RU" sz="2000" i="1" dirty="0"/>
              <a:t> </a:t>
            </a:r>
            <a:r>
              <a:rPr lang="ru-RU" sz="2000" i="1" dirty="0" err="1"/>
              <a:t>статтю</a:t>
            </a:r>
            <a:r>
              <a:rPr lang="ru-RU" sz="2000" i="1" dirty="0"/>
              <a:t> 442 КК </a:t>
            </a:r>
            <a:r>
              <a:rPr lang="ru-RU" sz="2000" i="1" dirty="0" err="1"/>
              <a:t>Україні</a:t>
            </a:r>
            <a:r>
              <a:rPr lang="ru-RU" sz="2000" i="1" dirty="0"/>
              <a:t> у </a:t>
            </a:r>
            <a:r>
              <a:rPr lang="ru-RU" sz="2000" i="1" dirty="0" err="1"/>
              <a:t>сукупності</a:t>
            </a:r>
            <a:r>
              <a:rPr lang="ru-RU" sz="2000" i="1" dirty="0"/>
              <a:t> </a:t>
            </a:r>
            <a:r>
              <a:rPr lang="ru-RU" sz="2000" i="1" dirty="0" err="1"/>
              <a:t>зі</a:t>
            </a:r>
            <a:r>
              <a:rPr lang="ru-RU" sz="2000" i="1" dirty="0"/>
              <a:t> Статутами та практикою МКТЮ та МКС</a:t>
            </a:r>
            <a:endParaRPr lang="uk-UA" sz="2000" i="1" dirty="0"/>
          </a:p>
        </p:txBody>
      </p:sp>
      <p:sp>
        <p:nvSpPr>
          <p:cNvPr id="7" name="Прямоугольник: один усеченный угол 6">
            <a:extLst>
              <a:ext uri="{FF2B5EF4-FFF2-40B4-BE49-F238E27FC236}">
                <a16:creationId xmlns:a16="http://schemas.microsoft.com/office/drawing/2014/main" id="{5561331A-B659-4480-A9A2-7C88A3BD3881}"/>
              </a:ext>
            </a:extLst>
          </p:cNvPr>
          <p:cNvSpPr/>
          <p:nvPr/>
        </p:nvSpPr>
        <p:spPr>
          <a:xfrm>
            <a:off x="1406013" y="1995948"/>
            <a:ext cx="9566787" cy="450317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1338" algn="just"/>
            <a:r>
              <a:rPr lang="uk-UA" dirty="0"/>
              <a:t>Конвенція про геноцид була ратифікована Україною 15 листопада 1954 року, а отже Україна погодилася на обов’язковість її положень. Відповідно до статті 1 Конвенції, Україна визнає, що геноцид є “злочином за міжнародним правом, якому вона зобов’язується запобігати і карати”. Крім того, визначення геноциду в Конвенції відображає міжнародне звичаєве право. Звичаєве право є обов’язковим для всіх держав, зокрема України.</a:t>
            </a:r>
          </a:p>
          <a:p>
            <a:pPr indent="541338" algn="just"/>
            <a:r>
              <a:rPr lang="uk-UA" dirty="0"/>
              <a:t>Статути МКТР/МКТЮ та МКС відтворюють визначення, що міститься в Конвенції про геноцид, а їхня практика додатково уточнює сферу його застосування. Українське законодавство дозволяє покладатися на застосовне право та практику МКС і МКТЮ/МКТР, для тлумачення статті 442 ККУ.</a:t>
            </a:r>
          </a:p>
        </p:txBody>
      </p:sp>
    </p:spTree>
    <p:extLst>
      <p:ext uri="{BB962C8B-B14F-4D97-AF65-F5344CB8AC3E}">
        <p14:creationId xmlns:p14="http://schemas.microsoft.com/office/powerpoint/2010/main" val="388432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15D8773E-42AC-4C77-A54F-46ACD5470D70}"/>
              </a:ext>
            </a:extLst>
          </p:cNvPr>
          <p:cNvSpPr>
            <a:spLocks noGrp="1"/>
          </p:cNvSpPr>
          <p:nvPr>
            <p:ph type="title"/>
          </p:nvPr>
        </p:nvSpPr>
        <p:spPr/>
        <p:txBody>
          <a:bodyPr>
            <a:normAutofit/>
          </a:bodyPr>
          <a:lstStyle/>
          <a:p>
            <a:r>
              <a:rPr lang="ru-RU" sz="2400" i="1" dirty="0" err="1">
                <a:effectLst>
                  <a:outerShdw blurRad="38100" dist="38100" dir="2700000" algn="tl">
                    <a:srgbClr val="000000">
                      <a:alpha val="43137"/>
                    </a:srgbClr>
                  </a:outerShdw>
                </a:effectLst>
              </a:rPr>
              <a:t>Визначення</a:t>
            </a:r>
            <a:r>
              <a:rPr lang="ru-RU" sz="2400" i="1" dirty="0">
                <a:effectLst>
                  <a:outerShdw blurRad="38100" dist="38100" dir="2700000" algn="tl">
                    <a:srgbClr val="000000">
                      <a:alpha val="43137"/>
                    </a:srgbClr>
                  </a:outerShdw>
                </a:effectLst>
              </a:rPr>
              <a:t> </a:t>
            </a:r>
            <a:r>
              <a:rPr lang="ru-RU" sz="2400" i="1" dirty="0" err="1">
                <a:effectLst>
                  <a:outerShdw blurRad="38100" dist="38100" dir="2700000" algn="tl">
                    <a:srgbClr val="000000">
                      <a:alpha val="43137"/>
                    </a:srgbClr>
                  </a:outerShdw>
                </a:effectLst>
              </a:rPr>
              <a:t>злочину</a:t>
            </a:r>
            <a:r>
              <a:rPr lang="ru-RU" sz="2400" i="1" dirty="0">
                <a:effectLst>
                  <a:outerShdw blurRad="38100" dist="38100" dir="2700000" algn="tl">
                    <a:srgbClr val="000000">
                      <a:alpha val="43137"/>
                    </a:srgbClr>
                  </a:outerShdw>
                </a:effectLst>
              </a:rPr>
              <a:t> геноциду за </a:t>
            </a:r>
            <a:r>
              <a:rPr lang="ru-RU" sz="2400" i="1" dirty="0" err="1">
                <a:effectLst>
                  <a:outerShdw blurRad="38100" dist="38100" dir="2700000" algn="tl">
                    <a:srgbClr val="000000">
                      <a:alpha val="43137"/>
                    </a:srgbClr>
                  </a:outerShdw>
                </a:effectLst>
              </a:rPr>
              <a:t>міжнародним</a:t>
            </a:r>
            <a:r>
              <a:rPr lang="ru-RU" sz="2400" i="1" dirty="0">
                <a:effectLst>
                  <a:outerShdw blurRad="38100" dist="38100" dir="2700000" algn="tl">
                    <a:srgbClr val="000000">
                      <a:alpha val="43137"/>
                    </a:srgbClr>
                  </a:outerShdw>
                </a:effectLst>
              </a:rPr>
              <a:t> правом та </a:t>
            </a:r>
            <a:r>
              <a:rPr lang="ru-RU" sz="2400" i="1" dirty="0" err="1">
                <a:effectLst>
                  <a:outerShdw blurRad="38100" dist="38100" dir="2700000" algn="tl">
                    <a:srgbClr val="000000">
                      <a:alpha val="43137"/>
                    </a:srgbClr>
                  </a:outerShdw>
                </a:effectLst>
              </a:rPr>
              <a:t>застосування</a:t>
            </a:r>
            <a:r>
              <a:rPr lang="ru-RU" sz="2400" i="1" dirty="0">
                <a:effectLst>
                  <a:outerShdw blurRad="38100" dist="38100" dir="2700000" algn="tl">
                    <a:srgbClr val="000000">
                      <a:alpha val="43137"/>
                    </a:srgbClr>
                  </a:outerShdw>
                </a:effectLst>
              </a:rPr>
              <a:t> </a:t>
            </a:r>
            <a:r>
              <a:rPr lang="ru-RU" sz="2400" i="1" dirty="0" err="1">
                <a:effectLst>
                  <a:outerShdw blurRad="38100" dist="38100" dir="2700000" algn="tl">
                    <a:srgbClr val="000000">
                      <a:alpha val="43137"/>
                    </a:srgbClr>
                  </a:outerShdw>
                </a:effectLst>
              </a:rPr>
              <a:t>статті</a:t>
            </a:r>
            <a:r>
              <a:rPr lang="ru-RU" sz="2400" i="1" dirty="0">
                <a:effectLst>
                  <a:outerShdw blurRad="38100" dist="38100" dir="2700000" algn="tl">
                    <a:srgbClr val="000000">
                      <a:alpha val="43137"/>
                    </a:srgbClr>
                  </a:outerShdw>
                </a:effectLst>
              </a:rPr>
              <a:t> 442 ККУ</a:t>
            </a:r>
            <a:endParaRPr lang="uk-UA" sz="2400" i="1" dirty="0">
              <a:effectLst>
                <a:outerShdw blurRad="38100" dist="38100" dir="2700000" algn="tl">
                  <a:srgbClr val="000000">
                    <a:alpha val="43137"/>
                  </a:srgbClr>
                </a:outerShdw>
              </a:effectLst>
            </a:endParaRPr>
          </a:p>
        </p:txBody>
      </p:sp>
      <p:sp>
        <p:nvSpPr>
          <p:cNvPr id="8" name="Объект 7">
            <a:extLst>
              <a:ext uri="{FF2B5EF4-FFF2-40B4-BE49-F238E27FC236}">
                <a16:creationId xmlns:a16="http://schemas.microsoft.com/office/drawing/2014/main" id="{0B1AF363-5A7E-4B91-8C3E-10B74DDD8289}"/>
              </a:ext>
            </a:extLst>
          </p:cNvPr>
          <p:cNvSpPr>
            <a:spLocks noGrp="1"/>
          </p:cNvSpPr>
          <p:nvPr>
            <p:ph idx="1"/>
          </p:nvPr>
        </p:nvSpPr>
        <p:spPr>
          <a:xfrm>
            <a:off x="1356852" y="2052116"/>
            <a:ext cx="9213287" cy="3997828"/>
          </a:xfrm>
        </p:spPr>
        <p:txBody>
          <a:bodyPr/>
          <a:lstStyle/>
          <a:p>
            <a:endParaRPr lang="uk-UA" dirty="0"/>
          </a:p>
        </p:txBody>
      </p:sp>
      <p:sp>
        <p:nvSpPr>
          <p:cNvPr id="9" name="Прямоугольник 8">
            <a:extLst>
              <a:ext uri="{FF2B5EF4-FFF2-40B4-BE49-F238E27FC236}">
                <a16:creationId xmlns:a16="http://schemas.microsoft.com/office/drawing/2014/main" id="{3E85BFA3-45B4-4848-B274-8EF6C8589EB4}"/>
              </a:ext>
            </a:extLst>
          </p:cNvPr>
          <p:cNvSpPr/>
          <p:nvPr/>
        </p:nvSpPr>
        <p:spPr>
          <a:xfrm>
            <a:off x="1101213" y="1622324"/>
            <a:ext cx="10176387" cy="5161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a:extLst>
              <a:ext uri="{FF2B5EF4-FFF2-40B4-BE49-F238E27FC236}">
                <a16:creationId xmlns:a16="http://schemas.microsoft.com/office/drawing/2014/main" id="{749A51F0-BADC-442A-8C17-110E11CBB602}"/>
              </a:ext>
            </a:extLst>
          </p:cNvPr>
          <p:cNvSpPr/>
          <p:nvPr/>
        </p:nvSpPr>
        <p:spPr>
          <a:xfrm>
            <a:off x="1887794" y="1740310"/>
            <a:ext cx="9311147" cy="4935793"/>
          </a:xfrm>
          <a:prstGeom prst="rect">
            <a:avLst/>
          </a:prstGeom>
          <a:solidFill>
            <a:schemeClr val="accent2"/>
          </a:solidFill>
        </p:spPr>
        <p:style>
          <a:lnRef idx="0">
            <a:schemeClr val="accent4"/>
          </a:lnRef>
          <a:fillRef idx="3">
            <a:schemeClr val="accent4"/>
          </a:fillRef>
          <a:effectRef idx="3">
            <a:schemeClr val="accent4"/>
          </a:effectRef>
          <a:fontRef idx="minor">
            <a:schemeClr val="lt1"/>
          </a:fontRef>
        </p:style>
        <p:txBody>
          <a:bodyPr rtlCol="0" anchor="ctr"/>
          <a:lstStyle/>
          <a:p>
            <a:r>
              <a:rPr lang="uk-UA" b="1" dirty="0">
                <a:solidFill>
                  <a:schemeClr val="bg1"/>
                </a:solidFill>
              </a:rPr>
              <a:t>КОРОТКИЙ ВИКЛАД КОНТЕКСТУАЛЬНИХ ЕЛЕМЕНТІВ</a:t>
            </a:r>
          </a:p>
          <a:p>
            <a:pPr marL="285750" indent="-285750" algn="just">
              <a:buFont typeface="Arial" panose="020B0604020202020204" pitchFamily="34" charset="0"/>
              <a:buChar char="•"/>
            </a:pPr>
            <a:r>
              <a:rPr lang="uk-UA" dirty="0"/>
              <a:t>Загальні елементи геноциду відокремлюють акти геноциду від </a:t>
            </a:r>
            <a:r>
              <a:rPr lang="uk-UA" dirty="0" err="1"/>
              <a:t>загальнокримінальних</a:t>
            </a:r>
            <a:r>
              <a:rPr lang="uk-UA" dirty="0"/>
              <a:t> злочинів, воєнних злочинів та злочинів проти людяності. </a:t>
            </a:r>
          </a:p>
          <a:p>
            <a:pPr marL="285750" indent="-285750" algn="just">
              <a:buFont typeface="Arial" panose="020B0604020202020204" pitchFamily="34" charset="0"/>
              <a:buChar char="•"/>
            </a:pPr>
            <a:r>
              <a:rPr lang="uk-UA" dirty="0"/>
              <a:t>Для того, щоб діяння вважалося геноцидом, воно повинно бути вчинено з наміром знищити, повністю або частково, національну, етнічну, расову або релігійну групу як таку. Всі акти геноциду вимагають встановлення </a:t>
            </a:r>
            <a:r>
              <a:rPr lang="uk-UA" dirty="0" err="1"/>
              <a:t>контекстульних</a:t>
            </a:r>
            <a:r>
              <a:rPr lang="uk-UA" dirty="0"/>
              <a:t> елементів.</a:t>
            </a:r>
          </a:p>
          <a:p>
            <a:pPr marL="285750" indent="-285750" algn="just">
              <a:buFont typeface="Arial" panose="020B0604020202020204" pitchFamily="34" charset="0"/>
              <a:buChar char="•"/>
            </a:pPr>
            <a:r>
              <a:rPr lang="uk-UA" dirty="0"/>
              <a:t>Відповідно, контекстуальними елементами геноциду є: </a:t>
            </a:r>
          </a:p>
          <a:p>
            <a:pPr marL="541338" algn="just"/>
            <a:r>
              <a:rPr lang="uk-UA" dirty="0"/>
              <a:t>1. Потерпіла особа (особи) належать до певної національної, етнічної, расової або релігійної групи. </a:t>
            </a:r>
          </a:p>
          <a:p>
            <a:pPr marL="541338" algn="just"/>
            <a:r>
              <a:rPr lang="uk-UA" dirty="0"/>
              <a:t>2. Виконавець (виконавці) мав (мали) умисел знищити, повністю або частково, цю національну, етнічну, расову або релігійну групу як таку.</a:t>
            </a:r>
          </a:p>
          <a:p>
            <a:pPr marL="285750" indent="-285750" algn="just">
              <a:buFont typeface="Arial" panose="020B0604020202020204" pitchFamily="34" charset="0"/>
              <a:buChar char="•"/>
            </a:pPr>
            <a:r>
              <a:rPr lang="uk-UA" dirty="0"/>
              <a:t>Крім того, Елементи злочинів МКС включають наступний контекстуальний елемент геноциду, який відсутній у Конвенції про геноцид або Статутах спеціальних (</a:t>
            </a:r>
            <a:r>
              <a:rPr lang="en-US" dirty="0"/>
              <a:t>ad hoc) </a:t>
            </a:r>
            <a:r>
              <a:rPr lang="uk-UA" dirty="0"/>
              <a:t>трибуналів. </a:t>
            </a:r>
          </a:p>
          <a:p>
            <a:pPr marL="541338" algn="just"/>
            <a:r>
              <a:rPr lang="uk-UA" dirty="0"/>
              <a:t>3. Діяння було вчинено в контексті явної лінії схожої поведінки, спрямованої проти цієї групи, або було таким, що саме по собі могло призвести до її знищення.</a:t>
            </a:r>
          </a:p>
        </p:txBody>
      </p:sp>
    </p:spTree>
    <p:extLst>
      <p:ext uri="{BB962C8B-B14F-4D97-AF65-F5344CB8AC3E}">
        <p14:creationId xmlns:p14="http://schemas.microsoft.com/office/powerpoint/2010/main" val="157547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A2A18FF-00C6-4C7D-8161-FCD91166C040}"/>
              </a:ext>
            </a:extLst>
          </p:cNvPr>
          <p:cNvSpPr>
            <a:spLocks noGrp="1"/>
          </p:cNvSpPr>
          <p:nvPr>
            <p:ph idx="1"/>
          </p:nvPr>
        </p:nvSpPr>
        <p:spPr>
          <a:xfrm>
            <a:off x="1759974" y="894735"/>
            <a:ext cx="8810165" cy="5155209"/>
          </a:xfrm>
        </p:spPr>
        <p:txBody>
          <a:bodyPr/>
          <a:lstStyle/>
          <a:p>
            <a:endParaRPr lang="uk-UA" dirty="0"/>
          </a:p>
        </p:txBody>
      </p:sp>
      <p:sp>
        <p:nvSpPr>
          <p:cNvPr id="4" name="Прямоугольник: скругленные углы 3">
            <a:extLst>
              <a:ext uri="{FF2B5EF4-FFF2-40B4-BE49-F238E27FC236}">
                <a16:creationId xmlns:a16="http://schemas.microsoft.com/office/drawing/2014/main" id="{585541AF-BDBB-44A8-AEAE-3CB31915DC2D}"/>
              </a:ext>
            </a:extLst>
          </p:cNvPr>
          <p:cNvSpPr/>
          <p:nvPr/>
        </p:nvSpPr>
        <p:spPr>
          <a:xfrm>
            <a:off x="1759974" y="963561"/>
            <a:ext cx="8740878" cy="5086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скругленные углы 4">
            <a:extLst>
              <a:ext uri="{FF2B5EF4-FFF2-40B4-BE49-F238E27FC236}">
                <a16:creationId xmlns:a16="http://schemas.microsoft.com/office/drawing/2014/main" id="{2614C65D-9A68-40B9-BE55-A18CE1E10FDD}"/>
              </a:ext>
            </a:extLst>
          </p:cNvPr>
          <p:cNvSpPr/>
          <p:nvPr/>
        </p:nvSpPr>
        <p:spPr>
          <a:xfrm>
            <a:off x="2605548" y="1533832"/>
            <a:ext cx="7826478" cy="4267200"/>
          </a:xfrm>
          <a:prstGeom prst="round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dirty="0">
                <a:solidFill>
                  <a:srgbClr val="002060"/>
                </a:solidFill>
              </a:rPr>
              <a:t>МКТР, СУДОВЕ РІШЕННЯ У СПРАВІ АКАЙЕСУ, пар. 497-498.</a:t>
            </a:r>
          </a:p>
          <a:p>
            <a:pPr indent="354013" algn="just"/>
            <a:r>
              <a:rPr lang="uk-UA" dirty="0"/>
              <a:t>Всупереч поширеній думці, злочин геноциду не вимагає фактичного знищення групи у цілому, але може бути кваліфікований тоді, коли будь-яка з дій, зазначених у статті 2(2)(</a:t>
            </a:r>
            <a:r>
              <a:rPr lang="en-US" dirty="0"/>
              <a:t>a) — 2(2)(e) [</a:t>
            </a:r>
            <a:r>
              <a:rPr lang="uk-UA" dirty="0"/>
              <a:t>Статуту МКТР], вчиняється зі спеціальним умислом знищити “повністю або частково” національну, етнічну, расову або релігійну групу.</a:t>
            </a:r>
          </a:p>
          <a:p>
            <a:pPr indent="354013" algn="just"/>
            <a:r>
              <a:rPr lang="uk-UA" dirty="0"/>
              <a:t>Геноцид відрізняється від інших злочинів тим, що передбачає наявність спеціального умислу або </a:t>
            </a:r>
            <a:r>
              <a:rPr lang="en-US" dirty="0" err="1"/>
              <a:t>dolus</a:t>
            </a:r>
            <a:r>
              <a:rPr lang="en-US" dirty="0"/>
              <a:t> </a:t>
            </a:r>
            <a:r>
              <a:rPr lang="en-US" dirty="0" err="1"/>
              <a:t>specialis</a:t>
            </a:r>
            <a:r>
              <a:rPr lang="en-US" dirty="0"/>
              <a:t>. </a:t>
            </a:r>
            <a:r>
              <a:rPr lang="uk-UA" dirty="0"/>
              <a:t>Спеціальний умисел злочину — це специфічний умисел, необхідний як складовий елемент злочину, який вимагає, щоб виконавець чітко прагнув вчинити геноциду полягає в “намірі знищити, повністю або частково, національну, етнічну, расову чи релігійну групу як таку”</a:t>
            </a:r>
          </a:p>
        </p:txBody>
      </p:sp>
    </p:spTree>
    <p:extLst>
      <p:ext uri="{BB962C8B-B14F-4D97-AF65-F5344CB8AC3E}">
        <p14:creationId xmlns:p14="http://schemas.microsoft.com/office/powerpoint/2010/main" val="3990694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Мэдисон">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Мэдисон">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эдисон">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Мэдисон</Template>
  <TotalTime>459</TotalTime>
  <Words>4143</Words>
  <Application>Microsoft Office PowerPoint</Application>
  <PresentationFormat>Широкоэкранный</PresentationFormat>
  <Paragraphs>181</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MS Shell Dlg 2</vt:lpstr>
      <vt:lpstr>Wingdings</vt:lpstr>
      <vt:lpstr>Wingdings 3</vt:lpstr>
      <vt:lpstr>Мэдисон</vt:lpstr>
      <vt:lpstr>ГЕНОЦИД</vt:lpstr>
      <vt:lpstr>Презентация PowerPoint</vt:lpstr>
      <vt:lpstr>І. Поняття та складова геноциду</vt:lpstr>
      <vt:lpstr>Ідентифікація та класифікація геноциду в міжнародному праві</vt:lpstr>
      <vt:lpstr>Презентация PowerPoint</vt:lpstr>
      <vt:lpstr>Співвідношення статті 442 Кримінального кодексу України з міжнародними договорами щодо геноциду</vt:lpstr>
      <vt:lpstr>Застосування інструментів міжнародного кримінального права: чи можна розглядати статтю 442 КК Україні у сукупності зі Статутами та практикою МКТЮ та МКС</vt:lpstr>
      <vt:lpstr>Визначення злочину геноциду за міжнародним правом та застосування статті 442 ККУ</vt:lpstr>
      <vt:lpstr>Презентация PowerPoint</vt:lpstr>
      <vt:lpstr>Презентация PowerPoint</vt:lpstr>
      <vt:lpstr>Презентация PowerPoint</vt:lpstr>
      <vt:lpstr>Презентация PowerPoint</vt:lpstr>
      <vt:lpstr>Виконавець мав умисел знищити, повністю або частково, цю національну, етнічну, расову або релігійну групу як таку</vt:lpstr>
      <vt:lpstr>Презентация PowerPoint</vt:lpstr>
      <vt:lpstr>Діяння було скоєно в контексті явної лінії схожої поведінки, спрямованої проти цієї групи, або діяння як таке могло призвести до такого знищення</vt:lpstr>
      <vt:lpstr>ІІ. Основоположні акти геноциду</vt:lpstr>
      <vt:lpstr>Вбивство членів групи </vt:lpstr>
      <vt:lpstr>Презентация PowerPoint</vt:lpstr>
      <vt:lpstr>Заподіяння тяжких тілесних ушкоджень або психічного розладу </vt:lpstr>
      <vt:lpstr>Презентация PowerPoint</vt:lpstr>
      <vt:lpstr>Презентация PowerPoint</vt:lpstr>
      <vt:lpstr>Створення умов життя, розрахованих на фізичне знищення </vt:lpstr>
      <vt:lpstr>Презентация PowerPoint</vt:lpstr>
      <vt:lpstr>Презентация PowerPoint</vt:lpstr>
      <vt:lpstr>Геноцид шляхом вжиття заходів, спрямованих на запобігання народжуваності </vt:lpstr>
      <vt:lpstr>Презентация PowerPoint</vt:lpstr>
      <vt:lpstr>Геноцид шляхом примусового переміщення дітей</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ГЕНОЦИД</dc:title>
  <dc:creator>Пользователь</dc:creator>
  <cp:lastModifiedBy>Пользователь</cp:lastModifiedBy>
  <cp:revision>12</cp:revision>
  <dcterms:created xsi:type="dcterms:W3CDTF">2023-10-16T18:23:25Z</dcterms:created>
  <dcterms:modified xsi:type="dcterms:W3CDTF">2024-10-11T12:03:14Z</dcterms:modified>
</cp:coreProperties>
</file>