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05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30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40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93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32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43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5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05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56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8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406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BCCE0-B095-4CC1-A88B-8683E3A3EA21}" type="datetimeFigureOut">
              <a:rPr lang="ru-RU" smtClean="0"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408EC83-91E3-4A78-A408-5ABE5765712A}" type="slidenum">
              <a:rPr lang="ru-RU" smtClean="0"/>
              <a:t>‹№›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31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97DFB-7FF5-4AAB-AA05-71EA1543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Типи лідерів(М. Вебер)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9C90B1-58CF-4E51-AA2A-BC1956A9E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Традиційний лідер – авторитет заснований на слідуванні звичаям та традиціям.</a:t>
            </a:r>
          </a:p>
          <a:p>
            <a:r>
              <a:rPr lang="uk-UA"/>
              <a:t>Харизматичний – авторитет заснований на особистій харизмі. </a:t>
            </a:r>
          </a:p>
          <a:p>
            <a:r>
              <a:rPr lang="uk-UA"/>
              <a:t>Харизматичний лідер поділяється на три підтипи</a:t>
            </a:r>
            <a:r>
              <a:rPr lang="en-US"/>
              <a:t>:</a:t>
            </a:r>
            <a:r>
              <a:rPr lang="uk-UA"/>
              <a:t> «лідер-герой», «лідер-антигерой» та «лідер-містик». </a:t>
            </a:r>
          </a:p>
          <a:p>
            <a:r>
              <a:rPr lang="uk-UA"/>
              <a:t>Раціонально-легальний лідер – лідер, який засновує свою владу на законах і правилах системи, в якій він діє.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15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96FBB-4F51-4077-90DE-AF6C15FC5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Стилі правління(м. Вебер)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60064F-44A8-4C97-A588-384B78360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Цезаритський – має повноту влади, величезний вплив. </a:t>
            </a:r>
          </a:p>
          <a:p>
            <a:r>
              <a:rPr lang="uk-UA"/>
              <a:t>Популістський – політична демагогія, орієнтація на «простий» народ. </a:t>
            </a:r>
          </a:p>
          <a:p>
            <a:r>
              <a:rPr lang="uk-UA"/>
              <a:t>Авторитарний – егоцентричність, одноосібне прийняття рішень.</a:t>
            </a:r>
          </a:p>
          <a:p>
            <a:r>
              <a:rPr lang="uk-UA"/>
              <a:t>Демократичний – плюралізм думок.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30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6764E-C9EC-4B41-B663-2FF6862FC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Типи лідерів(М. Херманн)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995ED9-CC8A-4095-87F8-80C0ED522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«Лідер-пропороносець» - ідеолог та новатор, який веде за собою. </a:t>
            </a:r>
          </a:p>
          <a:p>
            <a:r>
              <a:rPr lang="uk-UA"/>
              <a:t>«Лідер-служитель» – «слуга народу», виражає інтереси суспільства, багатьох. </a:t>
            </a:r>
          </a:p>
          <a:p>
            <a:r>
              <a:rPr lang="uk-UA"/>
              <a:t>«Лідер-комівояжер»(«торговець») – лобіст. </a:t>
            </a:r>
          </a:p>
          <a:p>
            <a:r>
              <a:rPr lang="uk-UA"/>
              <a:t>«Лідер-пожежник» – кризовий менеджер.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99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C43F83-6330-4F52-B98F-AF48CC683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Риси успішних лідерів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3819BC-D4C1-4924-BB7A-7D0AEBF33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1. Харизма, емоційна привабливість</a:t>
            </a:r>
          </a:p>
          <a:p>
            <a:r>
              <a:rPr lang="uk-UA"/>
              <a:t>2. Самовпевненість </a:t>
            </a:r>
          </a:p>
          <a:p>
            <a:r>
              <a:rPr lang="uk-UA"/>
              <a:t>3. Стратегічність мислення, гострий розум </a:t>
            </a:r>
          </a:p>
          <a:p>
            <a:r>
              <a:rPr lang="uk-UA"/>
              <a:t>4. Комунікативність, ораторські здібності</a:t>
            </a:r>
          </a:p>
          <a:p>
            <a:r>
              <a:rPr lang="uk-UA"/>
              <a:t>5. Відповідальність за свої дії</a:t>
            </a:r>
          </a:p>
          <a:p>
            <a:r>
              <a:rPr lang="uk-UA"/>
              <a:t>6. Політична воля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43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65782-0DD4-4F2A-9494-8F06187C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Приклади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03C38F-B191-40F7-8483-AB80B0708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/>
              <a:t>Традиційний лідер – королева Вікторія, Пу І.</a:t>
            </a:r>
          </a:p>
          <a:p>
            <a:r>
              <a:rPr lang="uk-UA"/>
              <a:t>Харизматичний лідер</a:t>
            </a:r>
            <a:r>
              <a:rPr lang="en-US"/>
              <a:t>: </a:t>
            </a:r>
          </a:p>
          <a:p>
            <a:r>
              <a:rPr lang="en-US"/>
              <a:t>1</a:t>
            </a:r>
            <a:r>
              <a:rPr lang="uk-UA"/>
              <a:t>. Лідер-герой - Нельсон Мандела, Вінстон Черчілль. </a:t>
            </a:r>
          </a:p>
          <a:p>
            <a:r>
              <a:rPr lang="uk-UA"/>
              <a:t>2. Лідер-антигерой – Адольф Гітлер</a:t>
            </a:r>
          </a:p>
          <a:p>
            <a:r>
              <a:rPr lang="uk-UA"/>
              <a:t>3. Лідер-містик – Махатма Ганді, пророк Муххамед </a:t>
            </a:r>
          </a:p>
          <a:p>
            <a:r>
              <a:rPr lang="uk-UA"/>
              <a:t>Раціонально-легальний – Ангела Меркель, Барак Обама, Микита Хрущов</a:t>
            </a:r>
          </a:p>
          <a:p>
            <a:r>
              <a:rPr lang="uk-UA"/>
              <a:t>«Прапороносець» - Мартін Лютер Кінг</a:t>
            </a:r>
          </a:p>
          <a:p>
            <a:r>
              <a:rPr lang="uk-UA"/>
              <a:t>«Служитель» – Барак Обама</a:t>
            </a:r>
          </a:p>
          <a:p>
            <a:r>
              <a:rPr lang="uk-UA"/>
              <a:t>«Комівояжер» – Рональд Рейган</a:t>
            </a:r>
          </a:p>
          <a:p>
            <a:r>
              <a:rPr lang="uk-UA"/>
              <a:t>«Пожежник» – Саакашвілі.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89516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62</TotalTime>
  <Words>261</Words>
  <Application>Microsoft Office PowerPoint</Application>
  <PresentationFormat>Широкий екран</PresentationFormat>
  <Paragraphs>33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Галерея</vt:lpstr>
      <vt:lpstr>Типи лідерів(М. Вебер)</vt:lpstr>
      <vt:lpstr>Стилі правління(м. Вебер)</vt:lpstr>
      <vt:lpstr>Типи лідерів(М. Херманн)</vt:lpstr>
      <vt:lpstr>Риси успішних лідерів</vt:lpstr>
      <vt:lpstr>Приклади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Типи лідерів</dc:title>
  <dc:creator>Александр Ставицкий</dc:creator>
  <cp:lastModifiedBy>Александр Ставицкий</cp:lastModifiedBy>
  <cp:revision>7</cp:revision>
  <dcterms:created xsi:type="dcterms:W3CDTF">2025-04-16T10:12:12Z</dcterms:created>
  <dcterms:modified xsi:type="dcterms:W3CDTF">2025-04-16T11:15:06Z</dcterms:modified>
</cp:coreProperties>
</file>