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01.05.2025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01.05.2025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01.05.2025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Ділова гра «Оптимізація рекламної діяльності на Інтернет ринку»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0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864" y="0"/>
            <a:ext cx="8229600" cy="1143000"/>
          </a:xfrm>
        </p:spPr>
        <p:txBody>
          <a:bodyPr/>
          <a:lstStyle/>
          <a:p>
            <a:r>
              <a:rPr lang="uk-UA" dirty="0" smtClean="0"/>
              <a:t>Команда №1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1296144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Необхідно визначити управлінське рішення щодо розподілу фінансів на рекламу спорт товарів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030581"/>
              </p:ext>
            </p:extLst>
          </p:nvPr>
        </p:nvGraphicFramePr>
        <p:xfrm>
          <a:off x="611560" y="2132856"/>
          <a:ext cx="7704856" cy="277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1080120"/>
                <a:gridCol w="864096"/>
                <a:gridCol w="4680520"/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Рекламний майданчик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Вартість</a:t>
                      </a:r>
                      <a:r>
                        <a:rPr lang="uk-UA" sz="1400" baseline="0" dirty="0" smtClean="0"/>
                        <a:t> 100 переглядів (</a:t>
                      </a:r>
                      <a:r>
                        <a:rPr lang="uk-UA" sz="1400" baseline="0" dirty="0" err="1" smtClean="0"/>
                        <a:t>у.о</a:t>
                      </a:r>
                      <a:r>
                        <a:rPr lang="uk-UA" sz="1400" baseline="0" dirty="0" smtClean="0"/>
                        <a:t>.)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Аудиторія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Зміст цільової аудиторії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Google Ads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429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10000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40% жінки 20-30 років</a:t>
                      </a:r>
                    </a:p>
                    <a:p>
                      <a:r>
                        <a:rPr lang="uk-UA" sz="1400" dirty="0" smtClean="0"/>
                        <a:t>30% чоловіки 20-30 років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Bing Ads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350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7000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40%</a:t>
                      </a:r>
                      <a:r>
                        <a:rPr lang="uk-UA" sz="1400" baseline="0" dirty="0" smtClean="0"/>
                        <a:t> люди 35-40 років з великим доходом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Facebook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250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6000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20% жінки 20-30 років</a:t>
                      </a:r>
                    </a:p>
                    <a:p>
                      <a:r>
                        <a:rPr lang="uk-UA" sz="1400" dirty="0" smtClean="0"/>
                        <a:t>20% чоловіки 20-30 років</a:t>
                      </a:r>
                      <a:endParaRPr lang="ru-RU" sz="14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15%</a:t>
                      </a:r>
                      <a:r>
                        <a:rPr lang="uk-UA" sz="1400" baseline="0" dirty="0" smtClean="0"/>
                        <a:t> люди 35-40 років з великим доходом</a:t>
                      </a:r>
                      <a:endParaRPr lang="ru-RU" sz="1400" dirty="0" smtClean="0"/>
                    </a:p>
                    <a:p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39552" y="5013176"/>
            <a:ext cx="82089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Конверсія переглядів складає 3%. </a:t>
            </a:r>
            <a:endParaRPr lang="uk-UA" dirty="0" smtClean="0"/>
          </a:p>
          <a:p>
            <a:r>
              <a:rPr lang="uk-UA" dirty="0" smtClean="0"/>
              <a:t>Фінансові </a:t>
            </a:r>
            <a:r>
              <a:rPr lang="uk-UA" dirty="0"/>
              <a:t>можливості компанії для реклами 3000 </a:t>
            </a:r>
            <a:r>
              <a:rPr lang="uk-UA" dirty="0" err="1"/>
              <a:t>у.о</a:t>
            </a:r>
            <a:r>
              <a:rPr lang="uk-UA" dirty="0" smtClean="0"/>
              <a:t>.</a:t>
            </a:r>
          </a:p>
          <a:p>
            <a:r>
              <a:rPr lang="uk-UA" dirty="0" smtClean="0"/>
              <a:t>Цілями компанії є охопити не менше 200 молодих юнаків, 300 дівчат та залучити 350 клієнтів з великим доходом.</a:t>
            </a:r>
            <a:endParaRPr lang="uk-UA" dirty="0"/>
          </a:p>
          <a:p>
            <a:r>
              <a:rPr lang="uk-UA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656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1143000"/>
          </a:xfrm>
        </p:spPr>
        <p:txBody>
          <a:bodyPr/>
          <a:lstStyle/>
          <a:p>
            <a:r>
              <a:rPr lang="uk-UA" dirty="0" smtClean="0"/>
              <a:t>Команда №2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63277"/>
            <a:ext cx="8229600" cy="1069579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Необхідно визначити управлінське рішення щодо розподілу фінансів на рекламу автомобілів салону компанії.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578041"/>
              </p:ext>
            </p:extLst>
          </p:nvPr>
        </p:nvGraphicFramePr>
        <p:xfrm>
          <a:off x="611560" y="2132856"/>
          <a:ext cx="7704856" cy="2352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1080120"/>
                <a:gridCol w="864096"/>
                <a:gridCol w="4680520"/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1400" dirty="0" err="1" smtClean="0"/>
                        <a:t>Блогери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Вартість</a:t>
                      </a:r>
                      <a:r>
                        <a:rPr lang="uk-UA" sz="1400" baseline="0" dirty="0" smtClean="0"/>
                        <a:t> 100 переглядів (</a:t>
                      </a:r>
                      <a:r>
                        <a:rPr lang="uk-UA" sz="1400" baseline="0" dirty="0" err="1" smtClean="0"/>
                        <a:t>у.о</a:t>
                      </a:r>
                      <a:r>
                        <a:rPr lang="uk-UA" sz="1400" baseline="0" dirty="0" smtClean="0"/>
                        <a:t>.)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Аудиторія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Зміст цільової аудиторії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Soloma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2100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10000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r>
                        <a:rPr lang="uk-UA" sz="1400" dirty="0" smtClean="0"/>
                        <a:t>0% чоловіки </a:t>
                      </a:r>
                      <a:r>
                        <a:rPr lang="en-US" sz="1400" dirty="0" smtClean="0"/>
                        <a:t>30</a:t>
                      </a:r>
                      <a:r>
                        <a:rPr lang="uk-UA" sz="1400" dirty="0" smtClean="0"/>
                        <a:t>-</a:t>
                      </a:r>
                      <a:r>
                        <a:rPr lang="en-US" sz="1400" dirty="0" smtClean="0"/>
                        <a:t>40</a:t>
                      </a:r>
                      <a:r>
                        <a:rPr lang="uk-UA" sz="1400" dirty="0" smtClean="0"/>
                        <a:t> років</a:t>
                      </a:r>
                      <a:r>
                        <a:rPr lang="en-US" sz="1400" dirty="0" smtClean="0"/>
                        <a:t> </a:t>
                      </a:r>
                      <a:r>
                        <a:rPr lang="uk-UA" sz="1400" dirty="0" smtClean="0"/>
                        <a:t>автолюбителі</a:t>
                      </a:r>
                    </a:p>
                    <a:p>
                      <a:r>
                        <a:rPr lang="uk-UA" sz="1400" dirty="0" smtClean="0"/>
                        <a:t>30% чоловіки 20-30 років автолюбителі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Flydaiver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1700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7000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40%</a:t>
                      </a:r>
                      <a:r>
                        <a:rPr lang="uk-UA" sz="1400" baseline="0" dirty="0" smtClean="0"/>
                        <a:t> люди </a:t>
                      </a:r>
                      <a:r>
                        <a:rPr lang="en-US" sz="1400" dirty="0" smtClean="0"/>
                        <a:t>30</a:t>
                      </a:r>
                      <a:r>
                        <a:rPr lang="uk-UA" sz="1400" dirty="0" smtClean="0"/>
                        <a:t>-</a:t>
                      </a:r>
                      <a:r>
                        <a:rPr lang="en-US" sz="1400" dirty="0" smtClean="0"/>
                        <a:t>40</a:t>
                      </a:r>
                      <a:r>
                        <a:rPr lang="uk-UA" sz="1400" dirty="0" smtClean="0"/>
                        <a:t> років</a:t>
                      </a:r>
                      <a:r>
                        <a:rPr lang="en-US" sz="1400" dirty="0" smtClean="0"/>
                        <a:t> </a:t>
                      </a:r>
                      <a:r>
                        <a:rPr lang="uk-UA" sz="1400" dirty="0" smtClean="0"/>
                        <a:t>автолюбителі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Niakorn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1400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6000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40% жінки 30-40 років 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39552" y="4869160"/>
            <a:ext cx="82089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Конверсія переглядів складає </a:t>
            </a:r>
            <a:r>
              <a:rPr lang="uk-UA" dirty="0" smtClean="0"/>
              <a:t>2,5%. </a:t>
            </a:r>
          </a:p>
          <a:p>
            <a:r>
              <a:rPr lang="uk-UA" dirty="0" smtClean="0"/>
              <a:t>Фінансові </a:t>
            </a:r>
            <a:r>
              <a:rPr lang="uk-UA" dirty="0"/>
              <a:t>можливості компанії для реклами </a:t>
            </a:r>
            <a:r>
              <a:rPr lang="uk-UA" dirty="0" smtClean="0"/>
              <a:t>12000 </a:t>
            </a:r>
            <a:r>
              <a:rPr lang="uk-UA" dirty="0" err="1"/>
              <a:t>у.о</a:t>
            </a:r>
            <a:r>
              <a:rPr lang="uk-UA" dirty="0" smtClean="0"/>
              <a:t>.</a:t>
            </a:r>
          </a:p>
          <a:p>
            <a:r>
              <a:rPr lang="uk-UA" dirty="0" smtClean="0"/>
              <a:t>Цілями компанії є охопити не менше 200 молодих автолюбителів, 300 </a:t>
            </a:r>
            <a:r>
              <a:rPr lang="uk-UA" dirty="0" err="1" smtClean="0"/>
              <a:t>середньго</a:t>
            </a:r>
            <a:r>
              <a:rPr lang="uk-UA" dirty="0" smtClean="0"/>
              <a:t> віку та залучити 200 одружених жінок .</a:t>
            </a:r>
          </a:p>
          <a:p>
            <a:r>
              <a:rPr lang="uk-UA" dirty="0" smtClean="0"/>
              <a:t>Додаткова інформація: 70% жінок віком від 30-40 одружені.</a:t>
            </a:r>
            <a:endParaRPr lang="uk-UA" dirty="0"/>
          </a:p>
          <a:p>
            <a:r>
              <a:rPr lang="uk-UA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172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Успіхів!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99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</TotalTime>
  <Words>227</Words>
  <Application>Microsoft Office PowerPoint</Application>
  <PresentationFormat>Экран (4:3)</PresentationFormat>
  <Paragraphs>51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Солнцестояние</vt:lpstr>
      <vt:lpstr>Ділова гра «Оптимізація рекламної діяльності на Інтернет ринку»</vt:lpstr>
      <vt:lpstr>Команда №1</vt:lpstr>
      <vt:lpstr>Команда №2</vt:lpstr>
      <vt:lpstr>Успіхів!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Ділова гра «Оптимізація рекламної діяльності на Інтернет ринку»</dc:title>
  <dc:creator>Sky</dc:creator>
  <cp:lastModifiedBy>Сергей Иванов</cp:lastModifiedBy>
  <cp:revision>3</cp:revision>
  <dcterms:created xsi:type="dcterms:W3CDTF">2024-10-16T05:35:29Z</dcterms:created>
  <dcterms:modified xsi:type="dcterms:W3CDTF">2025-05-01T09:25:51Z</dcterms:modified>
</cp:coreProperties>
</file>