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bb3616c6e9b45f9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bb3616c6e9b45f9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fa97546a153372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fa97546a153372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bb3616c6e9b45f9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bb3616c6e9b45f9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bb3616c6e9b45f9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bb3616c6e9b45f9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bb3616c6e9b45f9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bb3616c6e9b45f9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bb3616c6e9b45f9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bb3616c6e9b45f9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fa97546a153372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fa97546a153372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bb3616c6e9b45f9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bb3616c6e9b45f9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bb3616c6e9b45f9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bb3616c6e9b45f9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bb3616c6e9b45f9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bb3616c6e9b45f9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ee53be8ad39e088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ee53be8ad39e088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bb3616c6e9b45f9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bb3616c6e9b45f9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bb3616c6e9b45f9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bb3616c6e9b45f9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bb3616c6e9b45f9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bb3616c6e9b45f9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bb3616c6e9b45f9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bb3616c6e9b45f9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bb3616c6e9b45f9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bb3616c6e9b45f9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bb3616c6e9b45f9_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bb3616c6e9b45f9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bb3616c6e9b45f9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bb3616c6e9b45f9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bb3616c6e9b45f9_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bb3616c6e9b45f9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bb3616c6e9b45f9_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bb3616c6e9b45f9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bb3616c6e9b45f9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bb3616c6e9b45f9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ee53be8ad39e088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ee53be8ad39e088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bb3616c6e9b45f9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bb3616c6e9b45f9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71e05637e08d52db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71e05637e08d52db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fa97546a153372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fa97546a153372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bb3616c6e9b45f9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bb3616c6e9b45f9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bb3616c6e9b45f9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bb3616c6e9b45f9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bb3616c6e9b45f9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bb3616c6e9b45f9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bb3616c6e9b45f9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bb3616c6e9b45f9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3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5.jpg"/><Relationship Id="rId4" Type="http://schemas.openxmlformats.org/officeDocument/2006/relationships/image" Target="../media/image9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6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jp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4.jp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8.jp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7.jp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2.jp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2.jp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1.jp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0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ru" sz="60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Ванта</a:t>
            </a:r>
            <a:r>
              <a:rPr b="1" i="1" lang="ru" sz="60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жні транспортні засоби в правоохоронних органах США. Їх роль та призначення</a:t>
            </a:r>
            <a:endParaRPr b="1" i="1" sz="6000" u="sng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2"/>
          <p:cNvSpPr txBox="1"/>
          <p:nvPr/>
        </p:nvSpPr>
        <p:spPr>
          <a:xfrm>
            <a:off x="0" y="22"/>
            <a:ext cx="9144000" cy="520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 всьому периметру кузова з зовнішньої сторони знаходяться потужні LED-стробоскопи з функцією освітлення (за необхідності проведення таких слідчих (розшукових) дій, як огляд місця події або трупа в темний час доби або в умовах обмеженої видимості (дощ, туман, снігопад).</a:t>
            </a:r>
            <a:r>
              <a:rPr lang="ru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3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3"/>
          <p:cNvSpPr txBox="1"/>
          <p:nvPr>
            <p:ph type="title"/>
          </p:nvPr>
        </p:nvSpPr>
        <p:spPr>
          <a:xfrm>
            <a:off x="0" y="0"/>
            <a:ext cx="9144000" cy="79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ru" sz="30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</a:t>
            </a:r>
            <a:r>
              <a:rPr b="1" i="1" lang="ru" sz="36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1" lang="ru" sz="30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FREIGHTLINER ARGOSY POLICE ENFORCER</a:t>
            </a:r>
            <a:endParaRPr b="1" i="1" sz="3000" u="sng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7" name="Google Shape;107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ru"/>
              <a:t> </a:t>
            </a:r>
            <a:endParaRPr/>
          </a:p>
        </p:txBody>
      </p:sp>
      <p:pic>
        <p:nvPicPr>
          <p:cNvPr id="108" name="Google Shape;108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7879" y="796800"/>
            <a:ext cx="7728232" cy="43460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4"/>
          <p:cNvSpPr txBox="1"/>
          <p:nvPr/>
        </p:nvSpPr>
        <p:spPr>
          <a:xfrm>
            <a:off x="0" y="1"/>
            <a:ext cx="9144000" cy="526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FREIGHTLINER ARGOSY — доволі рідкісний екземпляр серед загальної кількості вантажівок, які несуть службу в поліції Сполучених штатів. FREIGHTLINER ARGOSY прийшов на ринок поліцейських автомобілів в 2008 році, коли модель уже 2 роки випускалася для експорту, і на внутрішньому ринку США не фігурувала. І навіть не дивлячись на це, модель ARGOSY ENFORCER знайшла своє місце в правоохоронних органах США. </a:t>
            </a:r>
            <a:endParaRPr sz="3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5"/>
          <p:cNvSpPr txBox="1"/>
          <p:nvPr/>
        </p:nvSpPr>
        <p:spPr>
          <a:xfrm>
            <a:off x="0" y="21"/>
            <a:ext cx="9144000" cy="582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Оскільки автомобіль прийшов на зміну застарілим моделям FREIGHTLINER FLA i FLB, то мав більш сучасний зовнішній вигляд, але був оснащений тими ж силовими агрегатами, що і моделі-попередники — двигуном CATERPILLAR C12, який мав потужність в 560 к. с., підсиленою 18-ступінчастою механічною коробкою передач EATON-FULLER ULTRASHIFT і диференціалами підвищеного тертя в задніх мостах. </a:t>
            </a:r>
            <a:endParaRPr sz="3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6"/>
          <p:cNvSpPr txBox="1"/>
          <p:nvPr>
            <p:ph type="title"/>
          </p:nvPr>
        </p:nvSpPr>
        <p:spPr>
          <a:xfrm>
            <a:off x="311700" y="0"/>
            <a:ext cx="8520600" cy="84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6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FREIGHTLINER</a:t>
            </a:r>
            <a:endParaRPr b="1" sz="3600" u="sng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4" name="Google Shape;124;p26"/>
          <p:cNvSpPr txBox="1"/>
          <p:nvPr>
            <p:ph idx="1" type="body"/>
          </p:nvPr>
        </p:nvSpPr>
        <p:spPr>
          <a:xfrm>
            <a:off x="0" y="847200"/>
            <a:ext cx="4572000" cy="429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ru"/>
              <a:t> </a:t>
            </a:r>
            <a:r>
              <a:rPr b="1" lang="ru" sz="36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FLA</a:t>
            </a:r>
            <a:endParaRPr b="1" sz="3600" u="sng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5" name="Google Shape;125;p26"/>
          <p:cNvSpPr txBox="1"/>
          <p:nvPr>
            <p:ph idx="2" type="body"/>
          </p:nvPr>
        </p:nvSpPr>
        <p:spPr>
          <a:xfrm>
            <a:off x="4572000" y="847200"/>
            <a:ext cx="4572000" cy="429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b="1" lang="ru" sz="36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FLB</a:t>
            </a:r>
            <a:endParaRPr b="1" sz="3600" u="sng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26" name="Google Shape;126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663775"/>
            <a:ext cx="4572001" cy="29824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86681" y="1663775"/>
            <a:ext cx="4557320" cy="2982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7"/>
          <p:cNvSpPr txBox="1"/>
          <p:nvPr/>
        </p:nvSpPr>
        <p:spPr>
          <a:xfrm>
            <a:off x="0" y="21"/>
            <a:ext cx="9144000" cy="48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Кузовне оснащення ARGOSY ENFORCER майже нічим не відрізняється від кузовного оснащення PETERBILT 379, знятого з виробництва роком раніше, в 2007, адже задні частин рами обох вантажівок були уніфіковані між собою. Єдиною відмінністю в кузовах є те, що передня частина кузова ARGOSY ENFORCER з лівої має відсік на висувних механізмах, для збільшення корисного простору в спеціальній кімнаті.</a:t>
            </a:r>
            <a:endParaRPr sz="3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8"/>
          <p:cNvSpPr txBox="1"/>
          <p:nvPr>
            <p:ph type="title"/>
          </p:nvPr>
        </p:nvSpPr>
        <p:spPr>
          <a:xfrm>
            <a:off x="206923" y="0"/>
            <a:ext cx="9144000" cy="182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Times New Roman"/>
              <a:buAutoNum type="arabicPeriod"/>
            </a:pPr>
            <a:r>
              <a:rPr b="1" i="1" lang="ru" sz="36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KENWORTH T800 ENFORCER</a:t>
            </a:r>
            <a:endParaRPr b="1" i="1" sz="3600" u="sng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38" name="Google Shape;138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5613" y="686775"/>
            <a:ext cx="8252775" cy="44567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9"/>
          <p:cNvSpPr txBox="1"/>
          <p:nvPr/>
        </p:nvSpPr>
        <p:spPr>
          <a:xfrm>
            <a:off x="0" y="20"/>
            <a:ext cx="9144000" cy="464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KENWORTH TRUCK COMPANY — американський виробник вантажівок, заснований 1923 року як спадкоємець GERSIX MOTOR COMPANY. KENWORTH є дочірньою компанією PACCAR, яка працює разом з дочірньою компанією PETERBILT MOTORS.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0"/>
          <p:cNvSpPr txBox="1"/>
          <p:nvPr/>
        </p:nvSpPr>
        <p:spPr>
          <a:xfrm>
            <a:off x="0" y="22"/>
            <a:ext cx="9144000" cy="434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Модель Т800 прийшла на ринок поліцейських автомобілів 1987 року, і одразу ж знайшов собі місце в якості вантажівки типу “MOBILE COMMAND”. З трохи довошою колісною базою, ніж у сідельного тягача Т800, спеціальна можифікована версія має одиночне шасі з денною кабіною без спального місця задля збільшення корисного простору в кузові автомобіля. </a:t>
            </a:r>
            <a:endParaRPr sz="3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1"/>
          <p:cNvSpPr txBox="1"/>
          <p:nvPr/>
        </p:nvSpPr>
        <p:spPr>
          <a:xfrm>
            <a:off x="0" y="21"/>
            <a:ext cx="9144000" cy="420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Автомобіль оснащений модульним двигуном PACCAR M510 об’ємом 12,6 л. потужністю 510 к. с., таким же, як і магістральний тягач KW T800, але з деякими відмінностями, покликаними забезпечити більшу надійність під час роботи у важких дорожніх умовах і умовах бездоріжжя. 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Так, наприклад, двигун має чавунний картер для запобігання його пошкодження в складних дорожніх умовах, підсилену коробку перемикання передач, і підсилені шестерні в задніх мостах. 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0" y="21"/>
            <a:ext cx="9144000" cy="526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Автопарк поліцейських департаментів Сполучених штатів не злишає місця для уяви навіть тим, хто, здається, знає про автомобілі все і навіть більше. Автопарк вантажних транспортних засобів типу “POLICE ENFORCER”, які несуть службу в поліції США, не обмежується лише вантажівками типу “MOBILE FORENSIC LAB” та броньованими автомобілями для потреб працівників підрозділу спеціального призначення “SWAT”. </a:t>
            </a:r>
            <a:endParaRPr sz="3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2"/>
          <p:cNvSpPr txBox="1"/>
          <p:nvPr/>
        </p:nvSpPr>
        <p:spPr>
          <a:xfrm>
            <a:off x="0" y="166"/>
            <a:ext cx="9144000" cy="325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 відміну від PETERBILT 379 та FREIGHTLINER ARGOSY, кузовне оснащення KW T800 дещо відрізняється від вище зазначених моделей. 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Кузов поліцейського T800 умовно поділений на 3 частини: передня частина — технічний відсік, центральна частина — робоча зона працівників підрозділу MOBILE COMMAND з усім необхідним обладнанням для отримання, обробки та передачі інформації за допомогою потужних Wi-Fi-роутерів та 4 супутникових антен, кожна з яких налаштована на свою хвилю. Задня частина кузова преставляє собою шумо- та віброізольовану кімнату для проведення слідчих розшукових дій, з відсіком на висувних механізмах з правої сторони для збільшення корисного простору. 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8144" y="0"/>
            <a:ext cx="8207705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4"/>
          <p:cNvSpPr txBox="1"/>
          <p:nvPr/>
        </p:nvSpPr>
        <p:spPr>
          <a:xfrm>
            <a:off x="0" y="21"/>
            <a:ext cx="9144000" cy="457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Ще одним цікавим транспортним засобом типу “MOBILE COMMAND” є напівпричеп власного виробництва GMC WHITE, розробленого спеціально для тягача VOLVO VNL860. 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Оснащення кузова напівпричепа — таке ж саме, як і оснащення кузовів вантажівок, побудованих на одиночному шасі, але відмінність лише в тому, що в кузові напівпричепа набагато більше корисного простору, і це вже не кажучи про те, що кузов напівпричепа має по дві окремі кімнати на висувних механізмах з кожної сторони.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Google Shape;173;p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1997" y="0"/>
            <a:ext cx="7620003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Google Shape;178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1997" y="0"/>
            <a:ext cx="7620003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Google Shape;183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1997" y="0"/>
            <a:ext cx="7620003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Google Shape;188;p3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1997" y="0"/>
            <a:ext cx="7620003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3" name="Google Shape;193;p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1999" y="0"/>
            <a:ext cx="7620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8" name="Google Shape;198;p4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1997" y="0"/>
            <a:ext cx="7620003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Google Shape;203;p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1997" y="0"/>
            <a:ext cx="7620003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/>
        </p:nvSpPr>
        <p:spPr>
          <a:xfrm>
            <a:off x="0" y="-41750"/>
            <a:ext cx="9144000" cy="53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Одним із найпотужніших інструментів в руках правоохоронців США є транспортні засоби типу “MOBILE COMMAND”, головною зброєю яких є спеціальні конструкції кузовів з індивідуальним оснащенням під кожний тип кузова, що дозволяє забезпечити комфортні умови праці працівників підрозділу “MOBILE COMMAND”, а також, завдяки своєму оснащенню швидко вийти на сліди правопорушників.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Транспортні засоби типу “MOBILE COMMAND” використовуються в поліції США ще з 1985 року, і використовуються досьогодні, з більш надійними та потужними силовими агрегатами, сучасним зовнішнім виглядом і оснащенням для виконання найрізноманітніших завдань.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42"/>
          <p:cNvSpPr txBox="1"/>
          <p:nvPr>
            <p:ph type="title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ru" sz="96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ДЯКУЮ ЗА УВАГУ!!! </a:t>
            </a:r>
            <a:endParaRPr b="1" i="1" sz="9600" u="sng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 txBox="1"/>
          <p:nvPr>
            <p:ph type="title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ru" sz="48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ТОП-3 НАЙКРАЩИХ ТРАНСПОРТНИХ ЗАСОБІВ ТИПУ “MOBILE COMMAND” В ПРАВООХОРОННИХ ОРГАНАХ США</a:t>
            </a:r>
            <a:endParaRPr b="1" i="1" sz="4800" u="sng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flipH="1">
            <a:off x="0" y="0"/>
            <a:ext cx="9144000" cy="75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ru" sz="36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PETERBILT 379 POLICE ENFORCER </a:t>
            </a:r>
            <a:endParaRPr b="1" i="1" sz="3600" u="sng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6" name="Google Shape;7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08501" y="759300"/>
            <a:ext cx="6326993" cy="4384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8"/>
          <p:cNvSpPr txBox="1"/>
          <p:nvPr/>
        </p:nvSpPr>
        <p:spPr>
          <a:xfrm>
            <a:off x="0" y="21"/>
            <a:ext cx="9144000" cy="347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latin typeface="Times New Roman"/>
                <a:ea typeface="Times New Roman"/>
                <a:cs typeface="Times New Roman"/>
                <a:sym typeface="Times New Roman"/>
              </a:rPr>
              <a:t>PETERBILT 379 — лінійка моделей вантажівок 8 класу, які випускалися підрозділом PETERBILT компанії PACCAR з 1987 по 2007 рік. Будучи наступником моделі 359, модель 379 була вантажівкою з флагманською кабіною, сконфігурованою для використання на шосе. Протягом більшої частини виробництва 379 був популярний серед водіїв власників, і як і KENWORTH W900 та W900L, був популярною основою для персоналізації під конкретного замовника.</a:t>
            </a:r>
            <a:r>
              <a:rPr lang="ru" sz="2400"/>
              <a:t> </a:t>
            </a:r>
            <a:endParaRPr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9"/>
          <p:cNvSpPr txBox="1"/>
          <p:nvPr/>
        </p:nvSpPr>
        <p:spPr>
          <a:xfrm>
            <a:off x="0" y="20"/>
            <a:ext cx="9144000" cy="384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 приходом PETERBILT 379 на ринок поліцейських транспортних засобів, автомобіль став незамінним помічником в правоохоронних органах, саме для працівників підрозділу “MOBILE COMMAND”. 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Комбінація брутальної зовнішності, потужності та надійності силових агрегатів, елементів підвіски, комфорту в кабіні, грамотно продуманої ергономіки та потужного технічного оснащення кузова одразу ж звернула на себе увагу правоохоронців. 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0"/>
          <p:cNvSpPr txBox="1"/>
          <p:nvPr/>
        </p:nvSpPr>
        <p:spPr>
          <a:xfrm>
            <a:off x="0" y="21"/>
            <a:ext cx="9144000" cy="493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Поліцейська модель 379 оснащувалася 4 двигунами на вибір — CUMMINS (450 к. с.), CATERPILLAR (475 к. с.), DETROIT DIESEL (485 к. с.), PACCAR (550 к. с.), 18-ступінчастою механічною коробкою передач і підсиленими компонентами в задніх мостах. 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Ергономіка та технічне оснащення кузова також дивують. Навіть при тому, що кузов не має відсіків на висувних механізмах, як, наприклад на  спеціальних транспортних засобах “MOBILE FORENSIC LAB”,  в кузові є все необхідне для забезпечення  нормальної організації праці працівників підрозділу “MOBILE COMMAND”.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1"/>
          <p:cNvSpPr txBox="1"/>
          <p:nvPr/>
        </p:nvSpPr>
        <p:spPr>
          <a:xfrm flipH="1">
            <a:off x="0" y="2"/>
            <a:ext cx="9144000" cy="493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Кузов автомобіля умовно поділений на дві частини: в передній частині кузова знаходиться спеціальна шумо- та віброізольована кімната, де працівниками правоохоронних органів можуть здійснюватися такі слідчі (розшукові) дії, як допит (свідків, підозрюваних, обвинувачених), обшук, освідування осіб тощо; задня частина кузова — робоча зона працівників підрозділу “MOBILE COMMAND”, де є все необхідне обладнання для прийому, обробки та відправлення даних та відомостей, які стали відомі в ході проведення слідчих (розшукових) дій, за допомогою потужних Wi-Fi роутерів і величезної супутникової антени на гнучкій основі, встановленої на даху. 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