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816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127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916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06948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7413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14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6254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030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1702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935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79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664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148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931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21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044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180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543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983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  <p:sldLayoutId id="2147483803" r:id="rId13"/>
    <p:sldLayoutId id="2147483804" r:id="rId14"/>
    <p:sldLayoutId id="2147483805" r:id="rId15"/>
    <p:sldLayoutId id="2147483806" r:id="rId16"/>
    <p:sldLayoutId id="2147483807" r:id="rId17"/>
    <p:sldLayoutId id="214748380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748F76A-B095-E032-EB1D-99CEA528DF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5144" y="548640"/>
            <a:ext cx="4142232" cy="621334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Вступ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Кожен великий менеджер — це не лише професіонал, здатний управляти процесами, а й мислитель, здатний розуміти глибинні сенси та глобальні тренди. Саме для цього створений курс «Актуальні проблеми філософії менеджменту».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Чому цей курс важливий?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Сучасні управлінські рішення потребують:</a:t>
            </a:r>
          </a:p>
          <a:p>
            <a:r>
              <a:t>- стратегічного мислення</a:t>
            </a:r>
          </a:p>
          <a:p>
            <a:r>
              <a:t>- розуміння глобальних взаємозв'язків</a:t>
            </a:r>
          </a:p>
          <a:p>
            <a:r>
              <a:t>- аналізу соціальних, культурних та етичних наслідків діяльності.</a:t>
            </a:r>
          </a:p>
          <a:p>
            <a:endParaRPr/>
          </a:p>
          <a:p>
            <a:r>
              <a:t>Філософія допомагає перетворювати світ на краще.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Що ви отримаєте від курсу?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Глибоке розуміння сутності менеджменту</a:t>
            </a:r>
          </a:p>
          <a:p>
            <a:r>
              <a:t>- Критичне мислення щодо основ управління</a:t>
            </a:r>
          </a:p>
          <a:p>
            <a:r>
              <a:t>- Навички аналізу та рефлексії</a:t>
            </a:r>
          </a:p>
          <a:p>
            <a:r>
              <a:t>- Здатність діяти етично</a:t>
            </a:r>
          </a:p>
          <a:p>
            <a:r>
              <a:t>- Підготовку до управління в умовах глобальних викликів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Формат курсу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Інтерактивні методи навчання:</a:t>
            </a:r>
          </a:p>
          <a:p>
            <a:r>
              <a:t>- Семінари</a:t>
            </a:r>
          </a:p>
          <a:p>
            <a:r>
              <a:t>- Кейси з реального життя</a:t>
            </a:r>
          </a:p>
          <a:p>
            <a:r>
              <a:t>- Дискусії</a:t>
            </a:r>
          </a:p>
          <a:p>
            <a:r>
              <a:t>- Рольові ігри</a:t>
            </a:r>
          </a:p>
          <a:p>
            <a:r>
              <a:t>- Проектна робота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Можливості для вашого майбутнього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Випускники курсу отримують конкурентну перевагу на ринку праці.</a:t>
            </a:r>
          </a:p>
          <a:p>
            <a:endParaRPr/>
          </a:p>
          <a:p>
            <a:r>
              <a:t>Роботодавці шукають:</a:t>
            </a:r>
          </a:p>
          <a:p>
            <a:r>
              <a:t>- Професійних</a:t>
            </a:r>
          </a:p>
          <a:p>
            <a:r>
              <a:t>- Мудрих</a:t>
            </a:r>
          </a:p>
          <a:p>
            <a:r>
              <a:t>- Соціально відповідальних лідерів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Запрошуємо</a:t>
            </a:r>
            <a:r>
              <a:rPr dirty="0"/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Запрошуємо</a:t>
            </a:r>
            <a:r>
              <a:rPr dirty="0"/>
              <a:t> </a:t>
            </a:r>
            <a:r>
              <a:rPr dirty="0" err="1"/>
              <a:t>вас</a:t>
            </a:r>
            <a:r>
              <a:rPr dirty="0"/>
              <a:t> </a:t>
            </a:r>
            <a:r>
              <a:rPr dirty="0" err="1"/>
              <a:t>до</a:t>
            </a:r>
            <a:r>
              <a:rPr dirty="0"/>
              <a:t> </a:t>
            </a:r>
            <a:r>
              <a:rPr dirty="0" err="1"/>
              <a:t>захоплюючого</a:t>
            </a:r>
            <a:r>
              <a:rPr dirty="0"/>
              <a:t> </a:t>
            </a:r>
            <a:r>
              <a:rPr dirty="0" err="1"/>
              <a:t>інтелектуального</a:t>
            </a:r>
            <a:r>
              <a:rPr dirty="0"/>
              <a:t> </a:t>
            </a:r>
            <a:r>
              <a:rPr dirty="0" err="1"/>
              <a:t>подорожування</a:t>
            </a:r>
            <a:r>
              <a:rPr dirty="0"/>
              <a:t>,</a:t>
            </a:r>
            <a:r>
              <a:rPr lang="uk-UA" dirty="0"/>
              <a:t> </a:t>
            </a:r>
            <a:r>
              <a:rPr dirty="0" err="1"/>
              <a:t>де</a:t>
            </a:r>
            <a:r>
              <a:rPr dirty="0"/>
              <a:t> </a:t>
            </a:r>
            <a:r>
              <a:rPr dirty="0" err="1"/>
              <a:t>кожна</a:t>
            </a:r>
            <a:r>
              <a:rPr dirty="0"/>
              <a:t> </a:t>
            </a:r>
            <a:r>
              <a:rPr dirty="0" err="1"/>
              <a:t>ідея</a:t>
            </a:r>
            <a:r>
              <a:rPr dirty="0"/>
              <a:t> – </a:t>
            </a:r>
            <a:r>
              <a:rPr dirty="0" err="1"/>
              <a:t>це</a:t>
            </a:r>
            <a:r>
              <a:rPr dirty="0"/>
              <a:t> </a:t>
            </a:r>
            <a:r>
              <a:rPr dirty="0" err="1"/>
              <a:t>ключ</a:t>
            </a:r>
            <a:r>
              <a:rPr dirty="0"/>
              <a:t> </a:t>
            </a:r>
            <a:r>
              <a:rPr dirty="0" err="1"/>
              <a:t>до</a:t>
            </a:r>
            <a:r>
              <a:rPr dirty="0"/>
              <a:t> </a:t>
            </a:r>
            <a:r>
              <a:rPr dirty="0" err="1"/>
              <a:t>вашого</a:t>
            </a:r>
            <a:r>
              <a:rPr dirty="0"/>
              <a:t> </a:t>
            </a:r>
            <a:r>
              <a:rPr dirty="0" err="1"/>
              <a:t>професійного</a:t>
            </a:r>
            <a:r>
              <a:rPr dirty="0"/>
              <a:t> </a:t>
            </a:r>
            <a:r>
              <a:rPr dirty="0" err="1"/>
              <a:t>зростання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особистісного</a:t>
            </a:r>
            <a:r>
              <a:rPr dirty="0"/>
              <a:t> </a:t>
            </a:r>
            <a:r>
              <a:rPr dirty="0" err="1"/>
              <a:t>розвитку</a:t>
            </a:r>
            <a:r>
              <a:rPr dirty="0"/>
              <a:t>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Краплинка">
  <a:themeElements>
    <a:clrScheme name="Краплинка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раплинк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раплинка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TM04033925[[fn=Краплинка]]</Template>
  <TotalTime>209</TotalTime>
  <Words>173</Words>
  <Application>Microsoft Office PowerPoint</Application>
  <PresentationFormat>Екран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0" baseType="lpstr">
      <vt:lpstr>Arial</vt:lpstr>
      <vt:lpstr>Tw Cen MT</vt:lpstr>
      <vt:lpstr>Краплинка</vt:lpstr>
      <vt:lpstr>Презентація PowerPoint</vt:lpstr>
      <vt:lpstr>Вступ</vt:lpstr>
      <vt:lpstr>Чому цей курс важливий?</vt:lpstr>
      <vt:lpstr>Що ви отримаєте від курсу?</vt:lpstr>
      <vt:lpstr>Формат курсу</vt:lpstr>
      <vt:lpstr>Можливості для вашого майбутнього</vt:lpstr>
      <vt:lpstr>Запрошуємо!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Alex Oleynick</cp:lastModifiedBy>
  <cp:revision>2</cp:revision>
  <dcterms:created xsi:type="dcterms:W3CDTF">2013-01-27T09:14:16Z</dcterms:created>
  <dcterms:modified xsi:type="dcterms:W3CDTF">2025-07-11T10:26:37Z</dcterms:modified>
  <cp:category/>
</cp:coreProperties>
</file>