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250" y="1482570"/>
            <a:ext cx="8361229" cy="3300754"/>
          </a:xfrm>
        </p:spPr>
        <p:txBody>
          <a:bodyPr/>
          <a:lstStyle/>
          <a:p>
            <a:pPr algn="ctr"/>
            <a:r>
              <a:rPr lang="ru-RU" dirty="0"/>
              <a:t>«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: </a:t>
            </a:r>
            <a:r>
              <a:rPr lang="ru-RU" dirty="0" err="1"/>
              <a:t>теорія</a:t>
            </a:r>
            <a:r>
              <a:rPr lang="ru-RU" dirty="0"/>
              <a:t> та практика»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0190107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7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</a:t>
                      </a:r>
                      <a:r>
                        <a:rPr lang="uk-UA" sz="1400" dirty="0" smtClean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Нормативна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Цикл дисциплін професійної підготовки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Змістових модулів – 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Загальна кількість годин – </a:t>
                      </a:r>
                      <a:r>
                        <a:rPr lang="uk-UA" sz="1400" dirty="0" smtClean="0">
                          <a:effectLst/>
                        </a:rPr>
                        <a:t>150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2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28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14 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108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Залік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4322685"/>
          </a:xfrm>
        </p:spPr>
        <p:txBody>
          <a:bodyPr>
            <a:normAutofit/>
          </a:bodyPr>
          <a:lstStyle/>
          <a:p>
            <a:pPr algn="just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трансформаційного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цифрового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нормативно-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булінгу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цькуванню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гендерно справедливого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закладах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дизайну з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018" y="2459115"/>
            <a:ext cx="9205287" cy="4287913"/>
          </a:xfrm>
        </p:spPr>
        <p:txBody>
          <a:bodyPr>
            <a:normAutofit/>
          </a:bodyPr>
          <a:lstStyle/>
          <a:p>
            <a:r>
              <a:rPr lang="uk-UA" dirty="0"/>
              <a:t>Сформувати цілісне уявлення про сучасне освітнє середовище як педагогічне явище</a:t>
            </a:r>
            <a:endParaRPr lang="ru-RU" dirty="0"/>
          </a:p>
          <a:p>
            <a:r>
              <a:rPr lang="uk-UA" dirty="0"/>
              <a:t>Навчити аналізувати та оцінювати ефективність освітнього середовища на основі емпіричних даних</a:t>
            </a:r>
            <a:endParaRPr lang="ru-RU" dirty="0"/>
          </a:p>
          <a:p>
            <a:r>
              <a:rPr lang="uk-UA" dirty="0"/>
              <a:t>Сприяти формуванню компетентності в розробці й удосконаленні безпечного, інклюзивного та мотивувального освітнього середовища</a:t>
            </a:r>
            <a:endParaRPr lang="ru-RU" dirty="0"/>
          </a:p>
          <a:p>
            <a:r>
              <a:rPr lang="uk-UA" dirty="0"/>
              <a:t>Розвивати здатність до професійного рефлексивного аналізу та командної взаємодії у процесі формування якісного освітнього середовища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523" y="1562470"/>
            <a:ext cx="4979516" cy="3478898"/>
          </a:xfrm>
        </p:spPr>
        <p:txBody>
          <a:bodyPr/>
          <a:lstStyle/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6531575" y="1127464"/>
            <a:ext cx="5337870" cy="4856086"/>
          </a:xfrm>
        </p:spPr>
        <p:txBody>
          <a:bodyPr anchor="t">
            <a:noAutofit/>
          </a:bodyPr>
          <a:lstStyle/>
          <a:p>
            <a:pPr marL="228600" lvl="0" indent="-228600">
              <a:lnSpc>
                <a:spcPct val="150000"/>
              </a:lnSpc>
              <a:buFont typeface="+mj-lt"/>
              <a:buAutoNum type="arabicPeriod"/>
            </a:pPr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сучасні цифрові технології і ресурси у професійній, інноваційній та дослідницькій </a:t>
            </a:r>
            <a:r>
              <a:rPr lang="uk-UA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комунікацію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недвозначно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доносити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міркування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аргументацію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широкого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вести проблемно-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тематичну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дискусію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 спілкуватися державною та іноземною мовами усно і письмово для обговорення результатів освітньої, професійної діяльності, презентації наукових досліджень та інноваційних </a:t>
            </a:r>
            <a:r>
              <a:rPr lang="uk-UA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та реалізовувати інноваційні й дослідницькі проекти у сфері освіти/педагогіки та міждисциплінарного рівня із дотриманням правових, соціальних, економічних, етичних норм</a:t>
            </a:r>
            <a:r>
              <a:rPr lang="uk-UA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відкрите</a:t>
            </a:r>
            <a:r>
              <a:rPr lang="ru-RU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1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-наукове середовище, сприятливе для здобувачів освіти та спрямоване на забезпечення результатів </a:t>
            </a:r>
            <a:r>
              <a:rPr lang="uk-UA" sz="1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uk-UA" sz="11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пошук необхідної інформації з освітніх/педагогічних наук у друкованих, електронних та інших джерелах, аналізувати, систематизувати її, оцінюючи достовірність та </a:t>
            </a:r>
            <a:r>
              <a:rPr lang="uk-UA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релевантність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2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/>
              <a:t>обов’язковим</a:t>
            </a:r>
            <a:r>
              <a:rPr lang="uk-UA" sz="2400" i="1" dirty="0"/>
              <a:t>. Студенти, 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</a:t>
            </a:r>
            <a:r>
              <a:rPr lang="uk-UA" sz="2400" i="1" dirty="0"/>
              <a:t>пропущенні 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54</TotalTime>
  <Words>427</Words>
  <Application>Microsoft Office PowerPoint</Application>
  <PresentationFormat>Широкоэкранный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Ион (конференц-зал)</vt:lpstr>
      <vt:lpstr>«Формування сучасного освітнього середовища: теорія та практика»</vt:lpstr>
      <vt:lpstr>Опис навчальної дисципліни</vt:lpstr>
      <vt:lpstr>МЕТА КУРСУ </vt:lpstr>
      <vt:lpstr>Завдання курсу</vt:lpstr>
      <vt:lpstr>У разі успішного завершення курсу студент зможе: 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Татьяна</cp:lastModifiedBy>
  <cp:revision>9</cp:revision>
  <dcterms:created xsi:type="dcterms:W3CDTF">2020-08-26T11:19:41Z</dcterms:created>
  <dcterms:modified xsi:type="dcterms:W3CDTF">2025-09-13T14:44:02Z</dcterms:modified>
</cp:coreProperties>
</file>