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4" r:id="rId3"/>
    <p:sldId id="265" r:id="rId4"/>
    <p:sldId id="26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2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18FB0C-DEB3-4A5B-AD44-4CE29113C043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5598B6D1-14F3-423C-AC95-2FA2C307DC82}">
      <dgm:prSet phldrT="[Текст]"/>
      <dgm:spPr/>
      <dgm:t>
        <a:bodyPr/>
        <a:lstStyle/>
        <a:p>
          <a:r>
            <a:rPr lang="uk-UA" dirty="0" smtClean="0"/>
            <a:t>Канон лицарського роману</a:t>
          </a:r>
          <a:endParaRPr lang="ru-RU" dirty="0"/>
        </a:p>
      </dgm:t>
    </dgm:pt>
    <dgm:pt modelId="{733078B2-1345-49C5-97C8-7E9E0CAD180F}" type="parTrans" cxnId="{3D437FBD-8D8C-46B4-96E4-DE442F4E6A85}">
      <dgm:prSet/>
      <dgm:spPr/>
      <dgm:t>
        <a:bodyPr/>
        <a:lstStyle/>
        <a:p>
          <a:endParaRPr lang="ru-RU"/>
        </a:p>
      </dgm:t>
    </dgm:pt>
    <dgm:pt modelId="{76522B2D-E823-42A1-9E97-DF97C70D979E}" type="sibTrans" cxnId="{3D437FBD-8D8C-46B4-96E4-DE442F4E6A85}">
      <dgm:prSet/>
      <dgm:spPr/>
      <dgm:t>
        <a:bodyPr/>
        <a:lstStyle/>
        <a:p>
          <a:endParaRPr lang="ru-RU"/>
        </a:p>
      </dgm:t>
    </dgm:pt>
    <dgm:pt modelId="{70889AA6-E54F-416F-8334-B85CE7ECF449}">
      <dgm:prSet phldrT="[Текст]"/>
      <dgm:spPr/>
      <dgm:t>
        <a:bodyPr/>
        <a:lstStyle/>
        <a:p>
          <a:r>
            <a:rPr lang="uk-UA" dirty="0" smtClean="0"/>
            <a:t>Складний внутрішній вибір </a:t>
          </a:r>
          <a:endParaRPr lang="ru-RU" dirty="0"/>
        </a:p>
      </dgm:t>
    </dgm:pt>
    <dgm:pt modelId="{508EA6EE-A62D-4C18-8540-4206C895E37A}" type="parTrans" cxnId="{C89DD1CB-7854-41C1-82B8-E85BA9480A05}">
      <dgm:prSet/>
      <dgm:spPr/>
      <dgm:t>
        <a:bodyPr/>
        <a:lstStyle/>
        <a:p>
          <a:endParaRPr lang="ru-RU"/>
        </a:p>
      </dgm:t>
    </dgm:pt>
    <dgm:pt modelId="{04344D18-81DF-4BB1-B0EE-F25245D66D79}" type="sibTrans" cxnId="{C89DD1CB-7854-41C1-82B8-E85BA9480A05}">
      <dgm:prSet/>
      <dgm:spPr/>
      <dgm:t>
        <a:bodyPr/>
        <a:lstStyle/>
        <a:p>
          <a:endParaRPr lang="ru-RU"/>
        </a:p>
      </dgm:t>
    </dgm:pt>
    <dgm:pt modelId="{EB97766E-A2DF-4265-B1A2-BAE037F091BA}">
      <dgm:prSet phldrT="[Текст]"/>
      <dgm:spPr/>
      <dgm:t>
        <a:bodyPr/>
        <a:lstStyle/>
        <a:p>
          <a:r>
            <a:rPr lang="uk-UA" dirty="0" smtClean="0"/>
            <a:t>Зв'язки із сучасністю </a:t>
          </a:r>
          <a:endParaRPr lang="ru-RU" dirty="0"/>
        </a:p>
      </dgm:t>
    </dgm:pt>
    <dgm:pt modelId="{9BFA5E1D-101C-4EB0-AB02-DF72D7AAE65A}" type="parTrans" cxnId="{6BB41D9B-3105-4CB3-8BC4-E979603FF2F1}">
      <dgm:prSet/>
      <dgm:spPr/>
      <dgm:t>
        <a:bodyPr/>
        <a:lstStyle/>
        <a:p>
          <a:endParaRPr lang="ru-RU"/>
        </a:p>
      </dgm:t>
    </dgm:pt>
    <dgm:pt modelId="{F024DA4C-A386-4DAC-B5B3-C0BC59D4B938}" type="sibTrans" cxnId="{6BB41D9B-3105-4CB3-8BC4-E979603FF2F1}">
      <dgm:prSet/>
      <dgm:spPr/>
      <dgm:t>
        <a:bodyPr/>
        <a:lstStyle/>
        <a:p>
          <a:endParaRPr lang="ru-RU"/>
        </a:p>
      </dgm:t>
    </dgm:pt>
    <dgm:pt modelId="{2713EC75-FBFF-4F77-AF41-5E610CC08AFA}" type="pres">
      <dgm:prSet presAssocID="{3C18FB0C-DEB3-4A5B-AD44-4CE29113C043}" presName="linear" presStyleCnt="0">
        <dgm:presLayoutVars>
          <dgm:dir/>
          <dgm:animLvl val="lvl"/>
          <dgm:resizeHandles val="exact"/>
        </dgm:presLayoutVars>
      </dgm:prSet>
      <dgm:spPr/>
    </dgm:pt>
    <dgm:pt modelId="{EEDD2740-A5E8-4DA6-A84E-87B55ED1DAA8}" type="pres">
      <dgm:prSet presAssocID="{5598B6D1-14F3-423C-AC95-2FA2C307DC82}" presName="parentLin" presStyleCnt="0"/>
      <dgm:spPr/>
    </dgm:pt>
    <dgm:pt modelId="{228E1A6D-84C5-476C-BC7D-0CD305221B31}" type="pres">
      <dgm:prSet presAssocID="{5598B6D1-14F3-423C-AC95-2FA2C307DC82}" presName="parentLeftMargin" presStyleLbl="node1" presStyleIdx="0" presStyleCnt="3"/>
      <dgm:spPr/>
    </dgm:pt>
    <dgm:pt modelId="{79E389CD-E983-4FBA-8204-47F7851C949F}" type="pres">
      <dgm:prSet presAssocID="{5598B6D1-14F3-423C-AC95-2FA2C307DC8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96689F-126B-4211-B4E0-87BD5AE24F35}" type="pres">
      <dgm:prSet presAssocID="{5598B6D1-14F3-423C-AC95-2FA2C307DC82}" presName="negativeSpace" presStyleCnt="0"/>
      <dgm:spPr/>
    </dgm:pt>
    <dgm:pt modelId="{E9FB9B18-591A-4766-B718-1CE91F82D58E}" type="pres">
      <dgm:prSet presAssocID="{5598B6D1-14F3-423C-AC95-2FA2C307DC82}" presName="childText" presStyleLbl="conFgAcc1" presStyleIdx="0" presStyleCnt="3">
        <dgm:presLayoutVars>
          <dgm:bulletEnabled val="1"/>
        </dgm:presLayoutVars>
      </dgm:prSet>
      <dgm:spPr/>
    </dgm:pt>
    <dgm:pt modelId="{F5E3A56D-2D53-415F-8A1F-34763D0E9466}" type="pres">
      <dgm:prSet presAssocID="{76522B2D-E823-42A1-9E97-DF97C70D979E}" presName="spaceBetweenRectangles" presStyleCnt="0"/>
      <dgm:spPr/>
    </dgm:pt>
    <dgm:pt modelId="{73CD35B7-8BF8-44F4-AB9B-9DED14C82597}" type="pres">
      <dgm:prSet presAssocID="{70889AA6-E54F-416F-8334-B85CE7ECF449}" presName="parentLin" presStyleCnt="0"/>
      <dgm:spPr/>
    </dgm:pt>
    <dgm:pt modelId="{708A6C1F-F866-4E78-A44E-FFB62A7E9B11}" type="pres">
      <dgm:prSet presAssocID="{70889AA6-E54F-416F-8334-B85CE7ECF449}" presName="parentLeftMargin" presStyleLbl="node1" presStyleIdx="0" presStyleCnt="3"/>
      <dgm:spPr/>
    </dgm:pt>
    <dgm:pt modelId="{A99A8E4F-6845-4BC1-95DE-9651A24FBA08}" type="pres">
      <dgm:prSet presAssocID="{70889AA6-E54F-416F-8334-B85CE7ECF44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7AA5A-EF80-436F-94AB-B0290837223B}" type="pres">
      <dgm:prSet presAssocID="{70889AA6-E54F-416F-8334-B85CE7ECF449}" presName="negativeSpace" presStyleCnt="0"/>
      <dgm:spPr/>
    </dgm:pt>
    <dgm:pt modelId="{86A6AA47-C1A4-476C-8AF8-757544BC9802}" type="pres">
      <dgm:prSet presAssocID="{70889AA6-E54F-416F-8334-B85CE7ECF449}" presName="childText" presStyleLbl="conFgAcc1" presStyleIdx="1" presStyleCnt="3">
        <dgm:presLayoutVars>
          <dgm:bulletEnabled val="1"/>
        </dgm:presLayoutVars>
      </dgm:prSet>
      <dgm:spPr/>
    </dgm:pt>
    <dgm:pt modelId="{DD2A0B16-C527-4E88-9C4D-87D9F5C6D874}" type="pres">
      <dgm:prSet presAssocID="{04344D18-81DF-4BB1-B0EE-F25245D66D79}" presName="spaceBetweenRectangles" presStyleCnt="0"/>
      <dgm:spPr/>
    </dgm:pt>
    <dgm:pt modelId="{D2B1A20D-DF7C-4FAE-AA20-982363940BA5}" type="pres">
      <dgm:prSet presAssocID="{EB97766E-A2DF-4265-B1A2-BAE037F091BA}" presName="parentLin" presStyleCnt="0"/>
      <dgm:spPr/>
    </dgm:pt>
    <dgm:pt modelId="{5D575FFE-64D9-4D64-B6B9-D79F27E23496}" type="pres">
      <dgm:prSet presAssocID="{EB97766E-A2DF-4265-B1A2-BAE037F091BA}" presName="parentLeftMargin" presStyleLbl="node1" presStyleIdx="1" presStyleCnt="3"/>
      <dgm:spPr/>
    </dgm:pt>
    <dgm:pt modelId="{CC50AE2F-7D43-42C6-9DD9-E78D0DDBF604}" type="pres">
      <dgm:prSet presAssocID="{EB97766E-A2DF-4265-B1A2-BAE037F091B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A60E28C-123F-4EEE-91F4-EC30E0644244}" type="pres">
      <dgm:prSet presAssocID="{EB97766E-A2DF-4265-B1A2-BAE037F091BA}" presName="negativeSpace" presStyleCnt="0"/>
      <dgm:spPr/>
    </dgm:pt>
    <dgm:pt modelId="{869F846A-5E23-45E6-B138-80CEA8DD3CC3}" type="pres">
      <dgm:prSet presAssocID="{EB97766E-A2DF-4265-B1A2-BAE037F091B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0EEE5D1-20FC-49DC-881D-4DD7731D0F9D}" type="presOf" srcId="{3C18FB0C-DEB3-4A5B-AD44-4CE29113C043}" destId="{2713EC75-FBFF-4F77-AF41-5E610CC08AFA}" srcOrd="0" destOrd="0" presId="urn:microsoft.com/office/officeart/2005/8/layout/list1"/>
    <dgm:cxn modelId="{C89DD1CB-7854-41C1-82B8-E85BA9480A05}" srcId="{3C18FB0C-DEB3-4A5B-AD44-4CE29113C043}" destId="{70889AA6-E54F-416F-8334-B85CE7ECF449}" srcOrd="1" destOrd="0" parTransId="{508EA6EE-A62D-4C18-8540-4206C895E37A}" sibTransId="{04344D18-81DF-4BB1-B0EE-F25245D66D79}"/>
    <dgm:cxn modelId="{382EF9F3-CC9F-4942-8754-1EC310BFA1A9}" type="presOf" srcId="{EB97766E-A2DF-4265-B1A2-BAE037F091BA}" destId="{CC50AE2F-7D43-42C6-9DD9-E78D0DDBF604}" srcOrd="1" destOrd="0" presId="urn:microsoft.com/office/officeart/2005/8/layout/list1"/>
    <dgm:cxn modelId="{232FAA5F-412B-4EC9-B7AC-CA16C129ECFF}" type="presOf" srcId="{5598B6D1-14F3-423C-AC95-2FA2C307DC82}" destId="{79E389CD-E983-4FBA-8204-47F7851C949F}" srcOrd="1" destOrd="0" presId="urn:microsoft.com/office/officeart/2005/8/layout/list1"/>
    <dgm:cxn modelId="{6BB41D9B-3105-4CB3-8BC4-E979603FF2F1}" srcId="{3C18FB0C-DEB3-4A5B-AD44-4CE29113C043}" destId="{EB97766E-A2DF-4265-B1A2-BAE037F091BA}" srcOrd="2" destOrd="0" parTransId="{9BFA5E1D-101C-4EB0-AB02-DF72D7AAE65A}" sibTransId="{F024DA4C-A386-4DAC-B5B3-C0BC59D4B938}"/>
    <dgm:cxn modelId="{3D437FBD-8D8C-46B4-96E4-DE442F4E6A85}" srcId="{3C18FB0C-DEB3-4A5B-AD44-4CE29113C043}" destId="{5598B6D1-14F3-423C-AC95-2FA2C307DC82}" srcOrd="0" destOrd="0" parTransId="{733078B2-1345-49C5-97C8-7E9E0CAD180F}" sibTransId="{76522B2D-E823-42A1-9E97-DF97C70D979E}"/>
    <dgm:cxn modelId="{EDD85806-2041-401B-8A6F-408352327E6A}" type="presOf" srcId="{EB97766E-A2DF-4265-B1A2-BAE037F091BA}" destId="{5D575FFE-64D9-4D64-B6B9-D79F27E23496}" srcOrd="0" destOrd="0" presId="urn:microsoft.com/office/officeart/2005/8/layout/list1"/>
    <dgm:cxn modelId="{A513278B-B644-4D01-8C38-A7F309609FC2}" type="presOf" srcId="{70889AA6-E54F-416F-8334-B85CE7ECF449}" destId="{A99A8E4F-6845-4BC1-95DE-9651A24FBA08}" srcOrd="1" destOrd="0" presId="urn:microsoft.com/office/officeart/2005/8/layout/list1"/>
    <dgm:cxn modelId="{687A556C-E389-4067-B886-6F6512DA9C4C}" type="presOf" srcId="{70889AA6-E54F-416F-8334-B85CE7ECF449}" destId="{708A6C1F-F866-4E78-A44E-FFB62A7E9B11}" srcOrd="0" destOrd="0" presId="urn:microsoft.com/office/officeart/2005/8/layout/list1"/>
    <dgm:cxn modelId="{ECAEF08D-B9D4-409F-A4AB-8F2AC29D3C81}" type="presOf" srcId="{5598B6D1-14F3-423C-AC95-2FA2C307DC82}" destId="{228E1A6D-84C5-476C-BC7D-0CD305221B31}" srcOrd="0" destOrd="0" presId="urn:microsoft.com/office/officeart/2005/8/layout/list1"/>
    <dgm:cxn modelId="{D64F7FB4-DE6E-4C68-BEAA-32C82080FA3A}" type="presParOf" srcId="{2713EC75-FBFF-4F77-AF41-5E610CC08AFA}" destId="{EEDD2740-A5E8-4DA6-A84E-87B55ED1DAA8}" srcOrd="0" destOrd="0" presId="urn:microsoft.com/office/officeart/2005/8/layout/list1"/>
    <dgm:cxn modelId="{BE547A1E-991D-4789-8426-179D69EBB338}" type="presParOf" srcId="{EEDD2740-A5E8-4DA6-A84E-87B55ED1DAA8}" destId="{228E1A6D-84C5-476C-BC7D-0CD305221B31}" srcOrd="0" destOrd="0" presId="urn:microsoft.com/office/officeart/2005/8/layout/list1"/>
    <dgm:cxn modelId="{B5C746A3-E765-4DF6-B58B-9BB754FC6E45}" type="presParOf" srcId="{EEDD2740-A5E8-4DA6-A84E-87B55ED1DAA8}" destId="{79E389CD-E983-4FBA-8204-47F7851C949F}" srcOrd="1" destOrd="0" presId="urn:microsoft.com/office/officeart/2005/8/layout/list1"/>
    <dgm:cxn modelId="{F3D3CFE7-82F1-4B0C-BCC8-14B6CD026AB9}" type="presParOf" srcId="{2713EC75-FBFF-4F77-AF41-5E610CC08AFA}" destId="{3696689F-126B-4211-B4E0-87BD5AE24F35}" srcOrd="1" destOrd="0" presId="urn:microsoft.com/office/officeart/2005/8/layout/list1"/>
    <dgm:cxn modelId="{A892105F-8C71-4572-8D12-E514A8DF5158}" type="presParOf" srcId="{2713EC75-FBFF-4F77-AF41-5E610CC08AFA}" destId="{E9FB9B18-591A-4766-B718-1CE91F82D58E}" srcOrd="2" destOrd="0" presId="urn:microsoft.com/office/officeart/2005/8/layout/list1"/>
    <dgm:cxn modelId="{0ADACBFC-FC34-49EE-87B6-863B252AE673}" type="presParOf" srcId="{2713EC75-FBFF-4F77-AF41-5E610CC08AFA}" destId="{F5E3A56D-2D53-415F-8A1F-34763D0E9466}" srcOrd="3" destOrd="0" presId="urn:microsoft.com/office/officeart/2005/8/layout/list1"/>
    <dgm:cxn modelId="{59EBF5E8-2FE2-4DCD-B790-D8B974C36E90}" type="presParOf" srcId="{2713EC75-FBFF-4F77-AF41-5E610CC08AFA}" destId="{73CD35B7-8BF8-44F4-AB9B-9DED14C82597}" srcOrd="4" destOrd="0" presId="urn:microsoft.com/office/officeart/2005/8/layout/list1"/>
    <dgm:cxn modelId="{A946A185-A3AB-4572-99BF-7F30CA37C524}" type="presParOf" srcId="{73CD35B7-8BF8-44F4-AB9B-9DED14C82597}" destId="{708A6C1F-F866-4E78-A44E-FFB62A7E9B11}" srcOrd="0" destOrd="0" presId="urn:microsoft.com/office/officeart/2005/8/layout/list1"/>
    <dgm:cxn modelId="{4596B5FB-A700-43D9-98DB-66AC10610E4D}" type="presParOf" srcId="{73CD35B7-8BF8-44F4-AB9B-9DED14C82597}" destId="{A99A8E4F-6845-4BC1-95DE-9651A24FBA08}" srcOrd="1" destOrd="0" presId="urn:microsoft.com/office/officeart/2005/8/layout/list1"/>
    <dgm:cxn modelId="{32DE4A6B-FF45-486A-976E-A66BA76B564E}" type="presParOf" srcId="{2713EC75-FBFF-4F77-AF41-5E610CC08AFA}" destId="{6367AA5A-EF80-436F-94AB-B0290837223B}" srcOrd="5" destOrd="0" presId="urn:microsoft.com/office/officeart/2005/8/layout/list1"/>
    <dgm:cxn modelId="{2E8E7795-E64B-4D75-A61E-1D6BA0FC87A2}" type="presParOf" srcId="{2713EC75-FBFF-4F77-AF41-5E610CC08AFA}" destId="{86A6AA47-C1A4-476C-8AF8-757544BC9802}" srcOrd="6" destOrd="0" presId="urn:microsoft.com/office/officeart/2005/8/layout/list1"/>
    <dgm:cxn modelId="{C297AFFE-0DCB-477A-8910-96EB3C9FDF21}" type="presParOf" srcId="{2713EC75-FBFF-4F77-AF41-5E610CC08AFA}" destId="{DD2A0B16-C527-4E88-9C4D-87D9F5C6D874}" srcOrd="7" destOrd="0" presId="urn:microsoft.com/office/officeart/2005/8/layout/list1"/>
    <dgm:cxn modelId="{62673BB6-786F-457C-AF75-1DCDFB70F023}" type="presParOf" srcId="{2713EC75-FBFF-4F77-AF41-5E610CC08AFA}" destId="{D2B1A20D-DF7C-4FAE-AA20-982363940BA5}" srcOrd="8" destOrd="0" presId="urn:microsoft.com/office/officeart/2005/8/layout/list1"/>
    <dgm:cxn modelId="{BD9AEA78-ECAF-4BEF-94F5-FA32543A99BC}" type="presParOf" srcId="{D2B1A20D-DF7C-4FAE-AA20-982363940BA5}" destId="{5D575FFE-64D9-4D64-B6B9-D79F27E23496}" srcOrd="0" destOrd="0" presId="urn:microsoft.com/office/officeart/2005/8/layout/list1"/>
    <dgm:cxn modelId="{A276BFC4-DABE-40CB-8C6E-1F3802D4F74D}" type="presParOf" srcId="{D2B1A20D-DF7C-4FAE-AA20-982363940BA5}" destId="{CC50AE2F-7D43-42C6-9DD9-E78D0DDBF604}" srcOrd="1" destOrd="0" presId="urn:microsoft.com/office/officeart/2005/8/layout/list1"/>
    <dgm:cxn modelId="{F362E93F-C9D2-45AC-BFDE-209C36A127FE}" type="presParOf" srcId="{2713EC75-FBFF-4F77-AF41-5E610CC08AFA}" destId="{AA60E28C-123F-4EEE-91F4-EC30E0644244}" srcOrd="9" destOrd="0" presId="urn:microsoft.com/office/officeart/2005/8/layout/list1"/>
    <dgm:cxn modelId="{F380C34B-585A-4FF5-AE5E-E6E7E5115884}" type="presParOf" srcId="{2713EC75-FBFF-4F77-AF41-5E610CC08AFA}" destId="{869F846A-5E23-45E6-B138-80CEA8DD3CC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B43DD5-4F34-4A7C-8913-C2F8AC4DC766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218C8C0-0075-4180-83E2-1A75B3EC7502}">
      <dgm:prSet phldrT="[Текст]"/>
      <dgm:spPr/>
      <dgm:t>
        <a:bodyPr/>
        <a:lstStyle/>
        <a:p>
          <a:r>
            <a:rPr lang="uk-UA" dirty="0" smtClean="0"/>
            <a:t>За рамками середньовічних канонів</a:t>
          </a:r>
          <a:endParaRPr lang="ru-RU" dirty="0"/>
        </a:p>
      </dgm:t>
    </dgm:pt>
    <dgm:pt modelId="{2FCAA650-149B-4697-B95D-5C15FDCCA8E1}" type="parTrans" cxnId="{DA2DEA89-BABE-455C-8481-B6703C96D7CB}">
      <dgm:prSet/>
      <dgm:spPr/>
      <dgm:t>
        <a:bodyPr/>
        <a:lstStyle/>
        <a:p>
          <a:endParaRPr lang="ru-RU"/>
        </a:p>
      </dgm:t>
    </dgm:pt>
    <dgm:pt modelId="{B70EDE53-72CD-4DBC-BC3B-239F9D822BBF}" type="sibTrans" cxnId="{DA2DEA89-BABE-455C-8481-B6703C96D7CB}">
      <dgm:prSet/>
      <dgm:spPr/>
      <dgm:t>
        <a:bodyPr/>
        <a:lstStyle/>
        <a:p>
          <a:endParaRPr lang="ru-RU"/>
        </a:p>
      </dgm:t>
    </dgm:pt>
    <dgm:pt modelId="{824FC183-7B6B-4728-BDC2-763F281AF933}">
      <dgm:prSet phldrT="[Текст]"/>
      <dgm:spPr/>
      <dgm:t>
        <a:bodyPr/>
        <a:lstStyle/>
        <a:p>
          <a:r>
            <a:rPr lang="uk-UA" dirty="0" smtClean="0"/>
            <a:t>Глибокий смисл поезії </a:t>
          </a:r>
          <a:endParaRPr lang="ru-RU" dirty="0"/>
        </a:p>
      </dgm:t>
    </dgm:pt>
    <dgm:pt modelId="{50EBB1A7-423C-47D1-8F64-1BF719766FD1}" type="parTrans" cxnId="{573C49DC-C3C5-45BB-B260-040A3C4E827A}">
      <dgm:prSet/>
      <dgm:spPr/>
      <dgm:t>
        <a:bodyPr/>
        <a:lstStyle/>
        <a:p>
          <a:endParaRPr lang="ru-RU"/>
        </a:p>
      </dgm:t>
    </dgm:pt>
    <dgm:pt modelId="{E4F578B1-9C70-46E3-A53A-F7B8B22FD779}" type="sibTrans" cxnId="{573C49DC-C3C5-45BB-B260-040A3C4E827A}">
      <dgm:prSet/>
      <dgm:spPr/>
      <dgm:t>
        <a:bodyPr/>
        <a:lstStyle/>
        <a:p>
          <a:endParaRPr lang="ru-RU"/>
        </a:p>
      </dgm:t>
    </dgm:pt>
    <dgm:pt modelId="{6E6DD12B-2194-4CAA-B0E1-D5BE725CCFD9}">
      <dgm:prSet phldrT="[Текст]"/>
      <dgm:spPr/>
      <dgm:t>
        <a:bodyPr/>
        <a:lstStyle/>
        <a:p>
          <a:r>
            <a:rPr lang="uk-UA" smtClean="0"/>
            <a:t>Комізм </a:t>
          </a:r>
          <a:endParaRPr lang="ru-RU"/>
        </a:p>
      </dgm:t>
    </dgm:pt>
    <dgm:pt modelId="{F9ABF561-186E-47DF-A19D-25688AA7C022}" type="parTrans" cxnId="{8F854627-D9B7-4B91-B24F-26680FC3CE31}">
      <dgm:prSet/>
      <dgm:spPr/>
      <dgm:t>
        <a:bodyPr/>
        <a:lstStyle/>
        <a:p>
          <a:endParaRPr lang="ru-RU"/>
        </a:p>
      </dgm:t>
    </dgm:pt>
    <dgm:pt modelId="{323CB9D6-DE51-4208-BE49-C9D4DB9BCCD5}" type="sibTrans" cxnId="{8F854627-D9B7-4B91-B24F-26680FC3CE31}">
      <dgm:prSet/>
      <dgm:spPr/>
      <dgm:t>
        <a:bodyPr/>
        <a:lstStyle/>
        <a:p>
          <a:endParaRPr lang="ru-RU"/>
        </a:p>
      </dgm:t>
    </dgm:pt>
    <dgm:pt modelId="{F052BA75-D339-4B47-8404-52BEA89E305A}" type="pres">
      <dgm:prSet presAssocID="{91B43DD5-4F34-4A7C-8913-C2F8AC4DC766}" presName="linear" presStyleCnt="0">
        <dgm:presLayoutVars>
          <dgm:dir/>
          <dgm:animLvl val="lvl"/>
          <dgm:resizeHandles val="exact"/>
        </dgm:presLayoutVars>
      </dgm:prSet>
      <dgm:spPr/>
    </dgm:pt>
    <dgm:pt modelId="{3C7EC863-3E61-4494-95C9-DF5B36A77667}" type="pres">
      <dgm:prSet presAssocID="{0218C8C0-0075-4180-83E2-1A75B3EC7502}" presName="parentLin" presStyleCnt="0"/>
      <dgm:spPr/>
    </dgm:pt>
    <dgm:pt modelId="{12590092-5E2A-40B6-AA94-D0E085030DCD}" type="pres">
      <dgm:prSet presAssocID="{0218C8C0-0075-4180-83E2-1A75B3EC7502}" presName="parentLeftMargin" presStyleLbl="node1" presStyleIdx="0" presStyleCnt="3"/>
      <dgm:spPr/>
    </dgm:pt>
    <dgm:pt modelId="{66FF8AA9-82EF-49FE-B973-1FB60EA986F5}" type="pres">
      <dgm:prSet presAssocID="{0218C8C0-0075-4180-83E2-1A75B3EC750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227900-173A-4907-A6DB-9D36BB92027F}" type="pres">
      <dgm:prSet presAssocID="{0218C8C0-0075-4180-83E2-1A75B3EC7502}" presName="negativeSpace" presStyleCnt="0"/>
      <dgm:spPr/>
    </dgm:pt>
    <dgm:pt modelId="{8673D7CF-177F-4BE9-9520-83AF23590BBF}" type="pres">
      <dgm:prSet presAssocID="{0218C8C0-0075-4180-83E2-1A75B3EC7502}" presName="childText" presStyleLbl="conFgAcc1" presStyleIdx="0" presStyleCnt="3">
        <dgm:presLayoutVars>
          <dgm:bulletEnabled val="1"/>
        </dgm:presLayoutVars>
      </dgm:prSet>
      <dgm:spPr/>
    </dgm:pt>
    <dgm:pt modelId="{F084381C-979D-42AF-9525-CC352BF9EAD0}" type="pres">
      <dgm:prSet presAssocID="{B70EDE53-72CD-4DBC-BC3B-239F9D822BBF}" presName="spaceBetweenRectangles" presStyleCnt="0"/>
      <dgm:spPr/>
    </dgm:pt>
    <dgm:pt modelId="{9892D309-7C4C-4B79-8F48-7048CC01314D}" type="pres">
      <dgm:prSet presAssocID="{824FC183-7B6B-4728-BDC2-763F281AF933}" presName="parentLin" presStyleCnt="0"/>
      <dgm:spPr/>
    </dgm:pt>
    <dgm:pt modelId="{C680E8D1-F694-487F-90D1-2774329B73A9}" type="pres">
      <dgm:prSet presAssocID="{824FC183-7B6B-4728-BDC2-763F281AF933}" presName="parentLeftMargin" presStyleLbl="node1" presStyleIdx="0" presStyleCnt="3"/>
      <dgm:spPr/>
    </dgm:pt>
    <dgm:pt modelId="{855B778E-EC1A-455F-93DB-44E702B9BBF6}" type="pres">
      <dgm:prSet presAssocID="{824FC183-7B6B-4728-BDC2-763F281AF93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CB17E-A29B-4456-BD71-B7ECB4137A9E}" type="pres">
      <dgm:prSet presAssocID="{824FC183-7B6B-4728-BDC2-763F281AF933}" presName="negativeSpace" presStyleCnt="0"/>
      <dgm:spPr/>
    </dgm:pt>
    <dgm:pt modelId="{8292A7BF-F35F-4F9C-BA8D-84210533FCFA}" type="pres">
      <dgm:prSet presAssocID="{824FC183-7B6B-4728-BDC2-763F281AF933}" presName="childText" presStyleLbl="conFgAcc1" presStyleIdx="1" presStyleCnt="3">
        <dgm:presLayoutVars>
          <dgm:bulletEnabled val="1"/>
        </dgm:presLayoutVars>
      </dgm:prSet>
      <dgm:spPr/>
    </dgm:pt>
    <dgm:pt modelId="{13A82BE5-DC7D-40BA-BFE3-26D7CD7F9B6B}" type="pres">
      <dgm:prSet presAssocID="{E4F578B1-9C70-46E3-A53A-F7B8B22FD779}" presName="spaceBetweenRectangles" presStyleCnt="0"/>
      <dgm:spPr/>
    </dgm:pt>
    <dgm:pt modelId="{FB4A3379-27B4-45F8-A26F-1E5D674658EC}" type="pres">
      <dgm:prSet presAssocID="{6E6DD12B-2194-4CAA-B0E1-D5BE725CCFD9}" presName="parentLin" presStyleCnt="0"/>
      <dgm:spPr/>
    </dgm:pt>
    <dgm:pt modelId="{EFE9E1C6-01CC-49C3-9D28-089735DEF7E1}" type="pres">
      <dgm:prSet presAssocID="{6E6DD12B-2194-4CAA-B0E1-D5BE725CCFD9}" presName="parentLeftMargin" presStyleLbl="node1" presStyleIdx="1" presStyleCnt="3"/>
      <dgm:spPr/>
    </dgm:pt>
    <dgm:pt modelId="{5E054A9F-E01E-4825-A72F-7D85486A7C13}" type="pres">
      <dgm:prSet presAssocID="{6E6DD12B-2194-4CAA-B0E1-D5BE725CCFD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9E29E9B-D5E7-4549-AEDF-E71FD453B96B}" type="pres">
      <dgm:prSet presAssocID="{6E6DD12B-2194-4CAA-B0E1-D5BE725CCFD9}" presName="negativeSpace" presStyleCnt="0"/>
      <dgm:spPr/>
    </dgm:pt>
    <dgm:pt modelId="{36BF92FE-D023-4E21-A9B4-266E2ABD429A}" type="pres">
      <dgm:prSet presAssocID="{6E6DD12B-2194-4CAA-B0E1-D5BE725CCFD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A2DEA89-BABE-455C-8481-B6703C96D7CB}" srcId="{91B43DD5-4F34-4A7C-8913-C2F8AC4DC766}" destId="{0218C8C0-0075-4180-83E2-1A75B3EC7502}" srcOrd="0" destOrd="0" parTransId="{2FCAA650-149B-4697-B95D-5C15FDCCA8E1}" sibTransId="{B70EDE53-72CD-4DBC-BC3B-239F9D822BBF}"/>
    <dgm:cxn modelId="{D5CD5748-9A0C-4C09-90DB-4BE5FD8488B0}" type="presOf" srcId="{6E6DD12B-2194-4CAA-B0E1-D5BE725CCFD9}" destId="{EFE9E1C6-01CC-49C3-9D28-089735DEF7E1}" srcOrd="0" destOrd="0" presId="urn:microsoft.com/office/officeart/2005/8/layout/list1"/>
    <dgm:cxn modelId="{D7316947-DEE6-42DC-BDC0-BDBB3EBB2C2F}" type="presOf" srcId="{0218C8C0-0075-4180-83E2-1A75B3EC7502}" destId="{66FF8AA9-82EF-49FE-B973-1FB60EA986F5}" srcOrd="1" destOrd="0" presId="urn:microsoft.com/office/officeart/2005/8/layout/list1"/>
    <dgm:cxn modelId="{8F854627-D9B7-4B91-B24F-26680FC3CE31}" srcId="{91B43DD5-4F34-4A7C-8913-C2F8AC4DC766}" destId="{6E6DD12B-2194-4CAA-B0E1-D5BE725CCFD9}" srcOrd="2" destOrd="0" parTransId="{F9ABF561-186E-47DF-A19D-25688AA7C022}" sibTransId="{323CB9D6-DE51-4208-BE49-C9D4DB9BCCD5}"/>
    <dgm:cxn modelId="{51956B2F-F751-4AD1-B448-7C3E42DA4D06}" type="presOf" srcId="{824FC183-7B6B-4728-BDC2-763F281AF933}" destId="{C680E8D1-F694-487F-90D1-2774329B73A9}" srcOrd="0" destOrd="0" presId="urn:microsoft.com/office/officeart/2005/8/layout/list1"/>
    <dgm:cxn modelId="{9C681B60-227B-4630-ACD4-1683228E9FB5}" type="presOf" srcId="{6E6DD12B-2194-4CAA-B0E1-D5BE725CCFD9}" destId="{5E054A9F-E01E-4825-A72F-7D85486A7C13}" srcOrd="1" destOrd="0" presId="urn:microsoft.com/office/officeart/2005/8/layout/list1"/>
    <dgm:cxn modelId="{B6E0E6C3-E1AF-4E24-9FD4-66BB7A4F6B9E}" type="presOf" srcId="{0218C8C0-0075-4180-83E2-1A75B3EC7502}" destId="{12590092-5E2A-40B6-AA94-D0E085030DCD}" srcOrd="0" destOrd="0" presId="urn:microsoft.com/office/officeart/2005/8/layout/list1"/>
    <dgm:cxn modelId="{6A609154-F793-4BBF-8564-6B425A8505A1}" type="presOf" srcId="{824FC183-7B6B-4728-BDC2-763F281AF933}" destId="{855B778E-EC1A-455F-93DB-44E702B9BBF6}" srcOrd="1" destOrd="0" presId="urn:microsoft.com/office/officeart/2005/8/layout/list1"/>
    <dgm:cxn modelId="{5BF40477-BDC0-4E99-A597-B30AC7D25F66}" type="presOf" srcId="{91B43DD5-4F34-4A7C-8913-C2F8AC4DC766}" destId="{F052BA75-D339-4B47-8404-52BEA89E305A}" srcOrd="0" destOrd="0" presId="urn:microsoft.com/office/officeart/2005/8/layout/list1"/>
    <dgm:cxn modelId="{573C49DC-C3C5-45BB-B260-040A3C4E827A}" srcId="{91B43DD5-4F34-4A7C-8913-C2F8AC4DC766}" destId="{824FC183-7B6B-4728-BDC2-763F281AF933}" srcOrd="1" destOrd="0" parTransId="{50EBB1A7-423C-47D1-8F64-1BF719766FD1}" sibTransId="{E4F578B1-9C70-46E3-A53A-F7B8B22FD779}"/>
    <dgm:cxn modelId="{D05F5F16-E5E5-414C-995E-366381AE77AD}" type="presParOf" srcId="{F052BA75-D339-4B47-8404-52BEA89E305A}" destId="{3C7EC863-3E61-4494-95C9-DF5B36A77667}" srcOrd="0" destOrd="0" presId="urn:microsoft.com/office/officeart/2005/8/layout/list1"/>
    <dgm:cxn modelId="{AC590475-A347-447B-85DD-4606ABA9AFFB}" type="presParOf" srcId="{3C7EC863-3E61-4494-95C9-DF5B36A77667}" destId="{12590092-5E2A-40B6-AA94-D0E085030DCD}" srcOrd="0" destOrd="0" presId="urn:microsoft.com/office/officeart/2005/8/layout/list1"/>
    <dgm:cxn modelId="{8B1730FD-9821-4C18-A5A0-E94BC45B6B30}" type="presParOf" srcId="{3C7EC863-3E61-4494-95C9-DF5B36A77667}" destId="{66FF8AA9-82EF-49FE-B973-1FB60EA986F5}" srcOrd="1" destOrd="0" presId="urn:microsoft.com/office/officeart/2005/8/layout/list1"/>
    <dgm:cxn modelId="{6E8B511D-4631-47CD-9C8E-064E413F789E}" type="presParOf" srcId="{F052BA75-D339-4B47-8404-52BEA89E305A}" destId="{B5227900-173A-4907-A6DB-9D36BB92027F}" srcOrd="1" destOrd="0" presId="urn:microsoft.com/office/officeart/2005/8/layout/list1"/>
    <dgm:cxn modelId="{FD722BE9-68C9-40C2-B1BA-EE874798C5F8}" type="presParOf" srcId="{F052BA75-D339-4B47-8404-52BEA89E305A}" destId="{8673D7CF-177F-4BE9-9520-83AF23590BBF}" srcOrd="2" destOrd="0" presId="urn:microsoft.com/office/officeart/2005/8/layout/list1"/>
    <dgm:cxn modelId="{508B523B-1AB1-4920-9433-AB2824BE2E93}" type="presParOf" srcId="{F052BA75-D339-4B47-8404-52BEA89E305A}" destId="{F084381C-979D-42AF-9525-CC352BF9EAD0}" srcOrd="3" destOrd="0" presId="urn:microsoft.com/office/officeart/2005/8/layout/list1"/>
    <dgm:cxn modelId="{E17E48A9-5138-4350-A3DD-6E1E6DEF3FEB}" type="presParOf" srcId="{F052BA75-D339-4B47-8404-52BEA89E305A}" destId="{9892D309-7C4C-4B79-8F48-7048CC01314D}" srcOrd="4" destOrd="0" presId="urn:microsoft.com/office/officeart/2005/8/layout/list1"/>
    <dgm:cxn modelId="{E2201ECB-A6D6-4FB0-9020-FE6265D31B6B}" type="presParOf" srcId="{9892D309-7C4C-4B79-8F48-7048CC01314D}" destId="{C680E8D1-F694-487F-90D1-2774329B73A9}" srcOrd="0" destOrd="0" presId="urn:microsoft.com/office/officeart/2005/8/layout/list1"/>
    <dgm:cxn modelId="{B5ADE9A5-42FF-4507-8B42-3375B336E55E}" type="presParOf" srcId="{9892D309-7C4C-4B79-8F48-7048CC01314D}" destId="{855B778E-EC1A-455F-93DB-44E702B9BBF6}" srcOrd="1" destOrd="0" presId="urn:microsoft.com/office/officeart/2005/8/layout/list1"/>
    <dgm:cxn modelId="{375C0128-330C-4E73-9CF1-729ED2DB606E}" type="presParOf" srcId="{F052BA75-D339-4B47-8404-52BEA89E305A}" destId="{C90CB17E-A29B-4456-BD71-B7ECB4137A9E}" srcOrd="5" destOrd="0" presId="urn:microsoft.com/office/officeart/2005/8/layout/list1"/>
    <dgm:cxn modelId="{2CB7506D-B48D-4A24-B232-A0C5279E8BB6}" type="presParOf" srcId="{F052BA75-D339-4B47-8404-52BEA89E305A}" destId="{8292A7BF-F35F-4F9C-BA8D-84210533FCFA}" srcOrd="6" destOrd="0" presId="urn:microsoft.com/office/officeart/2005/8/layout/list1"/>
    <dgm:cxn modelId="{206050A3-9774-4A08-A00B-98C33DBE5ED5}" type="presParOf" srcId="{F052BA75-D339-4B47-8404-52BEA89E305A}" destId="{13A82BE5-DC7D-40BA-BFE3-26D7CD7F9B6B}" srcOrd="7" destOrd="0" presId="urn:microsoft.com/office/officeart/2005/8/layout/list1"/>
    <dgm:cxn modelId="{83FBA7AC-83EF-4AED-8134-8FC573129002}" type="presParOf" srcId="{F052BA75-D339-4B47-8404-52BEA89E305A}" destId="{FB4A3379-27B4-45F8-A26F-1E5D674658EC}" srcOrd="8" destOrd="0" presId="urn:microsoft.com/office/officeart/2005/8/layout/list1"/>
    <dgm:cxn modelId="{BF419F7B-6B32-41E4-B6D2-63303CCCC6CF}" type="presParOf" srcId="{FB4A3379-27B4-45F8-A26F-1E5D674658EC}" destId="{EFE9E1C6-01CC-49C3-9D28-089735DEF7E1}" srcOrd="0" destOrd="0" presId="urn:microsoft.com/office/officeart/2005/8/layout/list1"/>
    <dgm:cxn modelId="{15CB16AD-C460-45C2-B806-147183AAE9FC}" type="presParOf" srcId="{FB4A3379-27B4-45F8-A26F-1E5D674658EC}" destId="{5E054A9F-E01E-4825-A72F-7D85486A7C13}" srcOrd="1" destOrd="0" presId="urn:microsoft.com/office/officeart/2005/8/layout/list1"/>
    <dgm:cxn modelId="{42365B1C-D33C-44C5-9599-08E4C4308E12}" type="presParOf" srcId="{F052BA75-D339-4B47-8404-52BEA89E305A}" destId="{89E29E9B-D5E7-4549-AEDF-E71FD453B96B}" srcOrd="9" destOrd="0" presId="urn:microsoft.com/office/officeart/2005/8/layout/list1"/>
    <dgm:cxn modelId="{92F189F6-6B58-4CC0-9B1A-2EE23C2A954D}" type="presParOf" srcId="{F052BA75-D339-4B47-8404-52BEA89E305A}" destId="{36BF92FE-D023-4E21-A9B4-266E2ABD42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B9B18-591A-4766-B718-1CE91F82D58E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389CD-E983-4FBA-8204-47F7851C949F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Канон лицарського роману</a:t>
          </a:r>
          <a:endParaRPr lang="ru-RU" sz="3100" kern="1200" dirty="0"/>
        </a:p>
      </dsp:txBody>
      <dsp:txXfrm>
        <a:off x="349472" y="51131"/>
        <a:ext cx="4177856" cy="825776"/>
      </dsp:txXfrm>
    </dsp:sp>
    <dsp:sp modelId="{86A6AA47-C1A4-476C-8AF8-757544BC9802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9A8E4F-6845-4BC1-95DE-9651A24FBA08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Складний внутрішній вибір </a:t>
          </a:r>
          <a:endParaRPr lang="ru-RU" sz="3100" kern="1200" dirty="0"/>
        </a:p>
      </dsp:txBody>
      <dsp:txXfrm>
        <a:off x="349472" y="1457291"/>
        <a:ext cx="4177856" cy="825776"/>
      </dsp:txXfrm>
    </dsp:sp>
    <dsp:sp modelId="{869F846A-5E23-45E6-B138-80CEA8DD3CC3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50AE2F-7D43-42C6-9DD9-E78D0DDBF604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Зв'язки із сучасністю </a:t>
          </a:r>
          <a:endParaRPr lang="ru-RU" sz="3100" kern="1200" dirty="0"/>
        </a:p>
      </dsp:txBody>
      <dsp:txXfrm>
        <a:off x="349472" y="2863452"/>
        <a:ext cx="4177856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3D7CF-177F-4BE9-9520-83AF23590BBF}">
      <dsp:nvSpPr>
        <dsp:cNvPr id="0" name=""/>
        <dsp:cNvSpPr/>
      </dsp:nvSpPr>
      <dsp:spPr>
        <a:xfrm>
          <a:off x="0" y="515307"/>
          <a:ext cx="5136231" cy="554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F8AA9-82EF-49FE-B973-1FB60EA986F5}">
      <dsp:nvSpPr>
        <dsp:cNvPr id="0" name=""/>
        <dsp:cNvSpPr/>
      </dsp:nvSpPr>
      <dsp:spPr>
        <a:xfrm>
          <a:off x="256811" y="190587"/>
          <a:ext cx="3595362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96" tIns="0" rIns="13589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За рамками середньовічних канонів</a:t>
          </a:r>
          <a:endParaRPr lang="ru-RU" sz="2200" kern="1200" dirty="0"/>
        </a:p>
      </dsp:txBody>
      <dsp:txXfrm>
        <a:off x="288514" y="222290"/>
        <a:ext cx="3531956" cy="586034"/>
      </dsp:txXfrm>
    </dsp:sp>
    <dsp:sp modelId="{8292A7BF-F35F-4F9C-BA8D-84210533FCFA}">
      <dsp:nvSpPr>
        <dsp:cNvPr id="0" name=""/>
        <dsp:cNvSpPr/>
      </dsp:nvSpPr>
      <dsp:spPr>
        <a:xfrm>
          <a:off x="0" y="1513228"/>
          <a:ext cx="5136231" cy="554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B778E-EC1A-455F-93DB-44E702B9BBF6}">
      <dsp:nvSpPr>
        <dsp:cNvPr id="0" name=""/>
        <dsp:cNvSpPr/>
      </dsp:nvSpPr>
      <dsp:spPr>
        <a:xfrm>
          <a:off x="256811" y="1188508"/>
          <a:ext cx="3595362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96" tIns="0" rIns="13589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Глибокий смисл поезії </a:t>
          </a:r>
          <a:endParaRPr lang="ru-RU" sz="2200" kern="1200" dirty="0"/>
        </a:p>
      </dsp:txBody>
      <dsp:txXfrm>
        <a:off x="288514" y="1220211"/>
        <a:ext cx="3531956" cy="586034"/>
      </dsp:txXfrm>
    </dsp:sp>
    <dsp:sp modelId="{36BF92FE-D023-4E21-A9B4-266E2ABD429A}">
      <dsp:nvSpPr>
        <dsp:cNvPr id="0" name=""/>
        <dsp:cNvSpPr/>
      </dsp:nvSpPr>
      <dsp:spPr>
        <a:xfrm>
          <a:off x="0" y="2511148"/>
          <a:ext cx="5136231" cy="5544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54A9F-E01E-4825-A72F-7D85486A7C13}">
      <dsp:nvSpPr>
        <dsp:cNvPr id="0" name=""/>
        <dsp:cNvSpPr/>
      </dsp:nvSpPr>
      <dsp:spPr>
        <a:xfrm>
          <a:off x="256811" y="2186427"/>
          <a:ext cx="3595362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896" tIns="0" rIns="13589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Комізм </a:t>
          </a:r>
          <a:endParaRPr lang="ru-RU" sz="2200" kern="1200"/>
        </a:p>
      </dsp:txBody>
      <dsp:txXfrm>
        <a:off x="288514" y="2218130"/>
        <a:ext cx="3531956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9"/>
            <a:ext cx="820891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ЛЕКЦІЯ 1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2400" b="1" dirty="0" smtClean="0">
              <a:solidFill>
                <a:srgbClr val="000000"/>
              </a:solidFill>
              <a:latin typeface="Times New Roman"/>
              <a:ea typeface="MS Mincho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ТЕМА</a:t>
            </a:r>
            <a:r>
              <a:rPr lang="uk-UA" sz="2400" b="1" dirty="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: Загальна характеристика процесів становлення та розвитку </a:t>
            </a:r>
            <a:r>
              <a:rPr lang="uk-UA" sz="2400" b="1" dirty="0" smtClean="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французької </a:t>
            </a:r>
            <a:r>
              <a:rPr lang="uk-UA" sz="2400" b="1" dirty="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літератури </a:t>
            </a:r>
            <a:r>
              <a:rPr lang="uk-UA" sz="2400" b="1" dirty="0" smtClean="0">
                <a:solidFill>
                  <a:srgbClr val="000000"/>
                </a:solidFill>
                <a:latin typeface="Times New Roman"/>
                <a:ea typeface="MS Mincho"/>
                <a:cs typeface="Times New Roman"/>
              </a:rPr>
              <a:t>Середньовіччя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958" y="2276872"/>
            <a:ext cx="3428112" cy="404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6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5040560" cy="463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40560" y="476672"/>
            <a:ext cx="3923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гір</a:t>
            </a:r>
            <a:r>
              <a:rPr lang="ru-RU" dirty="0"/>
              <a:t> </a:t>
            </a:r>
            <a:r>
              <a:rPr lang="ru-RU" dirty="0" err="1"/>
              <a:t>крутих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дерев </a:t>
            </a:r>
            <a:r>
              <a:rPr lang="ru-RU" dirty="0" err="1"/>
              <a:t>високих</a:t>
            </a:r>
            <a:endParaRPr lang="ru-RU" dirty="0"/>
          </a:p>
          <a:p>
            <a:pPr algn="ctr"/>
            <a:r>
              <a:rPr lang="ru-RU" dirty="0" err="1"/>
              <a:t>Блищать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глиби</a:t>
            </a:r>
            <a:r>
              <a:rPr lang="ru-RU" dirty="0"/>
              <a:t> </a:t>
            </a:r>
            <a:r>
              <a:rPr lang="ru-RU" dirty="0" err="1"/>
              <a:t>мармурові</a:t>
            </a:r>
            <a:r>
              <a:rPr lang="ru-RU" dirty="0"/>
              <a:t>.</a:t>
            </a:r>
          </a:p>
          <a:p>
            <a:pPr algn="ctr"/>
            <a:r>
              <a:rPr lang="ru-RU" dirty="0" err="1"/>
              <a:t>Зомлілий</a:t>
            </a:r>
            <a:r>
              <a:rPr lang="ru-RU" dirty="0"/>
              <a:t> граф </a:t>
            </a:r>
            <a:r>
              <a:rPr lang="ru-RU" dirty="0" err="1"/>
              <a:t>лежить</a:t>
            </a:r>
            <a:r>
              <a:rPr lang="ru-RU" dirty="0"/>
              <a:t> в </a:t>
            </a:r>
            <a:r>
              <a:rPr lang="ru-RU" dirty="0" err="1"/>
              <a:t>траві</a:t>
            </a:r>
            <a:r>
              <a:rPr lang="ru-RU" dirty="0"/>
              <a:t> </a:t>
            </a:r>
            <a:r>
              <a:rPr lang="ru-RU" dirty="0" err="1"/>
              <a:t>шовковій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За ним давно </a:t>
            </a:r>
            <a:r>
              <a:rPr lang="ru-RU" dirty="0" err="1"/>
              <a:t>вже</a:t>
            </a:r>
            <a:r>
              <a:rPr lang="ru-RU" dirty="0"/>
              <a:t> сарацин </a:t>
            </a:r>
            <a:r>
              <a:rPr lang="ru-RU" dirty="0" err="1"/>
              <a:t>пильнує</a:t>
            </a:r>
            <a:r>
              <a:rPr lang="ru-RU" dirty="0"/>
              <a:t>,</a:t>
            </a:r>
          </a:p>
          <a:p>
            <a:pPr algn="ctr"/>
            <a:r>
              <a:rPr lang="ru-RU" dirty="0" err="1"/>
              <a:t>Посеред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валявсь</a:t>
            </a:r>
            <a:r>
              <a:rPr lang="ru-RU" dirty="0"/>
              <a:t>, </a:t>
            </a:r>
            <a:r>
              <a:rPr lang="ru-RU" dirty="0" err="1"/>
              <a:t>прикинувсь</a:t>
            </a:r>
            <a:r>
              <a:rPr lang="ru-RU" dirty="0"/>
              <a:t> мертвим,</a:t>
            </a:r>
          </a:p>
          <a:p>
            <a:pPr algn="ctr"/>
            <a:r>
              <a:rPr lang="ru-RU" dirty="0"/>
              <a:t>Замазав </a:t>
            </a:r>
            <a:r>
              <a:rPr lang="ru-RU" dirty="0" err="1"/>
              <a:t>кров'ю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та </a:t>
            </a:r>
            <a:r>
              <a:rPr lang="ru-RU" dirty="0" err="1"/>
              <a:t>обличчя</a:t>
            </a:r>
            <a:r>
              <a:rPr lang="ru-RU" dirty="0"/>
              <a:t>;</a:t>
            </a:r>
          </a:p>
          <a:p>
            <a:pPr algn="ctr"/>
            <a:r>
              <a:rPr lang="ru-RU" dirty="0"/>
              <a:t>Аж ось </a:t>
            </a:r>
            <a:r>
              <a:rPr lang="ru-RU" dirty="0" err="1"/>
              <a:t>підвівсь</a:t>
            </a:r>
            <a:r>
              <a:rPr lang="ru-RU" dirty="0"/>
              <a:t> на ноги, </a:t>
            </a:r>
            <a:r>
              <a:rPr lang="ru-RU" dirty="0" err="1"/>
              <a:t>підбігає</a:t>
            </a:r>
            <a:r>
              <a:rPr lang="ru-RU" dirty="0"/>
              <a:t>.</a:t>
            </a:r>
          </a:p>
          <a:p>
            <a:pPr algn="ctr"/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красивий</a:t>
            </a:r>
            <a:r>
              <a:rPr lang="ru-RU" dirty="0"/>
              <a:t>, </a:t>
            </a:r>
            <a:r>
              <a:rPr lang="ru-RU" dirty="0" err="1"/>
              <a:t>мужній</a:t>
            </a:r>
            <a:r>
              <a:rPr lang="ru-RU" dirty="0"/>
              <a:t> і </a:t>
            </a:r>
            <a:r>
              <a:rPr lang="ru-RU" dirty="0" err="1"/>
              <a:t>кремезний</a:t>
            </a:r>
            <a:r>
              <a:rPr lang="ru-RU" dirty="0"/>
              <a:t>,</a:t>
            </a:r>
          </a:p>
          <a:p>
            <a:pPr algn="ctr"/>
            <a:r>
              <a:rPr lang="ru-RU" dirty="0"/>
              <a:t>Та </a:t>
            </a:r>
            <a:r>
              <a:rPr lang="ru-RU" dirty="0" err="1"/>
              <a:t>повен</a:t>
            </a:r>
            <a:r>
              <a:rPr lang="ru-RU" dirty="0"/>
              <a:t> </a:t>
            </a:r>
            <a:r>
              <a:rPr lang="ru-RU" dirty="0" err="1"/>
              <a:t>люті</a:t>
            </a:r>
            <a:r>
              <a:rPr lang="ru-RU" dirty="0"/>
              <a:t> і </a:t>
            </a:r>
            <a:r>
              <a:rPr lang="ru-RU" dirty="0" err="1"/>
              <a:t>жаги</a:t>
            </a:r>
            <a:r>
              <a:rPr lang="ru-RU" dirty="0"/>
              <a:t> до </a:t>
            </a:r>
            <a:r>
              <a:rPr lang="ru-RU" dirty="0" err="1"/>
              <a:t>вбивства</a:t>
            </a:r>
            <a:r>
              <a:rPr lang="ru-RU" dirty="0"/>
              <a:t>.</a:t>
            </a:r>
          </a:p>
          <a:p>
            <a:pPr algn="ctr"/>
            <a:r>
              <a:rPr lang="ru-RU" dirty="0" err="1"/>
              <a:t>Схопив</a:t>
            </a:r>
            <a:r>
              <a:rPr lang="ru-RU" dirty="0"/>
              <a:t> меча, Роланда пхнув ногою</a:t>
            </a:r>
          </a:p>
          <a:p>
            <a:pPr algn="ctr"/>
            <a:r>
              <a:rPr lang="ru-RU" dirty="0"/>
              <a:t>І закричав: "</a:t>
            </a:r>
            <a:r>
              <a:rPr lang="ru-RU" dirty="0" err="1"/>
              <a:t>Здолав</a:t>
            </a:r>
            <a:r>
              <a:rPr lang="ru-RU" dirty="0"/>
              <a:t> </a:t>
            </a:r>
            <a:r>
              <a:rPr lang="ru-RU" dirty="0" err="1"/>
              <a:t>небожа</a:t>
            </a:r>
            <a:r>
              <a:rPr lang="ru-RU" dirty="0"/>
              <a:t> Карла!</a:t>
            </a:r>
          </a:p>
          <a:p>
            <a:pPr algn="ctr"/>
            <a:r>
              <a:rPr lang="ru-RU" dirty="0"/>
              <a:t>А </a:t>
            </a:r>
            <a:r>
              <a:rPr lang="ru-RU" dirty="0" err="1"/>
              <a:t>Дюрандаль</a:t>
            </a:r>
            <a:r>
              <a:rPr lang="ru-RU" dirty="0"/>
              <a:t> </a:t>
            </a:r>
            <a:r>
              <a:rPr lang="ru-RU" dirty="0" err="1"/>
              <a:t>візьму</a:t>
            </a:r>
            <a:r>
              <a:rPr lang="ru-RU" dirty="0"/>
              <a:t> в </a:t>
            </a:r>
            <a:r>
              <a:rPr lang="ru-RU" dirty="0" err="1"/>
              <a:t>краї</a:t>
            </a:r>
            <a:r>
              <a:rPr lang="ru-RU" dirty="0"/>
              <a:t> </a:t>
            </a:r>
            <a:r>
              <a:rPr lang="ru-RU" dirty="0" err="1"/>
              <a:t>арабські</a:t>
            </a:r>
            <a:r>
              <a:rPr lang="ru-RU" dirty="0"/>
              <a:t>!"</a:t>
            </a:r>
          </a:p>
          <a:p>
            <a:pPr algn="ctr"/>
            <a:r>
              <a:rPr lang="ru-RU" dirty="0"/>
              <a:t>Коли </a:t>
            </a:r>
            <a:r>
              <a:rPr lang="ru-RU" dirty="0" err="1"/>
              <a:t>він</a:t>
            </a:r>
            <a:r>
              <a:rPr lang="ru-RU" dirty="0"/>
              <a:t> так </a:t>
            </a:r>
            <a:r>
              <a:rPr lang="ru-RU" dirty="0" err="1"/>
              <a:t>волав</a:t>
            </a:r>
            <a:r>
              <a:rPr lang="ru-RU" dirty="0"/>
              <a:t>, граф </a:t>
            </a:r>
            <a:r>
              <a:rPr lang="ru-RU" dirty="0" err="1"/>
              <a:t>опритомнів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759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Кретьєна де </a:t>
            </a:r>
            <a:r>
              <a:rPr lang="uk-UA" dirty="0" err="1" smtClean="0"/>
              <a:t>Труа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86064208"/>
              </p:ext>
            </p:extLst>
          </p:nvPr>
        </p:nvGraphicFramePr>
        <p:xfrm>
          <a:off x="1619672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855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Ф.Війон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51576"/>
            <a:ext cx="2448272" cy="308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45593628"/>
              </p:ext>
            </p:extLst>
          </p:nvPr>
        </p:nvGraphicFramePr>
        <p:xfrm>
          <a:off x="3491880" y="2525988"/>
          <a:ext cx="5136232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0382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141</TotalTime>
  <Words>126</Words>
  <Application>Microsoft Office PowerPoint</Application>
  <PresentationFormat>Экран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Городская</vt:lpstr>
      <vt:lpstr>Презентация PowerPoint</vt:lpstr>
      <vt:lpstr>Презентация PowerPoint</vt:lpstr>
      <vt:lpstr>Кретьєна де Труа</vt:lpstr>
      <vt:lpstr>Ф.Війон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Александра Николова</cp:lastModifiedBy>
  <cp:revision>19</cp:revision>
  <dcterms:created xsi:type="dcterms:W3CDTF">2023-09-12T09:22:07Z</dcterms:created>
  <dcterms:modified xsi:type="dcterms:W3CDTF">2025-08-29T10:02:23Z</dcterms:modified>
</cp:coreProperties>
</file>