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1D295-D6E9-4EF4-846F-68B0D270422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F7856E1-720E-4633-9E0C-53790DFD7EC3}">
      <dgm:prSet phldrT="[Текст]"/>
      <dgm:spPr/>
      <dgm:t>
        <a:bodyPr/>
        <a:lstStyle/>
        <a:p>
          <a:r>
            <a:rPr lang="uk-UA" dirty="0" smtClean="0"/>
            <a:t>Німецький варіант </a:t>
          </a:r>
          <a:r>
            <a:rPr lang="uk-UA" dirty="0" err="1" smtClean="0"/>
            <a:t>куртуазності</a:t>
          </a:r>
          <a:r>
            <a:rPr lang="uk-UA" dirty="0" smtClean="0"/>
            <a:t> </a:t>
          </a:r>
          <a:endParaRPr lang="ru-RU" dirty="0"/>
        </a:p>
      </dgm:t>
    </dgm:pt>
    <dgm:pt modelId="{463B5809-F6BE-46AE-8C22-19680720DFC8}" type="parTrans" cxnId="{9A2ABCDB-0D67-4C08-96E9-31BF1C6E3DD6}">
      <dgm:prSet/>
      <dgm:spPr/>
      <dgm:t>
        <a:bodyPr/>
        <a:lstStyle/>
        <a:p>
          <a:endParaRPr lang="ru-RU"/>
        </a:p>
      </dgm:t>
    </dgm:pt>
    <dgm:pt modelId="{484F96BF-B177-43CE-BAF5-BD7CD772E7A8}" type="sibTrans" cxnId="{9A2ABCDB-0D67-4C08-96E9-31BF1C6E3DD6}">
      <dgm:prSet/>
      <dgm:spPr/>
      <dgm:t>
        <a:bodyPr/>
        <a:lstStyle/>
        <a:p>
          <a:endParaRPr lang="ru-RU"/>
        </a:p>
      </dgm:t>
    </dgm:pt>
    <dgm:pt modelId="{3BE40645-97CC-4EA9-8F76-ED07E550653E}">
      <dgm:prSet phldrT="[Текст]"/>
      <dgm:spPr/>
      <dgm:t>
        <a:bodyPr/>
        <a:lstStyle/>
        <a:p>
          <a:r>
            <a:rPr lang="uk-UA" dirty="0" smtClean="0"/>
            <a:t>Вольфрам фон </a:t>
          </a:r>
          <a:r>
            <a:rPr lang="uk-UA" dirty="0" err="1" smtClean="0"/>
            <a:t>Ешенбах</a:t>
          </a:r>
          <a:endParaRPr lang="ru-RU" dirty="0"/>
        </a:p>
      </dgm:t>
    </dgm:pt>
    <dgm:pt modelId="{ECE63A6E-7DC0-49FD-AC39-02910C269C51}" type="parTrans" cxnId="{FE828AF4-BB83-44B9-8F44-69DC880459AD}">
      <dgm:prSet/>
      <dgm:spPr/>
      <dgm:t>
        <a:bodyPr/>
        <a:lstStyle/>
        <a:p>
          <a:endParaRPr lang="ru-RU"/>
        </a:p>
      </dgm:t>
    </dgm:pt>
    <dgm:pt modelId="{40F5C316-02AD-491C-8D35-3B060A3AE1EC}" type="sibTrans" cxnId="{FE828AF4-BB83-44B9-8F44-69DC880459AD}">
      <dgm:prSet/>
      <dgm:spPr/>
      <dgm:t>
        <a:bodyPr/>
        <a:lstStyle/>
        <a:p>
          <a:endParaRPr lang="ru-RU"/>
        </a:p>
      </dgm:t>
    </dgm:pt>
    <dgm:pt modelId="{786590EC-E061-4DF7-9ED2-253FB20A11D1}">
      <dgm:prSet phldrT="[Текст]"/>
      <dgm:spPr/>
      <dgm:t>
        <a:bodyPr/>
        <a:lstStyle/>
        <a:p>
          <a:r>
            <a:rPr lang="uk-UA" dirty="0" smtClean="0"/>
            <a:t>«</a:t>
          </a:r>
          <a:r>
            <a:rPr lang="uk-UA" dirty="0" err="1" smtClean="0"/>
            <a:t>Парцифаль</a:t>
          </a:r>
          <a:r>
            <a:rPr lang="uk-UA" dirty="0" smtClean="0"/>
            <a:t>»</a:t>
          </a:r>
          <a:endParaRPr lang="ru-RU" dirty="0"/>
        </a:p>
      </dgm:t>
    </dgm:pt>
    <dgm:pt modelId="{2B2B8358-39A0-4FEE-9103-BED227586EA0}" type="parTrans" cxnId="{783609EE-055A-4AF0-B461-B4DBCC3CD953}">
      <dgm:prSet/>
      <dgm:spPr/>
      <dgm:t>
        <a:bodyPr/>
        <a:lstStyle/>
        <a:p>
          <a:endParaRPr lang="ru-RU"/>
        </a:p>
      </dgm:t>
    </dgm:pt>
    <dgm:pt modelId="{B2D016BB-9F59-45C1-AD8E-4054CE7D761D}" type="sibTrans" cxnId="{783609EE-055A-4AF0-B461-B4DBCC3CD953}">
      <dgm:prSet/>
      <dgm:spPr/>
      <dgm:t>
        <a:bodyPr/>
        <a:lstStyle/>
        <a:p>
          <a:endParaRPr lang="ru-RU"/>
        </a:p>
      </dgm:t>
    </dgm:pt>
    <dgm:pt modelId="{E4B5BD1C-8B83-4F38-8663-0BE3B31D0109}" type="pres">
      <dgm:prSet presAssocID="{0191D295-D6E9-4EF4-846F-68B0D2704223}" presName="linear" presStyleCnt="0">
        <dgm:presLayoutVars>
          <dgm:dir/>
          <dgm:animLvl val="lvl"/>
          <dgm:resizeHandles val="exact"/>
        </dgm:presLayoutVars>
      </dgm:prSet>
      <dgm:spPr/>
    </dgm:pt>
    <dgm:pt modelId="{60CE1065-05FA-4806-B332-62C3386B16FE}" type="pres">
      <dgm:prSet presAssocID="{9F7856E1-720E-4633-9E0C-53790DFD7EC3}" presName="parentLin" presStyleCnt="0"/>
      <dgm:spPr/>
    </dgm:pt>
    <dgm:pt modelId="{5F29A636-93F7-447C-BCB0-0A685EC5C7BF}" type="pres">
      <dgm:prSet presAssocID="{9F7856E1-720E-4633-9E0C-53790DFD7EC3}" presName="parentLeftMargin" presStyleLbl="node1" presStyleIdx="0" presStyleCnt="3"/>
      <dgm:spPr/>
    </dgm:pt>
    <dgm:pt modelId="{5C905C40-788A-4FE5-B798-C3CADE3ABA15}" type="pres">
      <dgm:prSet presAssocID="{9F7856E1-720E-4633-9E0C-53790DFD7E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9D0A47-436B-4107-BF2F-E314DEA26FB3}" type="pres">
      <dgm:prSet presAssocID="{9F7856E1-720E-4633-9E0C-53790DFD7EC3}" presName="negativeSpace" presStyleCnt="0"/>
      <dgm:spPr/>
    </dgm:pt>
    <dgm:pt modelId="{FB62A83B-3ACB-4CAD-8931-F2FF66F367B1}" type="pres">
      <dgm:prSet presAssocID="{9F7856E1-720E-4633-9E0C-53790DFD7EC3}" presName="childText" presStyleLbl="conFgAcc1" presStyleIdx="0" presStyleCnt="3">
        <dgm:presLayoutVars>
          <dgm:bulletEnabled val="1"/>
        </dgm:presLayoutVars>
      </dgm:prSet>
      <dgm:spPr/>
    </dgm:pt>
    <dgm:pt modelId="{EEEE60D1-A492-40C2-9DA6-DE7EB54A0E27}" type="pres">
      <dgm:prSet presAssocID="{484F96BF-B177-43CE-BAF5-BD7CD772E7A8}" presName="spaceBetweenRectangles" presStyleCnt="0"/>
      <dgm:spPr/>
    </dgm:pt>
    <dgm:pt modelId="{0861CCDB-DF53-48F4-B7F8-D34CC95CE341}" type="pres">
      <dgm:prSet presAssocID="{3BE40645-97CC-4EA9-8F76-ED07E550653E}" presName="parentLin" presStyleCnt="0"/>
      <dgm:spPr/>
    </dgm:pt>
    <dgm:pt modelId="{80341FF8-0B23-400B-A53F-1C3262144411}" type="pres">
      <dgm:prSet presAssocID="{3BE40645-97CC-4EA9-8F76-ED07E550653E}" presName="parentLeftMargin" presStyleLbl="node1" presStyleIdx="0" presStyleCnt="3"/>
      <dgm:spPr/>
    </dgm:pt>
    <dgm:pt modelId="{F04CABC1-B86B-441E-8242-8FE6F995A18E}" type="pres">
      <dgm:prSet presAssocID="{3BE40645-97CC-4EA9-8F76-ED07E55065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198824-4607-4A5E-B32B-121D493A18E1}" type="pres">
      <dgm:prSet presAssocID="{3BE40645-97CC-4EA9-8F76-ED07E550653E}" presName="negativeSpace" presStyleCnt="0"/>
      <dgm:spPr/>
    </dgm:pt>
    <dgm:pt modelId="{12DF16A8-4661-46E8-AACB-52B61DE115CB}" type="pres">
      <dgm:prSet presAssocID="{3BE40645-97CC-4EA9-8F76-ED07E550653E}" presName="childText" presStyleLbl="conFgAcc1" presStyleIdx="1" presStyleCnt="3">
        <dgm:presLayoutVars>
          <dgm:bulletEnabled val="1"/>
        </dgm:presLayoutVars>
      </dgm:prSet>
      <dgm:spPr/>
    </dgm:pt>
    <dgm:pt modelId="{CE24D50B-AA41-4178-80BA-2223F5E38E6E}" type="pres">
      <dgm:prSet presAssocID="{40F5C316-02AD-491C-8D35-3B060A3AE1EC}" presName="spaceBetweenRectangles" presStyleCnt="0"/>
      <dgm:spPr/>
    </dgm:pt>
    <dgm:pt modelId="{B877F0D4-3CA2-4D32-81EB-199BE4DF2E23}" type="pres">
      <dgm:prSet presAssocID="{786590EC-E061-4DF7-9ED2-253FB20A11D1}" presName="parentLin" presStyleCnt="0"/>
      <dgm:spPr/>
    </dgm:pt>
    <dgm:pt modelId="{6E7BE445-512B-4050-907E-F991F410F1E8}" type="pres">
      <dgm:prSet presAssocID="{786590EC-E061-4DF7-9ED2-253FB20A11D1}" presName="parentLeftMargin" presStyleLbl="node1" presStyleIdx="1" presStyleCnt="3"/>
      <dgm:spPr/>
    </dgm:pt>
    <dgm:pt modelId="{2F0C7D24-167A-49AB-8805-6601370215DE}" type="pres">
      <dgm:prSet presAssocID="{786590EC-E061-4DF7-9ED2-253FB20A11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30F64A-E498-4953-AD4E-04CCF77A8E25}" type="pres">
      <dgm:prSet presAssocID="{786590EC-E061-4DF7-9ED2-253FB20A11D1}" presName="negativeSpace" presStyleCnt="0"/>
      <dgm:spPr/>
    </dgm:pt>
    <dgm:pt modelId="{99679927-EE3C-43FE-8597-38370CFD1C31}" type="pres">
      <dgm:prSet presAssocID="{786590EC-E061-4DF7-9ED2-253FB20A11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FFE80C-C76A-48C7-9D7F-1113419B92C3}" type="presOf" srcId="{3BE40645-97CC-4EA9-8F76-ED07E550653E}" destId="{F04CABC1-B86B-441E-8242-8FE6F995A18E}" srcOrd="1" destOrd="0" presId="urn:microsoft.com/office/officeart/2005/8/layout/list1"/>
    <dgm:cxn modelId="{36432DD8-B811-4D29-8EC1-0618DF9E59B7}" type="presOf" srcId="{9F7856E1-720E-4633-9E0C-53790DFD7EC3}" destId="{5C905C40-788A-4FE5-B798-C3CADE3ABA15}" srcOrd="1" destOrd="0" presId="urn:microsoft.com/office/officeart/2005/8/layout/list1"/>
    <dgm:cxn modelId="{7D3BD128-07AC-4C13-894D-4F58B29D6353}" type="presOf" srcId="{0191D295-D6E9-4EF4-846F-68B0D2704223}" destId="{E4B5BD1C-8B83-4F38-8663-0BE3B31D0109}" srcOrd="0" destOrd="0" presId="urn:microsoft.com/office/officeart/2005/8/layout/list1"/>
    <dgm:cxn modelId="{FE828AF4-BB83-44B9-8F44-69DC880459AD}" srcId="{0191D295-D6E9-4EF4-846F-68B0D2704223}" destId="{3BE40645-97CC-4EA9-8F76-ED07E550653E}" srcOrd="1" destOrd="0" parTransId="{ECE63A6E-7DC0-49FD-AC39-02910C269C51}" sibTransId="{40F5C316-02AD-491C-8D35-3B060A3AE1EC}"/>
    <dgm:cxn modelId="{9A2ABCDB-0D67-4C08-96E9-31BF1C6E3DD6}" srcId="{0191D295-D6E9-4EF4-846F-68B0D2704223}" destId="{9F7856E1-720E-4633-9E0C-53790DFD7EC3}" srcOrd="0" destOrd="0" parTransId="{463B5809-F6BE-46AE-8C22-19680720DFC8}" sibTransId="{484F96BF-B177-43CE-BAF5-BD7CD772E7A8}"/>
    <dgm:cxn modelId="{6EF905F1-4535-4F8B-8476-73FB63094361}" type="presOf" srcId="{786590EC-E061-4DF7-9ED2-253FB20A11D1}" destId="{2F0C7D24-167A-49AB-8805-6601370215DE}" srcOrd="1" destOrd="0" presId="urn:microsoft.com/office/officeart/2005/8/layout/list1"/>
    <dgm:cxn modelId="{29263892-76B4-4ADA-84C4-EB52A1DBA4D8}" type="presOf" srcId="{786590EC-E061-4DF7-9ED2-253FB20A11D1}" destId="{6E7BE445-512B-4050-907E-F991F410F1E8}" srcOrd="0" destOrd="0" presId="urn:microsoft.com/office/officeart/2005/8/layout/list1"/>
    <dgm:cxn modelId="{BBE036EB-0225-4EF7-9650-40B87F0FA348}" type="presOf" srcId="{3BE40645-97CC-4EA9-8F76-ED07E550653E}" destId="{80341FF8-0B23-400B-A53F-1C3262144411}" srcOrd="0" destOrd="0" presId="urn:microsoft.com/office/officeart/2005/8/layout/list1"/>
    <dgm:cxn modelId="{A09287AE-C933-4902-8DF5-64D30FE9FC9F}" type="presOf" srcId="{9F7856E1-720E-4633-9E0C-53790DFD7EC3}" destId="{5F29A636-93F7-447C-BCB0-0A685EC5C7BF}" srcOrd="0" destOrd="0" presId="urn:microsoft.com/office/officeart/2005/8/layout/list1"/>
    <dgm:cxn modelId="{783609EE-055A-4AF0-B461-B4DBCC3CD953}" srcId="{0191D295-D6E9-4EF4-846F-68B0D2704223}" destId="{786590EC-E061-4DF7-9ED2-253FB20A11D1}" srcOrd="2" destOrd="0" parTransId="{2B2B8358-39A0-4FEE-9103-BED227586EA0}" sibTransId="{B2D016BB-9F59-45C1-AD8E-4054CE7D761D}"/>
    <dgm:cxn modelId="{4B0EE2F0-4270-44C2-829D-5E31218FCE34}" type="presParOf" srcId="{E4B5BD1C-8B83-4F38-8663-0BE3B31D0109}" destId="{60CE1065-05FA-4806-B332-62C3386B16FE}" srcOrd="0" destOrd="0" presId="urn:microsoft.com/office/officeart/2005/8/layout/list1"/>
    <dgm:cxn modelId="{EBC11D94-9CDD-4195-A4CD-909D8CAC6363}" type="presParOf" srcId="{60CE1065-05FA-4806-B332-62C3386B16FE}" destId="{5F29A636-93F7-447C-BCB0-0A685EC5C7BF}" srcOrd="0" destOrd="0" presId="urn:microsoft.com/office/officeart/2005/8/layout/list1"/>
    <dgm:cxn modelId="{A30BE49E-5A19-4ED0-B126-6E15DAC16EDA}" type="presParOf" srcId="{60CE1065-05FA-4806-B332-62C3386B16FE}" destId="{5C905C40-788A-4FE5-B798-C3CADE3ABA15}" srcOrd="1" destOrd="0" presId="urn:microsoft.com/office/officeart/2005/8/layout/list1"/>
    <dgm:cxn modelId="{5C83825B-135E-42A2-BCDA-3CA06F371980}" type="presParOf" srcId="{E4B5BD1C-8B83-4F38-8663-0BE3B31D0109}" destId="{879D0A47-436B-4107-BF2F-E314DEA26FB3}" srcOrd="1" destOrd="0" presId="urn:microsoft.com/office/officeart/2005/8/layout/list1"/>
    <dgm:cxn modelId="{8446B3A3-E9B5-4163-812C-6FF558B83316}" type="presParOf" srcId="{E4B5BD1C-8B83-4F38-8663-0BE3B31D0109}" destId="{FB62A83B-3ACB-4CAD-8931-F2FF66F367B1}" srcOrd="2" destOrd="0" presId="urn:microsoft.com/office/officeart/2005/8/layout/list1"/>
    <dgm:cxn modelId="{54EB46F7-A0B8-42DC-AC0D-A2A4CF0DA499}" type="presParOf" srcId="{E4B5BD1C-8B83-4F38-8663-0BE3B31D0109}" destId="{EEEE60D1-A492-40C2-9DA6-DE7EB54A0E27}" srcOrd="3" destOrd="0" presId="urn:microsoft.com/office/officeart/2005/8/layout/list1"/>
    <dgm:cxn modelId="{9F0334BD-7D3F-4AE9-A5BC-FA52816F4890}" type="presParOf" srcId="{E4B5BD1C-8B83-4F38-8663-0BE3B31D0109}" destId="{0861CCDB-DF53-48F4-B7F8-D34CC95CE341}" srcOrd="4" destOrd="0" presId="urn:microsoft.com/office/officeart/2005/8/layout/list1"/>
    <dgm:cxn modelId="{B7D73D78-ACDE-4321-9E20-00B14A5A447B}" type="presParOf" srcId="{0861CCDB-DF53-48F4-B7F8-D34CC95CE341}" destId="{80341FF8-0B23-400B-A53F-1C3262144411}" srcOrd="0" destOrd="0" presId="urn:microsoft.com/office/officeart/2005/8/layout/list1"/>
    <dgm:cxn modelId="{79A20EDA-8757-42D0-90E5-F83BB25251A7}" type="presParOf" srcId="{0861CCDB-DF53-48F4-B7F8-D34CC95CE341}" destId="{F04CABC1-B86B-441E-8242-8FE6F995A18E}" srcOrd="1" destOrd="0" presId="urn:microsoft.com/office/officeart/2005/8/layout/list1"/>
    <dgm:cxn modelId="{4D934C9B-B888-4009-BCCB-099872B9D779}" type="presParOf" srcId="{E4B5BD1C-8B83-4F38-8663-0BE3B31D0109}" destId="{B5198824-4607-4A5E-B32B-121D493A18E1}" srcOrd="5" destOrd="0" presId="urn:microsoft.com/office/officeart/2005/8/layout/list1"/>
    <dgm:cxn modelId="{E96F7F08-6A29-42CD-989A-BA159F55F96A}" type="presParOf" srcId="{E4B5BD1C-8B83-4F38-8663-0BE3B31D0109}" destId="{12DF16A8-4661-46E8-AACB-52B61DE115CB}" srcOrd="6" destOrd="0" presId="urn:microsoft.com/office/officeart/2005/8/layout/list1"/>
    <dgm:cxn modelId="{9EFC2BAA-2B05-4213-880D-05C141858809}" type="presParOf" srcId="{E4B5BD1C-8B83-4F38-8663-0BE3B31D0109}" destId="{CE24D50B-AA41-4178-80BA-2223F5E38E6E}" srcOrd="7" destOrd="0" presId="urn:microsoft.com/office/officeart/2005/8/layout/list1"/>
    <dgm:cxn modelId="{54588DE4-A3A1-44AC-9EEF-8795A3B6B3E7}" type="presParOf" srcId="{E4B5BD1C-8B83-4F38-8663-0BE3B31D0109}" destId="{B877F0D4-3CA2-4D32-81EB-199BE4DF2E23}" srcOrd="8" destOrd="0" presId="urn:microsoft.com/office/officeart/2005/8/layout/list1"/>
    <dgm:cxn modelId="{5536A9D4-4AAC-4E0C-A0FC-E05C19C02795}" type="presParOf" srcId="{B877F0D4-3CA2-4D32-81EB-199BE4DF2E23}" destId="{6E7BE445-512B-4050-907E-F991F410F1E8}" srcOrd="0" destOrd="0" presId="urn:microsoft.com/office/officeart/2005/8/layout/list1"/>
    <dgm:cxn modelId="{E5EA926E-6380-4854-851C-CE0135E60249}" type="presParOf" srcId="{B877F0D4-3CA2-4D32-81EB-199BE4DF2E23}" destId="{2F0C7D24-167A-49AB-8805-6601370215DE}" srcOrd="1" destOrd="0" presId="urn:microsoft.com/office/officeart/2005/8/layout/list1"/>
    <dgm:cxn modelId="{9B4F89D5-3B24-4AFE-8D69-891BD153F587}" type="presParOf" srcId="{E4B5BD1C-8B83-4F38-8663-0BE3B31D0109}" destId="{9230F64A-E498-4953-AD4E-04CCF77A8E25}" srcOrd="9" destOrd="0" presId="urn:microsoft.com/office/officeart/2005/8/layout/list1"/>
    <dgm:cxn modelId="{6FE50478-D509-42FB-82F4-058226A4B53B}" type="presParOf" srcId="{E4B5BD1C-8B83-4F38-8663-0BE3B31D0109}" destId="{99679927-EE3C-43FE-8597-38370CFD1C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A83B-3ACB-4CAD-8931-F2FF66F367B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05C40-788A-4FE5-B798-C3CADE3ABA15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Німецький варіант </a:t>
          </a:r>
          <a:r>
            <a:rPr lang="uk-UA" sz="3100" kern="1200" dirty="0" err="1" smtClean="0"/>
            <a:t>куртуазності</a:t>
          </a:r>
          <a:r>
            <a:rPr lang="uk-UA" sz="3100" kern="1200" dirty="0" smtClean="0"/>
            <a:t> </a:t>
          </a:r>
          <a:endParaRPr lang="ru-RU" sz="3100" kern="1200" dirty="0"/>
        </a:p>
      </dsp:txBody>
      <dsp:txXfrm>
        <a:off x="349472" y="51131"/>
        <a:ext cx="4177856" cy="825776"/>
      </dsp:txXfrm>
    </dsp:sp>
    <dsp:sp modelId="{12DF16A8-4661-46E8-AACB-52B61DE115CB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CABC1-B86B-441E-8242-8FE6F995A18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Вольфрам фон </a:t>
          </a:r>
          <a:r>
            <a:rPr lang="uk-UA" sz="3100" kern="1200" dirty="0" err="1" smtClean="0"/>
            <a:t>Ешенбах</a:t>
          </a:r>
          <a:endParaRPr lang="ru-RU" sz="3100" kern="1200" dirty="0"/>
        </a:p>
      </dsp:txBody>
      <dsp:txXfrm>
        <a:off x="349472" y="1457291"/>
        <a:ext cx="4177856" cy="825776"/>
      </dsp:txXfrm>
    </dsp:sp>
    <dsp:sp modelId="{99679927-EE3C-43FE-8597-38370CFD1C31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C7D24-167A-49AB-8805-6601370215DE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«</a:t>
          </a:r>
          <a:r>
            <a:rPr lang="uk-UA" sz="3100" kern="1200" dirty="0" err="1" smtClean="0"/>
            <a:t>Парцифаль</a:t>
          </a:r>
          <a:r>
            <a:rPr lang="uk-UA" sz="3100" kern="1200" dirty="0" smtClean="0"/>
            <a:t>»</a:t>
          </a:r>
          <a:endParaRPr lang="ru-RU" sz="31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8208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ЛЕКЦІЯ 1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400" b="1" dirty="0" smtClean="0">
              <a:solidFill>
                <a:srgbClr val="000000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ТЕМА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: Загальна характеристика процесів становлення та розвитку німецької літератури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Середньовіччя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3312368" cy="39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832648" cy="52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448272" cy="163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4" y="620688"/>
            <a:ext cx="7543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521546" cy="53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7832"/>
            <a:ext cx="3454300" cy="532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528392" cy="458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99082" cy="45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Міннезінгери</a:t>
            </a:r>
            <a:r>
              <a:rPr lang="uk-UA" dirty="0" smtClean="0"/>
              <a:t> та лицарський роман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6039439"/>
              </p:ext>
            </p:extLst>
          </p:nvPr>
        </p:nvGraphicFramePr>
        <p:xfrm>
          <a:off x="1475656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39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26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Міннезінгери та лицарський роман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 Николова</cp:lastModifiedBy>
  <cp:revision>14</cp:revision>
  <dcterms:created xsi:type="dcterms:W3CDTF">2023-09-12T09:22:07Z</dcterms:created>
  <dcterms:modified xsi:type="dcterms:W3CDTF">2025-08-29T09:59:01Z</dcterms:modified>
</cp:coreProperties>
</file>