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«Організація міжнародного бізнесу»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Презентація курсу</a:t>
            </a:r>
            <a:endParaRPr lang="uk-UA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928670"/>
            <a:ext cx="8215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Міжнародний бізнес є невід’ємною складовою сучасної глобальної економіки. Компанії все частіше здійснюють діяльність за межами національних кордонів, адаптуючись до різноманітних політичних, економічних, правових і соціокультурних умов.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Курс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«Організація міжнародного бізнесу»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спрямований на формування цілісного розуміння механізмів функціонування, управління та розвитку бізнесу в міжнародному середовищі.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84296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Актуальність курсу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Глобалізація ринків, загострення міжнародної конкуренції,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 зростання ролі транснаціональних корпорацій суттєво ускладнюють організацію бізнес-процесів. Для ефективної діяльності на міжнародних ринках необхідні знання з міжнародного менеджменту, фінансів, маркетингу, логістики, податкового та контрактного права. Особливо важливими ці компетенції є для українських компаній, які інтегруються у світову економіку.</a:t>
            </a:r>
          </a:p>
          <a:p>
            <a:pPr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Мета курсу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Метою курсу є формування у здобувачів освіти теоретичних знань і практичних навичок щодо організації та управління міжнародним бізнесом, аналізу міжнародного бізнес-середовища та розробки ефективних стратегій діяльності компаній у глобальному просторі.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2852"/>
            <a:ext cx="857256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Що ви отримаєте в результаті навчання?</a:t>
            </a:r>
          </a:p>
          <a:p>
            <a:pPr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Після опанування курсу ви зможете:</a:t>
            </a:r>
          </a:p>
          <a:p>
            <a:pPr lvl="0"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розуміти сутність, види та форми міжнародного бізнесу;</a:t>
            </a:r>
          </a:p>
          <a:p>
            <a:pPr lvl="0"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аналізувати міжнародне бізнес-середовище з урахуванням політичних, економічних і соціокультурних факторів;</a:t>
            </a:r>
          </a:p>
          <a:p>
            <a:pPr lvl="0"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оцінювати рівень міжнародної конкуренції та обирати глобальні конкурентні стратегії;</a:t>
            </a:r>
          </a:p>
          <a:p>
            <a:pPr lvl="0"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організовувати та управляти міжнародними операціями компанії;</a:t>
            </a:r>
          </a:p>
          <a:p>
            <a:pPr lvl="0"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застосовувати інструменти міжнародного маркетингу та логістики;</a:t>
            </a:r>
          </a:p>
          <a:p>
            <a:pPr lvl="0"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орієнтуватися у фінансуванні, оподаткуванні та валютному регулюванні міжнародного бізнесу;</a:t>
            </a:r>
          </a:p>
          <a:p>
            <a:pPr lvl="0"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розуміти правові аспекти міжнародної підприємницької діяльності;</a:t>
            </a:r>
          </a:p>
          <a:p>
            <a:pPr lvl="0"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використовувати цифрові технології в управлінні міжнародним бізнесом;</a:t>
            </a:r>
          </a:p>
          <a:p>
            <a:pPr lvl="0" indent="45720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- адаптувати управлінські практики до умов різних країн і культур.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889844"/>
            <a:ext cx="79296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Структура курсу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Курс складається з тематичних модулів, які охоплюють: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основи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та сутність міжнародного бізнесу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аналіз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міжнародного бізнес-середовища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міжнародну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конкуренцію та управління операціями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фінансування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, оподаткування та правове забезпечення міжнародного бізнесу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міжнародний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маркетинг і логістику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стратегії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розвитку та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цифровізацію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міжнародного бізнесу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особливості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міжнародного менеджменту в умовах глобалізації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806691"/>
            <a:ext cx="8286808" cy="4560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Формат навчання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Курс поєднує лекції, практичні заняття, аналіз кейсів міжнародних компаній, обговорення реальних бізнес-ситуацій, а також самостійну роботу з аналітичними та стратегічними завданнями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Перспективи професійної діяльності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Знання, отримані в межах курсу, є базовими для роботи у міжнародних компаніях, експортно-імпортних підрозділах, консалтингових фірмах, логістичних і торговельних компаніях, а також для розвитку власного бізнесу на міжнародних ринках.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</TotalTime>
  <Words>384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Презентація курсу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Home</dc:creator>
  <cp:lastModifiedBy>Home</cp:lastModifiedBy>
  <cp:revision>3</cp:revision>
  <dcterms:created xsi:type="dcterms:W3CDTF">2025-11-30T08:38:31Z</dcterms:created>
  <dcterms:modified xsi:type="dcterms:W3CDTF">2026-01-15T18:45:42Z</dcterms:modified>
</cp:coreProperties>
</file>