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8C63FAE-1CA4-45EF-8A85-B060863C30D9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70B934C-4CD5-4E9B-BD8C-3FBE7E276D31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Презентація курсу 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«Інвестиційний менеджмент»</a:t>
            </a:r>
            <a:endParaRPr lang="uk-UA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687973"/>
            <a:ext cx="835824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Ефективне прийняття фінансових рішень - ключ до успіху сучасного бізнесу. 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 «Інвестиційний менеджмент» дає системне уявлення про методи формування інвестиційних портфелів, оцінку ризиків та управління капіталом.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57158" y="1586887"/>
            <a:ext cx="84296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Чому цей курс важливий?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світі високої конкуренції та фінансової нестабільності здатність раціонально інвестувати та оцінювати ефективність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проєктів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визначає стійкість і розвитку компанії.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687331" y="1205413"/>
            <a:ext cx="795663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 ви отримаєте від курсу?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знання інструментів оцінки інвестиційних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проєктів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навички формування інвестиційних портфелів;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розуміння ризиків і методів їх мінімізації;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вміння застосовувати сучасні моделі фінансового аналізу;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практичні прийоми управління активами у реальних умовах.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57158" y="1214422"/>
            <a:ext cx="828680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Формат курсу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Розгляд фінансових кейсів, робота в аналітичних програмах, практичні завдання з оцінки інвестицій та побудови моделей прибутковості.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400" b="1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Можливості для вашого майбутнього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 відкриває шлях до фінансової аналітики, роботи в інвестиційних компаніях, банківському секторі, а також дає базу для власних інвестиційних рішень і підприємництва.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</TotalTime>
  <Words>157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Презентація курсу 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  </dc:title>
  <dc:creator>Home</dc:creator>
  <cp:lastModifiedBy>Home</cp:lastModifiedBy>
  <cp:revision>1</cp:revision>
  <dcterms:created xsi:type="dcterms:W3CDTF">2025-11-30T08:06:22Z</dcterms:created>
  <dcterms:modified xsi:type="dcterms:W3CDTF">2025-11-30T08:11:15Z</dcterms:modified>
</cp:coreProperties>
</file>