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35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03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51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5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3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07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4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26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3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7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61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2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97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8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30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1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Соціальні технології в рекламі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b="1" noProof="1" smtClean="0"/>
              <a:t>Тема</a:t>
            </a:r>
            <a:r>
              <a:rPr lang="en-US" sz="4000" b="1" noProof="1" smtClean="0"/>
              <a:t>:</a:t>
            </a:r>
            <a:r>
              <a:rPr lang="uk-UA" sz="4000" b="1" noProof="1" smtClean="0"/>
              <a:t> Вступ до курсу. Історія української реклами</a:t>
            </a:r>
            <a:endParaRPr lang="en-US" sz="4000" b="1" noProof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Практичне завдання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35" y="2474104"/>
            <a:ext cx="10266419" cy="40905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b="1" noProof="1" smtClean="0"/>
          </a:p>
          <a:p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Проаналізуйте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відео, зосередившись на тому, як історичні та соціальні зміни в Україні впливали на механізми рекламного впливу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https://www.youtube.com/watch?v=zyA_IXysEI0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Завдання: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основі інформації з відео, поясніть ключову відмінність між ідеологічною пропагандою радянського періоду та комерційною рекламою, що з'явилася в 1990-х роках. Які потреби задовольняла пропаганда, а які — реклама?</a:t>
            </a:r>
          </a:p>
          <a:p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Опишіть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як українська реклама змінила свій підхід після 2014 року. Як вона почала конструювати нові соціальні ідеали, що ґрунтувалися на українській ідентичності та культурі, відходячи від імітації російського ринку?</a:t>
            </a:r>
          </a:p>
          <a:p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Спираючись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на матеріал відео, поясніть, як сучасна українська реклама поєднує ідеологію консьюмеризму з національною ідентичністю. Наведіть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приклади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236</TotalTime>
  <Words>129</Words>
  <Application>Microsoft Office PowerPoint</Application>
  <PresentationFormat>Широкий екран</PresentationFormat>
  <Paragraphs>9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Зал засідань</vt:lpstr>
      <vt:lpstr>Соціальні технології в рекламі</vt:lpstr>
      <vt:lpstr>Практичне завдання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технології в рекламі</dc:title>
  <dc:subject/>
  <dc:creator/>
  <cp:keywords/>
  <dc:description>generated using python-pptx</dc:description>
  <cp:lastModifiedBy>Taisiia</cp:lastModifiedBy>
  <cp:revision>29</cp:revision>
  <dcterms:created xsi:type="dcterms:W3CDTF">2013-01-27T09:14:16Z</dcterms:created>
  <dcterms:modified xsi:type="dcterms:W3CDTF">2025-09-15T20:44:17Z</dcterms:modified>
  <cp:category/>
</cp:coreProperties>
</file>