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35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03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51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7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35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34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07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07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47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26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3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77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61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27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97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83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30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13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Соціальні технології в рекламі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000" b="1" noProof="1" smtClean="0"/>
              <a:t>Тема</a:t>
            </a:r>
            <a:r>
              <a:rPr lang="en-US" sz="4000" b="1" noProof="1" smtClean="0"/>
              <a:t>: </a:t>
            </a:r>
            <a:r>
              <a:rPr lang="ru-RU" sz="4000" b="1" noProof="1"/>
              <a:t>Особливості впливу реклами на масову свідомість</a:t>
            </a:r>
            <a:endParaRPr lang="en-US" sz="4000" b="1" noProof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Практичне завдання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535" y="2474104"/>
            <a:ext cx="10266419" cy="409059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sz="2400" b="1" noProof="1" smtClean="0"/>
          </a:p>
          <a:p>
            <a:pPr marL="0" indent="0">
              <a:buNone/>
            </a:pP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1. Оберіть 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будь-яку сучасну рекламу (телевізійну, в інтернеті чи на білборді) і проаналізуйте її з точки зору соціальних технологій, про які йшлося 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Лекції 2.</a:t>
            </a:r>
          </a:p>
          <a:p>
            <a:pPr marL="0" indent="0">
              <a:buNone/>
            </a:pP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2. Завдання: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Опишіть 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"ілюзорну норму", яку створює реклама. Який ідеал успіху, щастя чи краси вона 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транслює</a:t>
            </a: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Визначте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, які емоційні механізми використовуються, щоб обійти раціональне мислення. Як реклама створює відчуття, що ви належите до "натовпу" (за Ле 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Боном</a:t>
            </a: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)?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Знайдіть 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елементи "імітації" (за Тардом). Яку поведінку чи стиль життя реклама заохочує нас 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наслідувати</a:t>
            </a: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Поясніть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, як реклама створює потребу у продукті, а не просто задовольняє наявну. Яке почуття "неповноцінності" вона 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стимулює</a:t>
            </a: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Вкажіть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, які стереотипи (гендерні, вікові, соціальні) використовуються для </a:t>
            </a:r>
            <a:r>
              <a:rPr lang="uk-UA" sz="6400" b="1" noProof="1">
                <a:latin typeface="Arial" panose="020B0604020202020204" pitchFamily="34" charset="0"/>
                <a:cs typeface="Arial" panose="020B0604020202020204" pitchFamily="34" charset="0"/>
              </a:rPr>
              <a:t>спрощення </a:t>
            </a: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повідомлення.</a:t>
            </a:r>
          </a:p>
          <a:p>
            <a:pPr marL="0" indent="0">
              <a:buNone/>
            </a:pPr>
            <a:r>
              <a:rPr lang="uk-UA" sz="64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Завдання має бути виконане у вигляді презентації чи таблиці.</a:t>
            </a:r>
            <a:endParaRPr lang="en-US" sz="6400" b="1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234</TotalTime>
  <Words>165</Words>
  <Application>Microsoft Office PowerPoint</Application>
  <PresentationFormat>Широкий екран</PresentationFormat>
  <Paragraphs>12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Wingdings</vt:lpstr>
      <vt:lpstr>Wingdings 3</vt:lpstr>
      <vt:lpstr>Зал засідань</vt:lpstr>
      <vt:lpstr>Соціальні технології в рекламі</vt:lpstr>
      <vt:lpstr>Практичне завдання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Соціальні технології в рекламі</dc:title>
  <dc:subject/>
  <dc:creator/>
  <cp:keywords/>
  <dc:description>generated using python-pptx</dc:description>
  <cp:lastModifiedBy>Taisiia</cp:lastModifiedBy>
  <cp:revision>28</cp:revision>
  <dcterms:created xsi:type="dcterms:W3CDTF">2013-01-27T09:14:16Z</dcterms:created>
  <dcterms:modified xsi:type="dcterms:W3CDTF">2025-09-15T20:39:05Z</dcterms:modified>
  <cp:category/>
</cp:coreProperties>
</file>