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7" r:id="rId7"/>
    <p:sldId id="290" r:id="rId8"/>
  </p:sldIdLst>
  <p:sldSz cx="9144000" cy="5143500" type="screen16x9"/>
  <p:notesSz cx="6858000" cy="9144000"/>
  <p:embeddedFontLst>
    <p:embeddedFont>
      <p:font typeface="Baskervville" panose="020B0604020202020204" charset="0"/>
      <p:regular r:id="rId10"/>
      <p:italic r:id="rId11"/>
    </p:embeddedFont>
    <p:embeddedFont>
      <p:font typeface="DM Sans" panose="020B0604020202020204" charset="0"/>
      <p:regular r:id="rId12"/>
      <p:bold r:id="rId13"/>
      <p:italic r:id="rId14"/>
      <p:boldItalic r:id="rId15"/>
    </p:embeddedFont>
    <p:embeddedFont>
      <p:font typeface="Bebas Neue" panose="020B0604020202020204" charset="0"/>
      <p:regular r:id="rId16"/>
    </p:embeddedFont>
    <p:embeddedFont>
      <p:font typeface="Blackadder ITC" panose="04020505051007020D02" pitchFamily="82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8DB54D3-8CC2-4FD8-8E72-2D73A9EB785F}">
  <a:tblStyle styleId="{B8DB54D3-8CC2-4FD8-8E72-2D73A9EB785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7BED61A-DABA-46F0-BBEA-84356FB5844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EACBC2-8694-4B67-89C9-6B1BC8189159}" type="doc">
      <dgm:prSet loTypeId="urn:microsoft.com/office/officeart/2008/layout/AlternatingHexagons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99C98F0-9B34-4982-AFB0-785C7BC497DA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en-US" sz="1600" dirty="0" smtClean="0"/>
            <a:t>Vocabulary story</a:t>
          </a:r>
          <a:endParaRPr lang="ru-RU" sz="1600" dirty="0"/>
        </a:p>
      </dgm:t>
    </dgm:pt>
    <dgm:pt modelId="{39CD2B42-65FF-4287-9B21-BC839EDF0054}" type="parTrans" cxnId="{DFEBEB34-080E-4EE2-9DAD-7A12260B1DE1}">
      <dgm:prSet/>
      <dgm:spPr/>
      <dgm:t>
        <a:bodyPr/>
        <a:lstStyle/>
        <a:p>
          <a:endParaRPr lang="ru-RU"/>
        </a:p>
      </dgm:t>
    </dgm:pt>
    <dgm:pt modelId="{15E486DC-7FF4-40F5-8BDC-0B5AAE4A7996}" type="sibTrans" cxnId="{DFEBEB34-080E-4EE2-9DAD-7A12260B1DE1}">
      <dgm:prSet/>
      <dgm:spPr/>
      <dgm:t>
        <a:bodyPr/>
        <a:lstStyle/>
        <a:p>
          <a:endParaRPr lang="ru-RU"/>
        </a:p>
      </dgm:t>
    </dgm:pt>
    <dgm:pt modelId="{9A1F916D-C3A4-4742-B664-19495781B4E8}">
      <dgm:prSet phldrT="[Текст]"/>
      <dgm:spPr>
        <a:solidFill>
          <a:srgbClr val="FF0000"/>
        </a:solidFill>
      </dgm:spPr>
      <dgm:t>
        <a:bodyPr/>
        <a:lstStyle/>
        <a:p>
          <a:r>
            <a:rPr lang="en-US" b="1" i="0" dirty="0" smtClean="0"/>
            <a:t>Word Association</a:t>
          </a:r>
          <a:endParaRPr lang="ru-RU" dirty="0"/>
        </a:p>
      </dgm:t>
    </dgm:pt>
    <dgm:pt modelId="{A6686F5D-AB6A-4B80-907B-0F3DE08D29E6}" type="parTrans" cxnId="{C32B0273-EA0E-43EF-BA02-9E143AB6393A}">
      <dgm:prSet/>
      <dgm:spPr/>
      <dgm:t>
        <a:bodyPr/>
        <a:lstStyle/>
        <a:p>
          <a:endParaRPr lang="ru-RU"/>
        </a:p>
      </dgm:t>
    </dgm:pt>
    <dgm:pt modelId="{30454259-EEEB-4F05-B777-C17E410B692B}" type="sibTrans" cxnId="{C32B0273-EA0E-43EF-BA02-9E143AB6393A}">
      <dgm:prSet/>
      <dgm:spPr/>
      <dgm:t>
        <a:bodyPr/>
        <a:lstStyle/>
        <a:p>
          <a:endParaRPr lang="ru-RU"/>
        </a:p>
      </dgm:t>
    </dgm:pt>
    <dgm:pt modelId="{9FAA6218-A5DE-4773-B85A-F36D3D00CA9F}">
      <dgm:prSet phldrT="[Текст]"/>
      <dgm:spPr/>
      <dgm:t>
        <a:bodyPr/>
        <a:lstStyle/>
        <a:p>
          <a:r>
            <a:rPr lang="en-US" b="0" i="0" dirty="0" smtClean="0"/>
            <a:t>Take each word and brainstorm related words or concepts</a:t>
          </a:r>
          <a:endParaRPr lang="ru-RU" dirty="0"/>
        </a:p>
      </dgm:t>
    </dgm:pt>
    <dgm:pt modelId="{EE9DF68F-D20B-4C55-A78F-A0719896F4B0}" type="parTrans" cxnId="{FBC28A7F-08EC-45B3-81D7-B26886F1D494}">
      <dgm:prSet/>
      <dgm:spPr/>
      <dgm:t>
        <a:bodyPr/>
        <a:lstStyle/>
        <a:p>
          <a:endParaRPr lang="ru-RU"/>
        </a:p>
      </dgm:t>
    </dgm:pt>
    <dgm:pt modelId="{F6CEDBF6-4A4B-406E-81EE-99EC819ACFD7}" type="sibTrans" cxnId="{FBC28A7F-08EC-45B3-81D7-B26886F1D494}">
      <dgm:prSet/>
      <dgm:spPr/>
      <dgm:t>
        <a:bodyPr/>
        <a:lstStyle/>
        <a:p>
          <a:endParaRPr lang="ru-RU"/>
        </a:p>
      </dgm:t>
    </dgm:pt>
    <dgm:pt modelId="{53525E48-9171-40DD-9BFE-B2BD5DE91335}">
      <dgm:prSet phldrT="[Текст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Dialogue</a:t>
          </a:r>
          <a:endParaRPr lang="ru-RU" dirty="0"/>
        </a:p>
      </dgm:t>
    </dgm:pt>
    <dgm:pt modelId="{FF7C9274-F0BA-4F93-BD26-976D9AEB548D}" type="parTrans" cxnId="{F33EDB91-3BEC-4B8B-ABA5-F7018BBD259F}">
      <dgm:prSet/>
      <dgm:spPr/>
      <dgm:t>
        <a:bodyPr/>
        <a:lstStyle/>
        <a:p>
          <a:endParaRPr lang="ru-RU"/>
        </a:p>
      </dgm:t>
    </dgm:pt>
    <dgm:pt modelId="{6C125916-E017-44C1-ADA4-6A4CA863E69A}" type="sibTrans" cxnId="{F33EDB91-3BEC-4B8B-ABA5-F7018BBD259F}">
      <dgm:prSet/>
      <dgm:spPr/>
      <dgm:t>
        <a:bodyPr/>
        <a:lstStyle/>
        <a:p>
          <a:endParaRPr lang="ru-RU"/>
        </a:p>
      </dgm:t>
    </dgm:pt>
    <dgm:pt modelId="{D8672676-3E3E-4841-AFB7-6D263A207FD7}">
      <dgm:prSet phldrT="[Текст]"/>
      <dgm:spPr/>
      <dgm:t>
        <a:bodyPr/>
        <a:lstStyle/>
        <a:p>
          <a:r>
            <a:rPr lang="en-US" dirty="0" smtClean="0"/>
            <a:t>Use as many words as you can in your dialogues</a:t>
          </a:r>
          <a:endParaRPr lang="ru-RU" dirty="0"/>
        </a:p>
      </dgm:t>
    </dgm:pt>
    <dgm:pt modelId="{1A916B7D-7ADB-4123-ABEE-A9638B8B00D0}" type="parTrans" cxnId="{437FE942-BA52-4322-AF12-CDD7F462F3B3}">
      <dgm:prSet/>
      <dgm:spPr/>
      <dgm:t>
        <a:bodyPr/>
        <a:lstStyle/>
        <a:p>
          <a:endParaRPr lang="ru-RU"/>
        </a:p>
      </dgm:t>
    </dgm:pt>
    <dgm:pt modelId="{6E0A32AF-4D1C-4431-9AC0-066FA6CFA16A}" type="sibTrans" cxnId="{437FE942-BA52-4322-AF12-CDD7F462F3B3}">
      <dgm:prSet/>
      <dgm:spPr/>
      <dgm:t>
        <a:bodyPr/>
        <a:lstStyle/>
        <a:p>
          <a:endParaRPr lang="ru-RU"/>
        </a:p>
      </dgm:t>
    </dgm:pt>
    <dgm:pt modelId="{C7CD74D5-B90E-45A0-9D98-E15C0027FA68}">
      <dgm:prSet phldrT="[Текст]" custT="1"/>
      <dgm:spPr/>
      <dgm:t>
        <a:bodyPr/>
        <a:lstStyle/>
        <a:p>
          <a:r>
            <a:rPr lang="en-US" sz="1800" dirty="0" smtClean="0"/>
            <a:t>Use as many words as you can</a:t>
          </a:r>
          <a:endParaRPr lang="ru-RU" sz="1800" dirty="0"/>
        </a:p>
      </dgm:t>
    </dgm:pt>
    <dgm:pt modelId="{24FCCD7A-4398-487A-A0FA-540BD81E2466}" type="sibTrans" cxnId="{45F55BE0-DB3A-4AA5-835B-D6D70BB90C9B}">
      <dgm:prSet/>
      <dgm:spPr/>
      <dgm:t>
        <a:bodyPr/>
        <a:lstStyle/>
        <a:p>
          <a:endParaRPr lang="ru-RU"/>
        </a:p>
      </dgm:t>
    </dgm:pt>
    <dgm:pt modelId="{7A5C9771-AC78-4861-98E5-F639F250CDD4}" type="parTrans" cxnId="{45F55BE0-DB3A-4AA5-835B-D6D70BB90C9B}">
      <dgm:prSet/>
      <dgm:spPr/>
      <dgm:t>
        <a:bodyPr/>
        <a:lstStyle/>
        <a:p>
          <a:endParaRPr lang="ru-RU"/>
        </a:p>
      </dgm:t>
    </dgm:pt>
    <dgm:pt modelId="{17279930-9E7D-436C-9FDD-CE2A09BB478A}" type="pres">
      <dgm:prSet presAssocID="{2AEACBC2-8694-4B67-89C9-6B1BC8189159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D846383-30C6-4F0D-966D-7AB8EF2ED19E}" type="pres">
      <dgm:prSet presAssocID="{F99C98F0-9B34-4982-AFB0-785C7BC497DA}" presName="composite" presStyleCnt="0"/>
      <dgm:spPr/>
    </dgm:pt>
    <dgm:pt modelId="{AB683510-C4A1-46E2-8196-430C9EBC059A}" type="pres">
      <dgm:prSet presAssocID="{F99C98F0-9B34-4982-AFB0-785C7BC497DA}" presName="Parent1" presStyleLbl="node1" presStyleIdx="0" presStyleCnt="6" custScaleX="135698" custScaleY="99042" custLinFactNeighborX="21351" custLinFactNeighborY="147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0C955-2E00-4AAB-A1BE-EEB8D3393D6A}" type="pres">
      <dgm:prSet presAssocID="{F99C98F0-9B34-4982-AFB0-785C7BC497DA}" presName="Childtext1" presStyleLbl="revTx" presStyleIdx="0" presStyleCnt="3" custScaleX="124886" custLinFactNeighborX="55680" custLinFactNeighborY="-68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4026D7-8480-4008-9F3F-79F5FA171C1B}" type="pres">
      <dgm:prSet presAssocID="{F99C98F0-9B34-4982-AFB0-785C7BC497DA}" presName="BalanceSpacing" presStyleCnt="0"/>
      <dgm:spPr/>
    </dgm:pt>
    <dgm:pt modelId="{236C4C1E-696A-41B2-A94C-EF8469A75E8E}" type="pres">
      <dgm:prSet presAssocID="{F99C98F0-9B34-4982-AFB0-785C7BC497DA}" presName="BalanceSpacing1" presStyleCnt="0"/>
      <dgm:spPr/>
    </dgm:pt>
    <dgm:pt modelId="{D3EAC07D-2F5F-41E0-B2BA-35B400C89599}" type="pres">
      <dgm:prSet presAssocID="{15E486DC-7FF4-40F5-8BDC-0B5AAE4A7996}" presName="Accent1Text" presStyleLbl="node1" presStyleIdx="1" presStyleCnt="6" custLinFactNeighborX="22018" custLinFactNeighborY="-4912"/>
      <dgm:spPr/>
      <dgm:t>
        <a:bodyPr/>
        <a:lstStyle/>
        <a:p>
          <a:endParaRPr lang="ru-RU"/>
        </a:p>
      </dgm:t>
    </dgm:pt>
    <dgm:pt modelId="{B2D31E06-F1BE-417E-A11F-C2D7C7B5DBDA}" type="pres">
      <dgm:prSet presAssocID="{15E486DC-7FF4-40F5-8BDC-0B5AAE4A7996}" presName="spaceBetweenRectangles" presStyleCnt="0"/>
      <dgm:spPr/>
    </dgm:pt>
    <dgm:pt modelId="{DA3FF675-7425-473B-94D4-9819ABFA9DC0}" type="pres">
      <dgm:prSet presAssocID="{9A1F916D-C3A4-4742-B664-19495781B4E8}" presName="composite" presStyleCnt="0"/>
      <dgm:spPr/>
    </dgm:pt>
    <dgm:pt modelId="{C90F62FA-F1B9-4EF2-B8B3-20B43F51D9F3}" type="pres">
      <dgm:prSet presAssocID="{9A1F916D-C3A4-4742-B664-19495781B4E8}" presName="Parent1" presStyleLbl="node1" presStyleIdx="2" presStyleCnt="6" custScaleX="143178" custLinFactNeighborX="-31810" custLinFactNeighborY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233FD4-889A-4D75-BBBF-BF5883146236}" type="pres">
      <dgm:prSet presAssocID="{9A1F916D-C3A4-4742-B664-19495781B4E8}" presName="Childtext1" presStyleLbl="revTx" presStyleIdx="1" presStyleCnt="3" custLinFactNeighborX="-38201" custLinFactNeighborY="-116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C1DFB-FC34-42FA-8141-2C13D9E2DEFC}" type="pres">
      <dgm:prSet presAssocID="{9A1F916D-C3A4-4742-B664-19495781B4E8}" presName="BalanceSpacing" presStyleCnt="0"/>
      <dgm:spPr/>
    </dgm:pt>
    <dgm:pt modelId="{B743E3FE-1F4B-45DA-8AE1-7A273DED9EAC}" type="pres">
      <dgm:prSet presAssocID="{9A1F916D-C3A4-4742-B664-19495781B4E8}" presName="BalanceSpacing1" presStyleCnt="0"/>
      <dgm:spPr/>
    </dgm:pt>
    <dgm:pt modelId="{F93013C6-7AD3-4110-87C4-40AB474774EE}" type="pres">
      <dgm:prSet presAssocID="{30454259-EEEB-4F05-B777-C17E410B692B}" presName="Accent1Text" presStyleLbl="node1" presStyleIdx="3" presStyleCnt="6" custLinFactNeighborX="5564" custLinFactNeighborY="-982"/>
      <dgm:spPr/>
      <dgm:t>
        <a:bodyPr/>
        <a:lstStyle/>
        <a:p>
          <a:endParaRPr lang="ru-RU"/>
        </a:p>
      </dgm:t>
    </dgm:pt>
    <dgm:pt modelId="{C334CF3A-D07D-49A4-8E78-454AE61D5BEE}" type="pres">
      <dgm:prSet presAssocID="{30454259-EEEB-4F05-B777-C17E410B692B}" presName="spaceBetweenRectangles" presStyleCnt="0"/>
      <dgm:spPr/>
    </dgm:pt>
    <dgm:pt modelId="{67C1AD2E-FCDA-439E-9A47-4C979E3327F7}" type="pres">
      <dgm:prSet presAssocID="{53525E48-9171-40DD-9BFE-B2BD5DE91335}" presName="composite" presStyleCnt="0"/>
      <dgm:spPr/>
    </dgm:pt>
    <dgm:pt modelId="{ECA6C6FD-F19B-442A-9D39-D1C1EBC02015}" type="pres">
      <dgm:prSet presAssocID="{53525E48-9171-40DD-9BFE-B2BD5DE91335}" presName="Parent1" presStyleLbl="node1" presStyleIdx="4" presStyleCnt="6" custScaleX="158280" custLinFactNeighborX="-2258" custLinFactNeighborY="295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D4AA6B-99F2-4B79-BD55-474DFBEA66E3}" type="pres">
      <dgm:prSet presAssocID="{53525E48-9171-40DD-9BFE-B2BD5DE91335}" presName="Childtext1" presStyleLbl="revTx" presStyleIdx="2" presStyleCnt="3" custLinFactNeighborX="44012" custLinFactNeighborY="40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F8EEAE-8D9D-4F74-AD4F-926B34E1F6F4}" type="pres">
      <dgm:prSet presAssocID="{53525E48-9171-40DD-9BFE-B2BD5DE91335}" presName="BalanceSpacing" presStyleCnt="0"/>
      <dgm:spPr/>
    </dgm:pt>
    <dgm:pt modelId="{4CA5001E-5D7C-4DF3-80F2-F8C53B153FB8}" type="pres">
      <dgm:prSet presAssocID="{53525E48-9171-40DD-9BFE-B2BD5DE91335}" presName="BalanceSpacing1" presStyleCnt="0"/>
      <dgm:spPr/>
    </dgm:pt>
    <dgm:pt modelId="{E9C26FB2-4B7A-4247-A459-D6379DFF1CCA}" type="pres">
      <dgm:prSet presAssocID="{6C125916-E017-44C1-ADA4-6A4CA863E69A}" presName="Accent1Text" presStyleLbl="node1" presStyleIdx="5" presStyleCnt="6" custLinFactNeighborX="-14679" custLinFactNeighborY="-982"/>
      <dgm:spPr/>
      <dgm:t>
        <a:bodyPr/>
        <a:lstStyle/>
        <a:p>
          <a:endParaRPr lang="ru-RU"/>
        </a:p>
      </dgm:t>
    </dgm:pt>
  </dgm:ptLst>
  <dgm:cxnLst>
    <dgm:cxn modelId="{FBC28A7F-08EC-45B3-81D7-B26886F1D494}" srcId="{9A1F916D-C3A4-4742-B664-19495781B4E8}" destId="{9FAA6218-A5DE-4773-B85A-F36D3D00CA9F}" srcOrd="0" destOrd="0" parTransId="{EE9DF68F-D20B-4C55-A78F-A0719896F4B0}" sibTransId="{F6CEDBF6-4A4B-406E-81EE-99EC819ACFD7}"/>
    <dgm:cxn modelId="{406FB372-CE1B-400D-83AF-D8984C050EDF}" type="presOf" srcId="{15E486DC-7FF4-40F5-8BDC-0B5AAE4A7996}" destId="{D3EAC07D-2F5F-41E0-B2BA-35B400C89599}" srcOrd="0" destOrd="0" presId="urn:microsoft.com/office/officeart/2008/layout/AlternatingHexagons"/>
    <dgm:cxn modelId="{299B8D70-A309-47B4-B6A8-44153F5928E3}" type="presOf" srcId="{2AEACBC2-8694-4B67-89C9-6B1BC8189159}" destId="{17279930-9E7D-436C-9FDD-CE2A09BB478A}" srcOrd="0" destOrd="0" presId="urn:microsoft.com/office/officeart/2008/layout/AlternatingHexagons"/>
    <dgm:cxn modelId="{45F55BE0-DB3A-4AA5-835B-D6D70BB90C9B}" srcId="{F99C98F0-9B34-4982-AFB0-785C7BC497DA}" destId="{C7CD74D5-B90E-45A0-9D98-E15C0027FA68}" srcOrd="0" destOrd="0" parTransId="{7A5C9771-AC78-4861-98E5-F639F250CDD4}" sibTransId="{24FCCD7A-4398-487A-A0FA-540BD81E2466}"/>
    <dgm:cxn modelId="{437FE942-BA52-4322-AF12-CDD7F462F3B3}" srcId="{53525E48-9171-40DD-9BFE-B2BD5DE91335}" destId="{D8672676-3E3E-4841-AFB7-6D263A207FD7}" srcOrd="0" destOrd="0" parTransId="{1A916B7D-7ADB-4123-ABEE-A9638B8B00D0}" sibTransId="{6E0A32AF-4D1C-4431-9AC0-066FA6CFA16A}"/>
    <dgm:cxn modelId="{2FFC24FA-89DF-4D21-A2C3-2D6DDBC92A2F}" type="presOf" srcId="{F99C98F0-9B34-4982-AFB0-785C7BC497DA}" destId="{AB683510-C4A1-46E2-8196-430C9EBC059A}" srcOrd="0" destOrd="0" presId="urn:microsoft.com/office/officeart/2008/layout/AlternatingHexagons"/>
    <dgm:cxn modelId="{7C8BB6B1-7E95-4A81-886B-EC5B87147F9A}" type="presOf" srcId="{6C125916-E017-44C1-ADA4-6A4CA863E69A}" destId="{E9C26FB2-4B7A-4247-A459-D6379DFF1CCA}" srcOrd="0" destOrd="0" presId="urn:microsoft.com/office/officeart/2008/layout/AlternatingHexagons"/>
    <dgm:cxn modelId="{F5170BD0-45D6-4AB3-899E-E36B1AFE117A}" type="presOf" srcId="{53525E48-9171-40DD-9BFE-B2BD5DE91335}" destId="{ECA6C6FD-F19B-442A-9D39-D1C1EBC02015}" srcOrd="0" destOrd="0" presId="urn:microsoft.com/office/officeart/2008/layout/AlternatingHexagons"/>
    <dgm:cxn modelId="{06FC9ACE-8FB3-4895-B4A0-7F40F0AB505B}" type="presOf" srcId="{D8672676-3E3E-4841-AFB7-6D263A207FD7}" destId="{AAD4AA6B-99F2-4B79-BD55-474DFBEA66E3}" srcOrd="0" destOrd="0" presId="urn:microsoft.com/office/officeart/2008/layout/AlternatingHexagons"/>
    <dgm:cxn modelId="{C32B0273-EA0E-43EF-BA02-9E143AB6393A}" srcId="{2AEACBC2-8694-4B67-89C9-6B1BC8189159}" destId="{9A1F916D-C3A4-4742-B664-19495781B4E8}" srcOrd="1" destOrd="0" parTransId="{A6686F5D-AB6A-4B80-907B-0F3DE08D29E6}" sibTransId="{30454259-EEEB-4F05-B777-C17E410B692B}"/>
    <dgm:cxn modelId="{999CB2F8-2F1E-4994-94D6-0E1CE353D91C}" type="presOf" srcId="{9FAA6218-A5DE-4773-B85A-F36D3D00CA9F}" destId="{AF233FD4-889A-4D75-BBBF-BF5883146236}" srcOrd="0" destOrd="0" presId="urn:microsoft.com/office/officeart/2008/layout/AlternatingHexagons"/>
    <dgm:cxn modelId="{2BAF7CC1-BE2B-4292-9C5C-8D1EA57B06C1}" type="presOf" srcId="{C7CD74D5-B90E-45A0-9D98-E15C0027FA68}" destId="{C480C955-2E00-4AAB-A1BE-EEB8D3393D6A}" srcOrd="0" destOrd="0" presId="urn:microsoft.com/office/officeart/2008/layout/AlternatingHexagons"/>
    <dgm:cxn modelId="{F16BAB3A-6E11-4C59-9487-89A1C161DD0E}" type="presOf" srcId="{9A1F916D-C3A4-4742-B664-19495781B4E8}" destId="{C90F62FA-F1B9-4EF2-B8B3-20B43F51D9F3}" srcOrd="0" destOrd="0" presId="urn:microsoft.com/office/officeart/2008/layout/AlternatingHexagons"/>
    <dgm:cxn modelId="{DEE938FB-B353-4D04-B578-D14805AFB9CC}" type="presOf" srcId="{30454259-EEEB-4F05-B777-C17E410B692B}" destId="{F93013C6-7AD3-4110-87C4-40AB474774EE}" srcOrd="0" destOrd="0" presId="urn:microsoft.com/office/officeart/2008/layout/AlternatingHexagons"/>
    <dgm:cxn modelId="{F33EDB91-3BEC-4B8B-ABA5-F7018BBD259F}" srcId="{2AEACBC2-8694-4B67-89C9-6B1BC8189159}" destId="{53525E48-9171-40DD-9BFE-B2BD5DE91335}" srcOrd="2" destOrd="0" parTransId="{FF7C9274-F0BA-4F93-BD26-976D9AEB548D}" sibTransId="{6C125916-E017-44C1-ADA4-6A4CA863E69A}"/>
    <dgm:cxn modelId="{DFEBEB34-080E-4EE2-9DAD-7A12260B1DE1}" srcId="{2AEACBC2-8694-4B67-89C9-6B1BC8189159}" destId="{F99C98F0-9B34-4982-AFB0-785C7BC497DA}" srcOrd="0" destOrd="0" parTransId="{39CD2B42-65FF-4287-9B21-BC839EDF0054}" sibTransId="{15E486DC-7FF4-40F5-8BDC-0B5AAE4A7996}"/>
    <dgm:cxn modelId="{1BA3A02A-6575-43E9-B072-95941729E8CD}" type="presParOf" srcId="{17279930-9E7D-436C-9FDD-CE2A09BB478A}" destId="{5D846383-30C6-4F0D-966D-7AB8EF2ED19E}" srcOrd="0" destOrd="0" presId="urn:microsoft.com/office/officeart/2008/layout/AlternatingHexagons"/>
    <dgm:cxn modelId="{89B7E30C-D473-4F0C-8FCA-E24420E45B31}" type="presParOf" srcId="{5D846383-30C6-4F0D-966D-7AB8EF2ED19E}" destId="{AB683510-C4A1-46E2-8196-430C9EBC059A}" srcOrd="0" destOrd="0" presId="urn:microsoft.com/office/officeart/2008/layout/AlternatingHexagons"/>
    <dgm:cxn modelId="{1E31172B-D580-4970-8ED2-05EB3602AE99}" type="presParOf" srcId="{5D846383-30C6-4F0D-966D-7AB8EF2ED19E}" destId="{C480C955-2E00-4AAB-A1BE-EEB8D3393D6A}" srcOrd="1" destOrd="0" presId="urn:microsoft.com/office/officeart/2008/layout/AlternatingHexagons"/>
    <dgm:cxn modelId="{FB6AEA08-2977-462C-BC66-48671AFF10AF}" type="presParOf" srcId="{5D846383-30C6-4F0D-966D-7AB8EF2ED19E}" destId="{9E4026D7-8480-4008-9F3F-79F5FA171C1B}" srcOrd="2" destOrd="0" presId="urn:microsoft.com/office/officeart/2008/layout/AlternatingHexagons"/>
    <dgm:cxn modelId="{5D4FB364-80B3-4F58-B905-FA198D94C736}" type="presParOf" srcId="{5D846383-30C6-4F0D-966D-7AB8EF2ED19E}" destId="{236C4C1E-696A-41B2-A94C-EF8469A75E8E}" srcOrd="3" destOrd="0" presId="urn:microsoft.com/office/officeart/2008/layout/AlternatingHexagons"/>
    <dgm:cxn modelId="{6DBF4B48-E6BD-4B84-A1BB-806F4CD4220E}" type="presParOf" srcId="{5D846383-30C6-4F0D-966D-7AB8EF2ED19E}" destId="{D3EAC07D-2F5F-41E0-B2BA-35B400C89599}" srcOrd="4" destOrd="0" presId="urn:microsoft.com/office/officeart/2008/layout/AlternatingHexagons"/>
    <dgm:cxn modelId="{1B5D6113-F86A-425A-8A7E-BBE237F1C6C3}" type="presParOf" srcId="{17279930-9E7D-436C-9FDD-CE2A09BB478A}" destId="{B2D31E06-F1BE-417E-A11F-C2D7C7B5DBDA}" srcOrd="1" destOrd="0" presId="urn:microsoft.com/office/officeart/2008/layout/AlternatingHexagons"/>
    <dgm:cxn modelId="{E66B8B83-1597-4CD1-AFF1-67D973BF9E6B}" type="presParOf" srcId="{17279930-9E7D-436C-9FDD-CE2A09BB478A}" destId="{DA3FF675-7425-473B-94D4-9819ABFA9DC0}" srcOrd="2" destOrd="0" presId="urn:microsoft.com/office/officeart/2008/layout/AlternatingHexagons"/>
    <dgm:cxn modelId="{59838D2F-5E16-465E-AA5C-CEB762A3CB46}" type="presParOf" srcId="{DA3FF675-7425-473B-94D4-9819ABFA9DC0}" destId="{C90F62FA-F1B9-4EF2-B8B3-20B43F51D9F3}" srcOrd="0" destOrd="0" presId="urn:microsoft.com/office/officeart/2008/layout/AlternatingHexagons"/>
    <dgm:cxn modelId="{A6C173ED-0E87-43BA-ADA6-FA615838F6CD}" type="presParOf" srcId="{DA3FF675-7425-473B-94D4-9819ABFA9DC0}" destId="{AF233FD4-889A-4D75-BBBF-BF5883146236}" srcOrd="1" destOrd="0" presId="urn:microsoft.com/office/officeart/2008/layout/AlternatingHexagons"/>
    <dgm:cxn modelId="{E7D4A9D7-81D0-4301-AB6C-C879DBE609E7}" type="presParOf" srcId="{DA3FF675-7425-473B-94D4-9819ABFA9DC0}" destId="{834C1DFB-FC34-42FA-8141-2C13D9E2DEFC}" srcOrd="2" destOrd="0" presId="urn:microsoft.com/office/officeart/2008/layout/AlternatingHexagons"/>
    <dgm:cxn modelId="{2872B1B8-30E1-47CB-BBE5-E098258E0165}" type="presParOf" srcId="{DA3FF675-7425-473B-94D4-9819ABFA9DC0}" destId="{B743E3FE-1F4B-45DA-8AE1-7A273DED9EAC}" srcOrd="3" destOrd="0" presId="urn:microsoft.com/office/officeart/2008/layout/AlternatingHexagons"/>
    <dgm:cxn modelId="{FB4958B7-6FE8-424C-85A3-96083238F755}" type="presParOf" srcId="{DA3FF675-7425-473B-94D4-9819ABFA9DC0}" destId="{F93013C6-7AD3-4110-87C4-40AB474774EE}" srcOrd="4" destOrd="0" presId="urn:microsoft.com/office/officeart/2008/layout/AlternatingHexagons"/>
    <dgm:cxn modelId="{CFE66495-0740-4910-82DE-277283AD5B4A}" type="presParOf" srcId="{17279930-9E7D-436C-9FDD-CE2A09BB478A}" destId="{C334CF3A-D07D-49A4-8E78-454AE61D5BEE}" srcOrd="3" destOrd="0" presId="urn:microsoft.com/office/officeart/2008/layout/AlternatingHexagons"/>
    <dgm:cxn modelId="{78E5938C-3FF1-4E51-9F67-F5E407A264B5}" type="presParOf" srcId="{17279930-9E7D-436C-9FDD-CE2A09BB478A}" destId="{67C1AD2E-FCDA-439E-9A47-4C979E3327F7}" srcOrd="4" destOrd="0" presId="urn:microsoft.com/office/officeart/2008/layout/AlternatingHexagons"/>
    <dgm:cxn modelId="{7345879C-92A0-491B-BB27-92728DF11D6D}" type="presParOf" srcId="{67C1AD2E-FCDA-439E-9A47-4C979E3327F7}" destId="{ECA6C6FD-F19B-442A-9D39-D1C1EBC02015}" srcOrd="0" destOrd="0" presId="urn:microsoft.com/office/officeart/2008/layout/AlternatingHexagons"/>
    <dgm:cxn modelId="{FF7CA375-C9F0-491C-BD64-7FF06ED13E34}" type="presParOf" srcId="{67C1AD2E-FCDA-439E-9A47-4C979E3327F7}" destId="{AAD4AA6B-99F2-4B79-BD55-474DFBEA66E3}" srcOrd="1" destOrd="0" presId="urn:microsoft.com/office/officeart/2008/layout/AlternatingHexagons"/>
    <dgm:cxn modelId="{9B838952-C12E-4A37-8CA3-7EE6B777A8D3}" type="presParOf" srcId="{67C1AD2E-FCDA-439E-9A47-4C979E3327F7}" destId="{22F8EEAE-8D9D-4F74-AD4F-926B34E1F6F4}" srcOrd="2" destOrd="0" presId="urn:microsoft.com/office/officeart/2008/layout/AlternatingHexagons"/>
    <dgm:cxn modelId="{00EEC61A-4997-4249-9448-78AEFDA2A3F1}" type="presParOf" srcId="{67C1AD2E-FCDA-439E-9A47-4C979E3327F7}" destId="{4CA5001E-5D7C-4DF3-80F2-F8C53B153FB8}" srcOrd="3" destOrd="0" presId="urn:microsoft.com/office/officeart/2008/layout/AlternatingHexagons"/>
    <dgm:cxn modelId="{BE7A004A-4CBE-4CAF-8474-A3865E507CFC}" type="presParOf" srcId="{67C1AD2E-FCDA-439E-9A47-4C979E3327F7}" destId="{E9C26FB2-4B7A-4247-A459-D6379DFF1CC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683510-C4A1-46E2-8196-430C9EBC059A}">
      <dsp:nvSpPr>
        <dsp:cNvPr id="0" name=""/>
        <dsp:cNvSpPr/>
      </dsp:nvSpPr>
      <dsp:spPr>
        <a:xfrm rot="5400000">
          <a:off x="3246345" y="-114159"/>
          <a:ext cx="1499063" cy="1786872"/>
        </a:xfrm>
        <a:prstGeom prst="hexagon">
          <a:avLst>
            <a:gd name="adj" fmla="val 25000"/>
            <a:gd name="vf" fmla="val 11547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Vocabulary story</a:t>
          </a:r>
          <a:endParaRPr lang="ru-RU" sz="1600" kern="1200" dirty="0"/>
        </a:p>
      </dsp:txBody>
      <dsp:txXfrm rot="-5400000">
        <a:off x="3400253" y="279589"/>
        <a:ext cx="1191248" cy="999375"/>
      </dsp:txXfrm>
    </dsp:sp>
    <dsp:sp modelId="{C480C955-2E00-4AAB-A1BE-EEB8D3393D6A}">
      <dsp:nvSpPr>
        <dsp:cNvPr id="0" name=""/>
        <dsp:cNvSpPr/>
      </dsp:nvSpPr>
      <dsp:spPr>
        <a:xfrm>
          <a:off x="4856299" y="241099"/>
          <a:ext cx="2109495" cy="90813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Use as many words as you can</a:t>
          </a:r>
          <a:endParaRPr lang="ru-RU" sz="1800" kern="1200" dirty="0"/>
        </a:p>
      </dsp:txBody>
      <dsp:txXfrm>
        <a:off x="4856299" y="241099"/>
        <a:ext cx="2109495" cy="908138"/>
      </dsp:txXfrm>
    </dsp:sp>
    <dsp:sp modelId="{D3EAC07D-2F5F-41E0-B2BA-35B400C89599}">
      <dsp:nvSpPr>
        <dsp:cNvPr id="0" name=""/>
        <dsp:cNvSpPr/>
      </dsp:nvSpPr>
      <dsp:spPr>
        <a:xfrm rot="5400000">
          <a:off x="1825733" y="98381"/>
          <a:ext cx="1513563" cy="1316800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-27701"/>
            <a:satOff val="-52"/>
            <a:lumOff val="439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2129315" y="235864"/>
        <a:ext cx="906398" cy="1041835"/>
      </dsp:txXfrm>
    </dsp:sp>
    <dsp:sp modelId="{C90F62FA-F1B9-4EF2-B8B3-20B43F51D9F3}">
      <dsp:nvSpPr>
        <dsp:cNvPr id="0" name=""/>
        <dsp:cNvSpPr/>
      </dsp:nvSpPr>
      <dsp:spPr>
        <a:xfrm rot="5400000">
          <a:off x="1930363" y="1098995"/>
          <a:ext cx="1513563" cy="1885368"/>
        </a:xfrm>
        <a:prstGeom prst="hexagon">
          <a:avLst>
            <a:gd name="adj" fmla="val 25000"/>
            <a:gd name="vf" fmla="val 11547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0" kern="1200" dirty="0" smtClean="0"/>
            <a:t>Word Association</a:t>
          </a:r>
          <a:endParaRPr lang="ru-RU" sz="1500" kern="1200" dirty="0"/>
        </a:p>
      </dsp:txBody>
      <dsp:txXfrm rot="-5400000">
        <a:off x="2058689" y="1537159"/>
        <a:ext cx="1256912" cy="1009042"/>
      </dsp:txXfrm>
    </dsp:sp>
    <dsp:sp modelId="{AF233FD4-889A-4D75-BBBF-BF5883146236}">
      <dsp:nvSpPr>
        <dsp:cNvPr id="0" name=""/>
        <dsp:cNvSpPr/>
      </dsp:nvSpPr>
      <dsp:spPr>
        <a:xfrm>
          <a:off x="134030" y="1481631"/>
          <a:ext cx="1634648" cy="90813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i="0" kern="1200" dirty="0" smtClean="0"/>
            <a:t>Take each word and brainstorm related words or concepts</a:t>
          </a:r>
          <a:endParaRPr lang="ru-RU" sz="1500" kern="1200" dirty="0"/>
        </a:p>
      </dsp:txBody>
      <dsp:txXfrm>
        <a:off x="134030" y="1481631"/>
        <a:ext cx="1634648" cy="908138"/>
      </dsp:txXfrm>
    </dsp:sp>
    <dsp:sp modelId="{F93013C6-7AD3-4110-87C4-40AB474774EE}">
      <dsp:nvSpPr>
        <dsp:cNvPr id="0" name=""/>
        <dsp:cNvSpPr/>
      </dsp:nvSpPr>
      <dsp:spPr>
        <a:xfrm rot="5400000">
          <a:off x="3844649" y="1368416"/>
          <a:ext cx="1513563" cy="1316800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-83104"/>
            <a:satOff val="-157"/>
            <a:lumOff val="1317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4148231" y="1505899"/>
        <a:ext cx="906398" cy="1041835"/>
      </dsp:txXfrm>
    </dsp:sp>
    <dsp:sp modelId="{ECA6C6FD-F19B-442A-9D39-D1C1EBC02015}">
      <dsp:nvSpPr>
        <dsp:cNvPr id="0" name=""/>
        <dsp:cNvSpPr/>
      </dsp:nvSpPr>
      <dsp:spPr>
        <a:xfrm rot="5400000">
          <a:off x="3033301" y="2284462"/>
          <a:ext cx="1513563" cy="2084231"/>
        </a:xfrm>
        <a:prstGeom prst="hexagon">
          <a:avLst>
            <a:gd name="adj" fmla="val 25000"/>
            <a:gd name="vf" fmla="val 11547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Dialogue</a:t>
          </a:r>
          <a:endParaRPr lang="ru-RU" sz="1500" kern="1200" dirty="0"/>
        </a:p>
      </dsp:txBody>
      <dsp:txXfrm rot="-5400000">
        <a:off x="3095340" y="2822057"/>
        <a:ext cx="1389487" cy="1009042"/>
      </dsp:txXfrm>
    </dsp:sp>
    <dsp:sp modelId="{AAD4AA6B-99F2-4B79-BD55-474DFBEA66E3}">
      <dsp:nvSpPr>
        <dsp:cNvPr id="0" name=""/>
        <dsp:cNvSpPr/>
      </dsp:nvSpPr>
      <dsp:spPr>
        <a:xfrm>
          <a:off x="5261598" y="2909493"/>
          <a:ext cx="1689137" cy="90813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Use as many words as you can in your dialogues</a:t>
          </a:r>
          <a:endParaRPr lang="ru-RU" sz="1500" kern="1200" dirty="0"/>
        </a:p>
      </dsp:txBody>
      <dsp:txXfrm>
        <a:off x="5261598" y="2909493"/>
        <a:ext cx="1689137" cy="908138"/>
      </dsp:txXfrm>
    </dsp:sp>
    <dsp:sp modelId="{E9C26FB2-4B7A-4247-A459-D6379DFF1CCA}">
      <dsp:nvSpPr>
        <dsp:cNvPr id="0" name=""/>
        <dsp:cNvSpPr/>
      </dsp:nvSpPr>
      <dsp:spPr>
        <a:xfrm rot="5400000">
          <a:off x="1447597" y="2653129"/>
          <a:ext cx="1513563" cy="1316800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-138507"/>
            <a:satOff val="-261"/>
            <a:lumOff val="2196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1751179" y="2790612"/>
        <a:ext cx="906398" cy="10418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e7af35e7b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1e7af35e7b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1e7af35e7b4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1e7af35e7b4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135e18421cc_1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135e18421cc_1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hyperlink" Target="http://bit.ly/2TtBDfr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585425"/>
            <a:ext cx="4559700" cy="223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00">
                <a:latin typeface="Baskervville"/>
                <a:ea typeface="Baskervville"/>
                <a:cs typeface="Baskervville"/>
                <a:sym typeface="Baskervvill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2775300"/>
            <a:ext cx="4559700" cy="40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33"/>
          <p:cNvGrpSpPr/>
          <p:nvPr/>
        </p:nvGrpSpPr>
        <p:grpSpPr>
          <a:xfrm rot="10800000" flipH="1">
            <a:off x="0" y="0"/>
            <a:ext cx="9144000" cy="5157487"/>
            <a:chOff x="0" y="0"/>
            <a:chExt cx="9144000" cy="5157487"/>
          </a:xfrm>
        </p:grpSpPr>
        <p:pic>
          <p:nvPicPr>
            <p:cNvPr id="266" name="Google Shape;266;p33"/>
            <p:cNvPicPr preferRelativeResize="0"/>
            <p:nvPr/>
          </p:nvPicPr>
          <p:blipFill rotWithShape="1">
            <a:blip r:embed="rId2">
              <a:alphaModFix/>
            </a:blip>
            <a:srcRect l="51695" t="58621" r="-2007" b="-4602"/>
            <a:stretch/>
          </p:blipFill>
          <p:spPr>
            <a:xfrm flipH="1">
              <a:off x="7874451" y="0"/>
              <a:ext cx="1269549" cy="12030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7" name="Google Shape;267;p33"/>
            <p:cNvPicPr preferRelativeResize="0"/>
            <p:nvPr/>
          </p:nvPicPr>
          <p:blipFill rotWithShape="1">
            <a:blip r:embed="rId3">
              <a:alphaModFix/>
            </a:blip>
            <a:srcRect l="4417" t="15936" r="78418" b="-12639"/>
            <a:stretch/>
          </p:blipFill>
          <p:spPr>
            <a:xfrm flipH="1">
              <a:off x="0" y="1948013"/>
              <a:ext cx="1012726" cy="32094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685500" y="2460927"/>
            <a:ext cx="5267100" cy="83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2685500" y="1577100"/>
            <a:ext cx="1810200" cy="111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9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685500" y="3209075"/>
            <a:ext cx="5267100" cy="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 l="-48875" t="45011" r="-5112" b="5225"/>
          <a:stretch/>
        </p:blipFill>
        <p:spPr>
          <a:xfrm rot="5400000">
            <a:off x="7230975" y="3244400"/>
            <a:ext cx="3100625" cy="72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791450" y="1164775"/>
            <a:ext cx="77040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 sz="12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 l="8146" t="-27408" r="23738" b="10326"/>
          <a:stretch/>
        </p:blipFill>
        <p:spPr>
          <a:xfrm flipH="1">
            <a:off x="1" y="3352450"/>
            <a:ext cx="1008499" cy="179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4"/>
          <p:cNvPicPr preferRelativeResize="0"/>
          <p:nvPr/>
        </p:nvPicPr>
        <p:blipFill rotWithShape="1">
          <a:blip r:embed="rId3">
            <a:alphaModFix/>
          </a:blip>
          <a:srcRect l="1579" t="15976" r="81744" b="897"/>
          <a:stretch/>
        </p:blipFill>
        <p:spPr>
          <a:xfrm>
            <a:off x="8256575" y="0"/>
            <a:ext cx="887424" cy="248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4"/>
          <p:cNvPicPr preferRelativeResize="0"/>
          <p:nvPr/>
        </p:nvPicPr>
        <p:blipFill rotWithShape="1">
          <a:blip r:embed="rId4">
            <a:alphaModFix/>
          </a:blip>
          <a:srcRect l="2867" t="13484" r="75227" b="-14341"/>
          <a:stretch/>
        </p:blipFill>
        <p:spPr>
          <a:xfrm>
            <a:off x="8033877" y="2414875"/>
            <a:ext cx="1110124" cy="2875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884250" y="1494625"/>
            <a:ext cx="7375500" cy="13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48" name="Google Shape;48;p8"/>
          <p:cNvGrpSpPr/>
          <p:nvPr/>
        </p:nvGrpSpPr>
        <p:grpSpPr>
          <a:xfrm rot="10800000" flipH="1">
            <a:off x="0" y="-28677"/>
            <a:ext cx="9143996" cy="2466266"/>
            <a:chOff x="0" y="2705868"/>
            <a:chExt cx="9143996" cy="2466266"/>
          </a:xfrm>
        </p:grpSpPr>
        <p:pic>
          <p:nvPicPr>
            <p:cNvPr id="49" name="Google Shape;49;p8"/>
            <p:cNvPicPr preferRelativeResize="0"/>
            <p:nvPr/>
          </p:nvPicPr>
          <p:blipFill rotWithShape="1">
            <a:blip r:embed="rId2">
              <a:alphaModFix/>
            </a:blip>
            <a:srcRect l="12051" t="-35371" r="57322" b="37062"/>
            <a:stretch/>
          </p:blipFill>
          <p:spPr>
            <a:xfrm>
              <a:off x="0" y="3189582"/>
              <a:ext cx="1090227" cy="196847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0" name="Google Shape;50;p8"/>
            <p:cNvGrpSpPr/>
            <p:nvPr/>
          </p:nvGrpSpPr>
          <p:grpSpPr>
            <a:xfrm flipH="1">
              <a:off x="396445" y="2705868"/>
              <a:ext cx="8747551" cy="2466266"/>
              <a:chOff x="6" y="1434400"/>
              <a:chExt cx="13320468" cy="3755544"/>
            </a:xfrm>
          </p:grpSpPr>
          <p:pic>
            <p:nvPicPr>
              <p:cNvPr id="51" name="Google Shape;51;p8"/>
              <p:cNvPicPr preferRelativeResize="0"/>
              <p:nvPr/>
            </p:nvPicPr>
            <p:blipFill rotWithShape="1">
              <a:blip r:embed="rId3">
                <a:alphaModFix/>
              </a:blip>
              <a:srcRect l="-9430" r="59560"/>
              <a:stretch/>
            </p:blipFill>
            <p:spPr>
              <a:xfrm rot="5400000">
                <a:off x="12106162" y="3954193"/>
                <a:ext cx="990600" cy="14380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2" name="Google Shape;52;p8"/>
              <p:cNvPicPr preferRelativeResize="0"/>
              <p:nvPr/>
            </p:nvPicPr>
            <p:blipFill rotWithShape="1">
              <a:blip r:embed="rId4">
                <a:alphaModFix/>
              </a:blip>
              <a:srcRect l="52876" t="-19091" r="-4940" b="-7426"/>
              <a:stretch/>
            </p:blipFill>
            <p:spPr>
              <a:xfrm>
                <a:off x="6" y="1434400"/>
                <a:ext cx="713225" cy="3169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3" name="Google Shape;53;p8"/>
              <p:cNvPicPr preferRelativeResize="0"/>
              <p:nvPr/>
            </p:nvPicPr>
            <p:blipFill rotWithShape="1">
              <a:blip r:embed="rId5">
                <a:alphaModFix/>
              </a:blip>
              <a:srcRect l="7542" t="4281" r="63436" b="43438"/>
              <a:stretch/>
            </p:blipFill>
            <p:spPr>
              <a:xfrm>
                <a:off x="1976643" y="3385244"/>
                <a:ext cx="1780977" cy="18047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2135550" y="1505850"/>
            <a:ext cx="4872900" cy="146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ubTitle" idx="1"/>
          </p:nvPr>
        </p:nvSpPr>
        <p:spPr>
          <a:xfrm>
            <a:off x="2135550" y="296655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7" name="Google Shape;57;p9"/>
          <p:cNvPicPr preferRelativeResize="0"/>
          <p:nvPr/>
        </p:nvPicPr>
        <p:blipFill rotWithShape="1">
          <a:blip r:embed="rId2">
            <a:alphaModFix/>
          </a:blip>
          <a:srcRect l="51987" t="3820" r="6247" b="-61053"/>
          <a:stretch/>
        </p:blipFill>
        <p:spPr>
          <a:xfrm rot="5400000">
            <a:off x="7337624" y="-836747"/>
            <a:ext cx="969625" cy="2643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"/>
          </p:nvPr>
        </p:nvSpPr>
        <p:spPr>
          <a:xfrm>
            <a:off x="719975" y="310981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2"/>
          </p:nvPr>
        </p:nvSpPr>
        <p:spPr>
          <a:xfrm>
            <a:off x="3419246" y="310981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3"/>
          </p:nvPr>
        </p:nvSpPr>
        <p:spPr>
          <a:xfrm>
            <a:off x="6118524" y="310981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4" hasCustomPrompt="1"/>
          </p:nvPr>
        </p:nvSpPr>
        <p:spPr>
          <a:xfrm>
            <a:off x="719975" y="1492300"/>
            <a:ext cx="1136100" cy="825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5" hasCustomPrompt="1"/>
          </p:nvPr>
        </p:nvSpPr>
        <p:spPr>
          <a:xfrm>
            <a:off x="3419246" y="1492300"/>
            <a:ext cx="1136100" cy="825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6" hasCustomPrompt="1"/>
          </p:nvPr>
        </p:nvSpPr>
        <p:spPr>
          <a:xfrm>
            <a:off x="6118525" y="1492300"/>
            <a:ext cx="1136100" cy="825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7"/>
          </p:nvPr>
        </p:nvSpPr>
        <p:spPr>
          <a:xfrm>
            <a:off x="719975" y="2317288"/>
            <a:ext cx="2305500" cy="86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askervville"/>
                <a:ea typeface="Baskervville"/>
                <a:cs typeface="Baskervville"/>
                <a:sym typeface="Baskervvill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8"/>
          </p:nvPr>
        </p:nvSpPr>
        <p:spPr>
          <a:xfrm>
            <a:off x="3419246" y="2317288"/>
            <a:ext cx="2305500" cy="86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askervville"/>
                <a:ea typeface="Baskervville"/>
                <a:cs typeface="Baskervville"/>
                <a:sym typeface="Baskervvill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9"/>
          </p:nvPr>
        </p:nvSpPr>
        <p:spPr>
          <a:xfrm>
            <a:off x="6118524" y="2317288"/>
            <a:ext cx="2305500" cy="86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askervville"/>
                <a:ea typeface="Baskervville"/>
                <a:cs typeface="Baskervville"/>
                <a:sym typeface="Baskervvill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pic>
        <p:nvPicPr>
          <p:cNvPr id="81" name="Google Shape;81;p13"/>
          <p:cNvPicPr preferRelativeResize="0"/>
          <p:nvPr/>
        </p:nvPicPr>
        <p:blipFill rotWithShape="1">
          <a:blip r:embed="rId2">
            <a:alphaModFix/>
          </a:blip>
          <a:srcRect t="68350" b="22797"/>
          <a:stretch/>
        </p:blipFill>
        <p:spPr>
          <a:xfrm>
            <a:off x="0" y="4604001"/>
            <a:ext cx="9143926" cy="539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1"/>
          <p:cNvSpPr txBox="1">
            <a:spLocks noGrp="1"/>
          </p:cNvSpPr>
          <p:nvPr>
            <p:ph type="title"/>
          </p:nvPr>
        </p:nvSpPr>
        <p:spPr>
          <a:xfrm>
            <a:off x="1018025" y="485175"/>
            <a:ext cx="4139400" cy="122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74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31"/>
          <p:cNvSpPr txBox="1">
            <a:spLocks noGrp="1"/>
          </p:cNvSpPr>
          <p:nvPr>
            <p:ph type="subTitle" idx="1"/>
          </p:nvPr>
        </p:nvSpPr>
        <p:spPr>
          <a:xfrm>
            <a:off x="1018025" y="1618848"/>
            <a:ext cx="4139400" cy="12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31"/>
          <p:cNvSpPr txBox="1"/>
          <p:nvPr/>
        </p:nvSpPr>
        <p:spPr>
          <a:xfrm>
            <a:off x="1018025" y="3385900"/>
            <a:ext cx="4139400" cy="7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CREDITS: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This presentation template was created by </a:t>
            </a:r>
            <a:r>
              <a:rPr lang="en" sz="1200" b="1" u="sng">
                <a:solidFill>
                  <a:schemeClr val="hlink"/>
                </a:solidFill>
                <a:latin typeface="DM Sans"/>
                <a:ea typeface="DM Sans"/>
                <a:cs typeface="DM Sans"/>
                <a:sym typeface="DM Sans"/>
                <a:hlinkClick r:id="rId2"/>
              </a:rPr>
              <a:t>Slidesgo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and includes icons by </a:t>
            </a:r>
            <a:r>
              <a:rPr lang="en" sz="1200" b="1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and infographics &amp; images by </a:t>
            </a:r>
            <a:r>
              <a:rPr lang="en" sz="1200" b="1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sz="1200" b="1" u="sng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250" name="Google Shape;250;p31"/>
          <p:cNvGrpSpPr/>
          <p:nvPr/>
        </p:nvGrpSpPr>
        <p:grpSpPr>
          <a:xfrm>
            <a:off x="-71600" y="-325564"/>
            <a:ext cx="1344425" cy="5474290"/>
            <a:chOff x="-71600" y="-325564"/>
            <a:chExt cx="1344425" cy="5474290"/>
          </a:xfrm>
        </p:grpSpPr>
        <p:pic>
          <p:nvPicPr>
            <p:cNvPr id="251" name="Google Shape;251;p31"/>
            <p:cNvPicPr preferRelativeResize="0"/>
            <p:nvPr/>
          </p:nvPicPr>
          <p:blipFill rotWithShape="1">
            <a:blip r:embed="rId5">
              <a:alphaModFix/>
            </a:blip>
            <a:srcRect l="-9431" r="57439"/>
            <a:stretch/>
          </p:blipFill>
          <p:spPr>
            <a:xfrm rot="5400000">
              <a:off x="117875" y="3993776"/>
              <a:ext cx="965475" cy="1344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2" name="Google Shape;252;p31"/>
            <p:cNvPicPr preferRelativeResize="0"/>
            <p:nvPr/>
          </p:nvPicPr>
          <p:blipFill rotWithShape="1">
            <a:blip r:embed="rId6">
              <a:alphaModFix/>
            </a:blip>
            <a:srcRect l="52876" t="-19091" r="-4940" b="-7426"/>
            <a:stretch/>
          </p:blipFill>
          <p:spPr>
            <a:xfrm>
              <a:off x="5" y="-325564"/>
              <a:ext cx="666794" cy="296325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254;p32"/>
          <p:cNvGrpSpPr/>
          <p:nvPr/>
        </p:nvGrpSpPr>
        <p:grpSpPr>
          <a:xfrm flipH="1">
            <a:off x="-6850" y="-11950"/>
            <a:ext cx="9150850" cy="5155407"/>
            <a:chOff x="-6850" y="-11950"/>
            <a:chExt cx="9150850" cy="5155407"/>
          </a:xfrm>
        </p:grpSpPr>
        <p:grpSp>
          <p:nvGrpSpPr>
            <p:cNvPr id="255" name="Google Shape;255;p32"/>
            <p:cNvGrpSpPr/>
            <p:nvPr/>
          </p:nvGrpSpPr>
          <p:grpSpPr>
            <a:xfrm flipH="1">
              <a:off x="5387545" y="2705868"/>
              <a:ext cx="3756455" cy="2437589"/>
              <a:chOff x="0" y="1434400"/>
              <a:chExt cx="5720200" cy="3711876"/>
            </a:xfrm>
          </p:grpSpPr>
          <p:pic>
            <p:nvPicPr>
              <p:cNvPr id="256" name="Google Shape;256;p32"/>
              <p:cNvPicPr preferRelativeResize="0"/>
              <p:nvPr/>
            </p:nvPicPr>
            <p:blipFill rotWithShape="1">
              <a:blip r:embed="rId2">
                <a:alphaModFix/>
              </a:blip>
              <a:srcRect l="-9430" r="59560"/>
              <a:stretch/>
            </p:blipFill>
            <p:spPr>
              <a:xfrm rot="5400000">
                <a:off x="4505888" y="3918789"/>
                <a:ext cx="990600" cy="14380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7" name="Google Shape;257;p32"/>
              <p:cNvPicPr preferRelativeResize="0"/>
              <p:nvPr/>
            </p:nvPicPr>
            <p:blipFill rotWithShape="1">
              <a:blip r:embed="rId3">
                <a:alphaModFix/>
              </a:blip>
              <a:srcRect l="14022" t="-1943" b="52497"/>
              <a:stretch/>
            </p:blipFill>
            <p:spPr>
              <a:xfrm>
                <a:off x="0" y="3291425"/>
                <a:ext cx="3110451" cy="185485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8" name="Google Shape;258;p32"/>
              <p:cNvPicPr preferRelativeResize="0"/>
              <p:nvPr/>
            </p:nvPicPr>
            <p:blipFill rotWithShape="1">
              <a:blip r:embed="rId4">
                <a:alphaModFix/>
              </a:blip>
              <a:srcRect l="52876" t="-19091" r="-4940" b="-7426"/>
              <a:stretch/>
            </p:blipFill>
            <p:spPr>
              <a:xfrm>
                <a:off x="6" y="1434400"/>
                <a:ext cx="713225" cy="3169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9" name="Google Shape;259;p32"/>
              <p:cNvPicPr preferRelativeResize="0"/>
              <p:nvPr/>
            </p:nvPicPr>
            <p:blipFill rotWithShape="1">
              <a:blip r:embed="rId5">
                <a:alphaModFix/>
              </a:blip>
              <a:srcRect l="6973" t="11846" r="64005" b="35874"/>
              <a:stretch/>
            </p:blipFill>
            <p:spPr>
              <a:xfrm>
                <a:off x="2585825" y="3338800"/>
                <a:ext cx="1780977" cy="18047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60" name="Google Shape;260;p32"/>
            <p:cNvPicPr preferRelativeResize="0"/>
            <p:nvPr/>
          </p:nvPicPr>
          <p:blipFill rotWithShape="1">
            <a:blip r:embed="rId6">
              <a:alphaModFix/>
            </a:blip>
            <a:srcRect l="23173" t="-7907" r="-11085" b="-3463"/>
            <a:stretch/>
          </p:blipFill>
          <p:spPr>
            <a:xfrm rot="5">
              <a:off x="-6850" y="799276"/>
              <a:ext cx="1524951" cy="19958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" name="Google Shape;261;p32"/>
            <p:cNvPicPr preferRelativeResize="0"/>
            <p:nvPr/>
          </p:nvPicPr>
          <p:blipFill rotWithShape="1">
            <a:blip r:embed="rId7">
              <a:alphaModFix/>
            </a:blip>
            <a:srcRect l="-2935" t="6483" r="79801" b="-2535"/>
            <a:stretch/>
          </p:blipFill>
          <p:spPr>
            <a:xfrm rot="5400000" flipH="1">
              <a:off x="822027" y="-822025"/>
              <a:ext cx="1231073" cy="28751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2" name="Google Shape;262;p32"/>
            <p:cNvPicPr preferRelativeResize="0"/>
            <p:nvPr/>
          </p:nvPicPr>
          <p:blipFill rotWithShape="1">
            <a:blip r:embed="rId5">
              <a:alphaModFix/>
            </a:blip>
            <a:srcRect l="9315" t="5838" r="66392" b="-1550"/>
            <a:stretch/>
          </p:blipFill>
          <p:spPr>
            <a:xfrm flipH="1">
              <a:off x="2" y="2414875"/>
              <a:ext cx="1231073" cy="2728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3" name="Google Shape;263;p32"/>
            <p:cNvPicPr preferRelativeResize="0"/>
            <p:nvPr/>
          </p:nvPicPr>
          <p:blipFill rotWithShape="1">
            <a:blip r:embed="rId2">
              <a:alphaModFix/>
            </a:blip>
            <a:srcRect l="51475" t="3820" r="6244" b="-61053"/>
            <a:stretch/>
          </p:blipFill>
          <p:spPr>
            <a:xfrm rot="5400000">
              <a:off x="7331650" y="-842725"/>
              <a:ext cx="981575" cy="264312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skervville"/>
              <a:buNone/>
              <a:defRPr sz="3500">
                <a:solidFill>
                  <a:schemeClr val="dk1"/>
                </a:solidFill>
                <a:latin typeface="Baskervville"/>
                <a:ea typeface="Baskervville"/>
                <a:cs typeface="Baskervville"/>
                <a:sym typeface="Baskervvill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skervville"/>
              <a:buNone/>
              <a:defRPr sz="3500">
                <a:solidFill>
                  <a:schemeClr val="dk1"/>
                </a:solidFill>
                <a:latin typeface="Baskervville"/>
                <a:ea typeface="Baskervville"/>
                <a:cs typeface="Baskervville"/>
                <a:sym typeface="Baskervvill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skervville"/>
              <a:buNone/>
              <a:defRPr sz="3500">
                <a:solidFill>
                  <a:schemeClr val="dk1"/>
                </a:solidFill>
                <a:latin typeface="Baskervville"/>
                <a:ea typeface="Baskervville"/>
                <a:cs typeface="Baskervville"/>
                <a:sym typeface="Baskervvill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skervville"/>
              <a:buNone/>
              <a:defRPr sz="3500">
                <a:solidFill>
                  <a:schemeClr val="dk1"/>
                </a:solidFill>
                <a:latin typeface="Baskervville"/>
                <a:ea typeface="Baskervville"/>
                <a:cs typeface="Baskervville"/>
                <a:sym typeface="Baskervvill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skervville"/>
              <a:buNone/>
              <a:defRPr sz="3500">
                <a:solidFill>
                  <a:schemeClr val="dk1"/>
                </a:solidFill>
                <a:latin typeface="Baskervville"/>
                <a:ea typeface="Baskervville"/>
                <a:cs typeface="Baskervville"/>
                <a:sym typeface="Baskervvill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skervville"/>
              <a:buNone/>
              <a:defRPr sz="3500">
                <a:solidFill>
                  <a:schemeClr val="dk1"/>
                </a:solidFill>
                <a:latin typeface="Baskervville"/>
                <a:ea typeface="Baskervville"/>
                <a:cs typeface="Baskervville"/>
                <a:sym typeface="Baskervvill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skervville"/>
              <a:buNone/>
              <a:defRPr sz="3500">
                <a:solidFill>
                  <a:schemeClr val="dk1"/>
                </a:solidFill>
                <a:latin typeface="Baskervville"/>
                <a:ea typeface="Baskervville"/>
                <a:cs typeface="Baskervville"/>
                <a:sym typeface="Baskervvill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skervville"/>
              <a:buNone/>
              <a:defRPr sz="3500">
                <a:solidFill>
                  <a:schemeClr val="dk1"/>
                </a:solidFill>
                <a:latin typeface="Baskervville"/>
                <a:ea typeface="Baskervville"/>
                <a:cs typeface="Baskervville"/>
                <a:sym typeface="Baskervvill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skervville"/>
              <a:buNone/>
              <a:defRPr sz="3500">
                <a:solidFill>
                  <a:schemeClr val="dk1"/>
                </a:solidFill>
                <a:latin typeface="Baskervville"/>
                <a:ea typeface="Baskervville"/>
                <a:cs typeface="Baskervville"/>
                <a:sym typeface="Baskervvill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5" r:id="rId5"/>
    <p:sldLayoutId id="2147483658" r:id="rId6"/>
    <p:sldLayoutId id="2147483659" r:id="rId7"/>
    <p:sldLayoutId id="2147483677" r:id="rId8"/>
    <p:sldLayoutId id="2147483678" r:id="rId9"/>
    <p:sldLayoutId id="214748367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62998/376/90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1.jp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7.png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7"/>
          <p:cNvSpPr txBox="1">
            <a:spLocks noGrp="1"/>
          </p:cNvSpPr>
          <p:nvPr>
            <p:ph type="ctrTitle"/>
          </p:nvPr>
        </p:nvSpPr>
        <p:spPr>
          <a:xfrm>
            <a:off x="713224" y="585425"/>
            <a:ext cx="5486853" cy="223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Poetic Vocabulary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279" name="Google Shape;279;p37"/>
          <p:cNvSpPr txBox="1">
            <a:spLocks noGrp="1"/>
          </p:cNvSpPr>
          <p:nvPr>
            <p:ph type="subTitle" idx="1"/>
          </p:nvPr>
        </p:nvSpPr>
        <p:spPr>
          <a:xfrm>
            <a:off x="713225" y="2775300"/>
            <a:ext cx="4559700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80" name="Google Shape;280;p37"/>
          <p:cNvGrpSpPr/>
          <p:nvPr/>
        </p:nvGrpSpPr>
        <p:grpSpPr>
          <a:xfrm>
            <a:off x="0" y="2470815"/>
            <a:ext cx="5272789" cy="2675935"/>
            <a:chOff x="0" y="1434400"/>
            <a:chExt cx="7322300" cy="3716060"/>
          </a:xfrm>
        </p:grpSpPr>
        <p:pic>
          <p:nvPicPr>
            <p:cNvPr id="281" name="Google Shape;281;p37"/>
            <p:cNvPicPr preferRelativeResize="0"/>
            <p:nvPr/>
          </p:nvPicPr>
          <p:blipFill rotWithShape="1">
            <a:blip r:embed="rId3">
              <a:alphaModFix/>
            </a:blip>
            <a:srcRect b="30260"/>
            <a:stretch/>
          </p:blipFill>
          <p:spPr>
            <a:xfrm>
              <a:off x="4561325" y="3156975"/>
              <a:ext cx="2760976" cy="19893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2" name="Google Shape;282;p37"/>
            <p:cNvPicPr preferRelativeResize="0"/>
            <p:nvPr/>
          </p:nvPicPr>
          <p:blipFill rotWithShape="1">
            <a:blip r:embed="rId4">
              <a:alphaModFix/>
            </a:blip>
            <a:srcRect l="-9428" r="58684"/>
            <a:stretch/>
          </p:blipFill>
          <p:spPr>
            <a:xfrm rot="5400000">
              <a:off x="4497223" y="3927471"/>
              <a:ext cx="1007950" cy="14380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3" name="Google Shape;283;p37"/>
            <p:cNvPicPr preferRelativeResize="0"/>
            <p:nvPr/>
          </p:nvPicPr>
          <p:blipFill rotWithShape="1">
            <a:blip r:embed="rId5">
              <a:alphaModFix/>
            </a:blip>
            <a:srcRect l="14022" t="-1943" b="52497"/>
            <a:stretch/>
          </p:blipFill>
          <p:spPr>
            <a:xfrm>
              <a:off x="0" y="3291425"/>
              <a:ext cx="3110451" cy="1854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4" name="Google Shape;284;p37"/>
            <p:cNvPicPr preferRelativeResize="0"/>
            <p:nvPr/>
          </p:nvPicPr>
          <p:blipFill rotWithShape="1">
            <a:blip r:embed="rId6">
              <a:alphaModFix/>
            </a:blip>
            <a:srcRect l="52876" t="-19091" r="-4940" b="-7426"/>
            <a:stretch/>
          </p:blipFill>
          <p:spPr>
            <a:xfrm>
              <a:off x="6" y="1434400"/>
              <a:ext cx="713225" cy="3169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5" name="Google Shape;285;p37"/>
            <p:cNvPicPr preferRelativeResize="0"/>
            <p:nvPr/>
          </p:nvPicPr>
          <p:blipFill rotWithShape="1">
            <a:blip r:embed="rId7">
              <a:alphaModFix/>
            </a:blip>
            <a:srcRect l="6770" t="24299" r="64208" b="23421"/>
            <a:stretch/>
          </p:blipFill>
          <p:spPr>
            <a:xfrm>
              <a:off x="2585825" y="3338800"/>
              <a:ext cx="1780977" cy="18047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6" name="Google Shape;286;p37"/>
          <p:cNvPicPr preferRelativeResize="0"/>
          <p:nvPr/>
        </p:nvPicPr>
        <p:blipFill rotWithShape="1">
          <a:blip r:embed="rId8">
            <a:alphaModFix/>
          </a:blip>
          <a:srcRect l="64021"/>
          <a:stretch/>
        </p:blipFill>
        <p:spPr>
          <a:xfrm>
            <a:off x="6367525" y="0"/>
            <a:ext cx="277647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8"/>
          <p:cNvSpPr txBox="1">
            <a:spLocks noGrp="1"/>
          </p:cNvSpPr>
          <p:nvPr>
            <p:ph type="title"/>
          </p:nvPr>
        </p:nvSpPr>
        <p:spPr>
          <a:xfrm>
            <a:off x="155005" y="6588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Match the words with their definitions</a:t>
            </a:r>
            <a:endParaRPr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2264" y="638584"/>
            <a:ext cx="291046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ken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guile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steed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woe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 might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6. quest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7. ire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8. billow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9. troth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10. gore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11. realm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12. weal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13. nuptials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14. foe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15.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goblet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16.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swain</a:t>
            </a:r>
          </a:p>
          <a:p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17.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bliss</a:t>
            </a:r>
          </a:p>
          <a:p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18.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thrall</a:t>
            </a:r>
          </a:p>
          <a:p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19.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array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99786" y="638583"/>
            <a:ext cx="6861717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eriod"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young man who is a lover or suitor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/>
              <a:buAutoNum type="alphaLcPeriod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b. a state of extreme happiness or joy.</a:t>
            </a:r>
          </a:p>
          <a:p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blood that has come out of a wound.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d. a kingdom or domain where someone has control or influence.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e. a person who is under the control or domination of another.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f. one's range of knowledge or understanding.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g. intense anger or wrath.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h. a horse, especially a riding horse.</a:t>
            </a:r>
          </a:p>
          <a:p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a large group or collection of things, people, or ideas that are arranged in an organized way.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j. a long search or pursuit for something.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k. a drinking glass with a stem and a base, often used for wine.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l. to swell out and become larger, like a cloud or sail filled with wind.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m. great sorrow or distress.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n. great strength or power.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o. a state of well-being or prosperity.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p. a wedding ceremony or marriage.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q. a solemn pledge or promise, especially in relation to marriage.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r. an enemy or opponent.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s. the use of clever but dishonest behavior to deceive someone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9"/>
          <p:cNvSpPr txBox="1">
            <a:spLocks noGrp="1"/>
          </p:cNvSpPr>
          <p:nvPr>
            <p:ph type="title"/>
          </p:nvPr>
        </p:nvSpPr>
        <p:spPr>
          <a:xfrm>
            <a:off x="0" y="445025"/>
            <a:ext cx="842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 smtClean="0">
                <a:hlinkClick r:id="rId3"/>
              </a:rPr>
              <a:t>https://wordwall.net/play/62998/376/906</a:t>
            </a:r>
            <a:endParaRPr lang="en-US" sz="2000" dirty="0"/>
          </a:p>
        </p:txBody>
      </p:sp>
      <p:sp>
        <p:nvSpPr>
          <p:cNvPr id="301" name="Google Shape;301;p39"/>
          <p:cNvSpPr txBox="1">
            <a:spLocks noGrp="1"/>
          </p:cNvSpPr>
          <p:nvPr>
            <p:ph type="subTitle" idx="1"/>
          </p:nvPr>
        </p:nvSpPr>
        <p:spPr>
          <a:xfrm>
            <a:off x="4667507" y="1255709"/>
            <a:ext cx="571056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Poetic Adjectives</a:t>
            </a:r>
            <a:endParaRPr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0" name="Google Shape;310;p39"/>
          <p:cNvPicPr preferRelativeResize="0"/>
          <p:nvPr/>
        </p:nvPicPr>
        <p:blipFill rotWithShape="1">
          <a:blip r:embed="rId4">
            <a:alphaModFix/>
          </a:blip>
          <a:srcRect l="51695" t="58621" r="-2007" b="-4602"/>
          <a:stretch/>
        </p:blipFill>
        <p:spPr>
          <a:xfrm flipH="1">
            <a:off x="7442306" y="0"/>
            <a:ext cx="1701699" cy="1612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If you insult someone using only nouns and adjectives Can it really be  called verbal abuse? - Philosoraptor - quickme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7" y="906967"/>
            <a:ext cx="3708942" cy="370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40"/>
          <p:cNvGrpSpPr/>
          <p:nvPr/>
        </p:nvGrpSpPr>
        <p:grpSpPr>
          <a:xfrm>
            <a:off x="-6850" y="0"/>
            <a:ext cx="9150850" cy="5143456"/>
            <a:chOff x="-6850" y="0"/>
            <a:chExt cx="9150850" cy="5143456"/>
          </a:xfrm>
        </p:grpSpPr>
        <p:grpSp>
          <p:nvGrpSpPr>
            <p:cNvPr id="318" name="Google Shape;318;p40"/>
            <p:cNvGrpSpPr/>
            <p:nvPr/>
          </p:nvGrpSpPr>
          <p:grpSpPr>
            <a:xfrm flipH="1">
              <a:off x="5387545" y="2705868"/>
              <a:ext cx="3756455" cy="2437589"/>
              <a:chOff x="0" y="1434400"/>
              <a:chExt cx="5720200" cy="3711876"/>
            </a:xfrm>
          </p:grpSpPr>
          <p:pic>
            <p:nvPicPr>
              <p:cNvPr id="319" name="Google Shape;319;p40"/>
              <p:cNvPicPr preferRelativeResize="0"/>
              <p:nvPr/>
            </p:nvPicPr>
            <p:blipFill rotWithShape="1">
              <a:blip r:embed="rId3">
                <a:alphaModFix/>
              </a:blip>
              <a:srcRect l="-9430" r="59560"/>
              <a:stretch/>
            </p:blipFill>
            <p:spPr>
              <a:xfrm rot="5400000">
                <a:off x="4505888" y="3918789"/>
                <a:ext cx="990600" cy="14380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0" name="Google Shape;320;p40"/>
              <p:cNvPicPr preferRelativeResize="0"/>
              <p:nvPr/>
            </p:nvPicPr>
            <p:blipFill rotWithShape="1">
              <a:blip r:embed="rId4">
                <a:alphaModFix/>
              </a:blip>
              <a:srcRect l="14022" t="-1943" b="52497"/>
              <a:stretch/>
            </p:blipFill>
            <p:spPr>
              <a:xfrm>
                <a:off x="0" y="3291425"/>
                <a:ext cx="3110451" cy="185485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1" name="Google Shape;321;p40"/>
              <p:cNvPicPr preferRelativeResize="0"/>
              <p:nvPr/>
            </p:nvPicPr>
            <p:blipFill rotWithShape="1">
              <a:blip r:embed="rId5">
                <a:alphaModFix/>
              </a:blip>
              <a:srcRect l="52876" t="-19091" r="-4940" b="-7426"/>
              <a:stretch/>
            </p:blipFill>
            <p:spPr>
              <a:xfrm>
                <a:off x="6" y="1434400"/>
                <a:ext cx="713225" cy="3169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2" name="Google Shape;322;p40"/>
              <p:cNvPicPr preferRelativeResize="0"/>
              <p:nvPr/>
            </p:nvPicPr>
            <p:blipFill rotWithShape="1">
              <a:blip r:embed="rId6">
                <a:alphaModFix/>
              </a:blip>
              <a:srcRect l="6973" t="11846" r="64005" b="35874"/>
              <a:stretch/>
            </p:blipFill>
            <p:spPr>
              <a:xfrm>
                <a:off x="2585825" y="3338800"/>
                <a:ext cx="1780977" cy="18047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23" name="Google Shape;323;p40"/>
            <p:cNvPicPr preferRelativeResize="0"/>
            <p:nvPr/>
          </p:nvPicPr>
          <p:blipFill rotWithShape="1">
            <a:blip r:embed="rId7">
              <a:alphaModFix/>
            </a:blip>
            <a:srcRect l="23173" t="-7907" r="-11085" b="-3463"/>
            <a:stretch/>
          </p:blipFill>
          <p:spPr>
            <a:xfrm rot="5">
              <a:off x="-6850" y="799276"/>
              <a:ext cx="1524951" cy="19958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4" name="Google Shape;324;p40"/>
            <p:cNvPicPr preferRelativeResize="0"/>
            <p:nvPr/>
          </p:nvPicPr>
          <p:blipFill rotWithShape="1">
            <a:blip r:embed="rId8">
              <a:alphaModFix/>
            </a:blip>
            <a:srcRect l="-2935" t="6483" r="79801" b="-2535"/>
            <a:stretch/>
          </p:blipFill>
          <p:spPr>
            <a:xfrm rot="5400000" flipH="1">
              <a:off x="822027" y="-822025"/>
              <a:ext cx="1231073" cy="28751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5" name="Google Shape;325;p40"/>
            <p:cNvPicPr preferRelativeResize="0"/>
            <p:nvPr/>
          </p:nvPicPr>
          <p:blipFill rotWithShape="1">
            <a:blip r:embed="rId6">
              <a:alphaModFix/>
            </a:blip>
            <a:srcRect l="9315" t="5838" r="66392" b="-1550"/>
            <a:stretch/>
          </p:blipFill>
          <p:spPr>
            <a:xfrm flipH="1">
              <a:off x="2" y="2414875"/>
              <a:ext cx="1231073" cy="27285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29947" y="408585"/>
            <a:ext cx="4672206" cy="3621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04859" y="439364"/>
            <a:ext cx="4856462" cy="3590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41"/>
          <p:cNvPicPr preferRelativeResize="0"/>
          <p:nvPr/>
        </p:nvPicPr>
        <p:blipFill rotWithShape="1">
          <a:blip r:embed="rId3">
            <a:alphaModFix/>
          </a:blip>
          <a:srcRect r="74094"/>
          <a:stretch/>
        </p:blipFill>
        <p:spPr>
          <a:xfrm>
            <a:off x="0" y="0"/>
            <a:ext cx="199907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4" name="Google Shape;334;p41"/>
          <p:cNvGrpSpPr/>
          <p:nvPr/>
        </p:nvGrpSpPr>
        <p:grpSpPr>
          <a:xfrm>
            <a:off x="6661100" y="0"/>
            <a:ext cx="2482905" cy="5143501"/>
            <a:chOff x="6661100" y="0"/>
            <a:chExt cx="2482905" cy="5143501"/>
          </a:xfrm>
        </p:grpSpPr>
        <p:pic>
          <p:nvPicPr>
            <p:cNvPr id="335" name="Google Shape;335;p41"/>
            <p:cNvPicPr preferRelativeResize="0"/>
            <p:nvPr/>
          </p:nvPicPr>
          <p:blipFill rotWithShape="1">
            <a:blip r:embed="rId4">
              <a:alphaModFix/>
            </a:blip>
            <a:srcRect l="592" t="-31818" r="55204" b="55807"/>
            <a:stretch/>
          </p:blipFill>
          <p:spPr>
            <a:xfrm>
              <a:off x="6661100" y="2741975"/>
              <a:ext cx="2482898" cy="2401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6" name="Google Shape;336;p41"/>
            <p:cNvPicPr preferRelativeResize="0"/>
            <p:nvPr/>
          </p:nvPicPr>
          <p:blipFill rotWithShape="1">
            <a:blip r:embed="rId5">
              <a:alphaModFix/>
            </a:blip>
            <a:srcRect l="51695" t="58621" r="-2007" b="-4602"/>
            <a:stretch/>
          </p:blipFill>
          <p:spPr>
            <a:xfrm flipH="1">
              <a:off x="7442306" y="0"/>
              <a:ext cx="1701699" cy="16125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TextBox 4"/>
          <p:cNvSpPr txBox="1"/>
          <p:nvPr/>
        </p:nvSpPr>
        <p:spPr>
          <a:xfrm>
            <a:off x="2415794" y="159943"/>
            <a:ext cx="3828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lackadder ITC" panose="04020505051007020D02" pitchFamily="82" charset="0"/>
              </a:rPr>
              <a:t>Group Tasks</a:t>
            </a:r>
            <a:endParaRPr lang="en-US" sz="3600" dirty="0">
              <a:latin typeface="Blackadder ITC" panose="04020505051007020D02" pitchFamily="82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048481837"/>
              </p:ext>
            </p:extLst>
          </p:nvPr>
        </p:nvGraphicFramePr>
        <p:xfrm>
          <a:off x="1642945" y="806274"/>
          <a:ext cx="6965795" cy="408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8"/>
          <p:cNvSpPr txBox="1">
            <a:spLocks noGrp="1"/>
          </p:cNvSpPr>
          <p:nvPr>
            <p:ph type="title"/>
          </p:nvPr>
        </p:nvSpPr>
        <p:spPr>
          <a:xfrm>
            <a:off x="884250" y="1494625"/>
            <a:ext cx="7375500" cy="13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Modern Examples</a:t>
            </a:r>
            <a:endParaRPr dirty="0"/>
          </a:p>
        </p:txBody>
      </p:sp>
      <p:pic>
        <p:nvPicPr>
          <p:cNvPr id="440" name="Google Shape;440;p48"/>
          <p:cNvPicPr preferRelativeResize="0"/>
          <p:nvPr/>
        </p:nvPicPr>
        <p:blipFill rotWithShape="1">
          <a:blip r:embed="rId3">
            <a:alphaModFix/>
          </a:blip>
          <a:srcRect l="26051" t="-10087" r="-12028" b="60640"/>
          <a:stretch/>
        </p:blipFill>
        <p:spPr>
          <a:xfrm rot="10800000">
            <a:off x="7101367" y="-1"/>
            <a:ext cx="2042633" cy="1218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48"/>
          <p:cNvPicPr preferRelativeResize="0"/>
          <p:nvPr/>
        </p:nvPicPr>
        <p:blipFill rotWithShape="1">
          <a:blip r:embed="rId4">
            <a:alphaModFix/>
          </a:blip>
          <a:srcRect t="80553"/>
          <a:stretch/>
        </p:blipFill>
        <p:spPr>
          <a:xfrm>
            <a:off x="0" y="3958350"/>
            <a:ext cx="9144003" cy="1185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71"/>
          <p:cNvSpPr txBox="1">
            <a:spLocks noGrp="1"/>
          </p:cNvSpPr>
          <p:nvPr>
            <p:ph type="title"/>
          </p:nvPr>
        </p:nvSpPr>
        <p:spPr>
          <a:xfrm>
            <a:off x="861908" y="3109428"/>
            <a:ext cx="4139400" cy="1225500"/>
          </a:xfrm>
          <a:prstGeom prst="rect">
            <a:avLst/>
          </a:prstGeom>
          <a:solidFill>
            <a:schemeClr val="tx2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Thanks!</a:t>
            </a:r>
            <a:endParaRPr dirty="0"/>
          </a:p>
        </p:txBody>
      </p:sp>
      <p:pic>
        <p:nvPicPr>
          <p:cNvPr id="896" name="Google Shape;896;p71"/>
          <p:cNvPicPr preferRelativeResize="0"/>
          <p:nvPr/>
        </p:nvPicPr>
        <p:blipFill rotWithShape="1">
          <a:blip r:embed="rId3">
            <a:alphaModFix/>
          </a:blip>
          <a:srcRect l="27307" r="37778"/>
          <a:stretch/>
        </p:blipFill>
        <p:spPr>
          <a:xfrm>
            <a:off x="6449726" y="0"/>
            <a:ext cx="269427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rds of Wisdom by Slidesgo">
  <a:themeElements>
    <a:clrScheme name="Simple Light">
      <a:dk1>
        <a:srgbClr val="151A20"/>
      </a:dk1>
      <a:lt1>
        <a:srgbClr val="E5E5DB"/>
      </a:lt1>
      <a:dk2>
        <a:srgbClr val="995334"/>
      </a:dk2>
      <a:lt2>
        <a:srgbClr val="D9A78C"/>
      </a:lt2>
      <a:accent1>
        <a:srgbClr val="585B46"/>
      </a:accent1>
      <a:accent2>
        <a:srgbClr val="8B9072"/>
      </a:accent2>
      <a:accent3>
        <a:srgbClr val="49767D"/>
      </a:accent3>
      <a:accent4>
        <a:srgbClr val="81B0B5"/>
      </a:accent4>
      <a:accent5>
        <a:srgbClr val="FFFFFF"/>
      </a:accent5>
      <a:accent6>
        <a:srgbClr val="FFFFFF"/>
      </a:accent6>
      <a:hlink>
        <a:srgbClr val="151A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323</Words>
  <Application>Microsoft Office PowerPoint</Application>
  <PresentationFormat>Экран (16:9)</PresentationFormat>
  <Paragraphs>51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Baskervville</vt:lpstr>
      <vt:lpstr>DM Sans</vt:lpstr>
      <vt:lpstr>Bebas Neue</vt:lpstr>
      <vt:lpstr>Arial</vt:lpstr>
      <vt:lpstr>Blackadder ITC</vt:lpstr>
      <vt:lpstr>Times New Roman</vt:lpstr>
      <vt:lpstr>Nunito Light</vt:lpstr>
      <vt:lpstr>Words of Wisdom by Slidesgo</vt:lpstr>
      <vt:lpstr>Poetic Vocabulary</vt:lpstr>
      <vt:lpstr>Match the words with their definitions</vt:lpstr>
      <vt:lpstr>https://wordwall.net/play/62998/376/906</vt:lpstr>
      <vt:lpstr>Презентация PowerPoint</vt:lpstr>
      <vt:lpstr>Презентация PowerPoint</vt:lpstr>
      <vt:lpstr>Modern Examples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Poetic Vocabulary</dc:title>
  <dc:creator>Katerina</dc:creator>
  <cp:lastModifiedBy>Katerina</cp:lastModifiedBy>
  <cp:revision>10</cp:revision>
  <dcterms:modified xsi:type="dcterms:W3CDTF">2023-10-30T21:45:04Z</dcterms:modified>
</cp:coreProperties>
</file>