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89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22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4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48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63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3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15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118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10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1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76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F2790-2129-43AD-8B4D-24D256A26B0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876EB-7187-432D-9C42-4B910011D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2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196752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772816"/>
            <a:ext cx="7632848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У вигляді презентації необхідно:</a:t>
            </a:r>
          </a:p>
          <a:p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розкрити існуючі типи організаційних структур підприємства;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визначити яка з організаційних структур є найбільш підходящою та вживаною саме у підприємствах готельного господарства;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Розкрити функції департаменту прийому та розміщення у готелях, а також його вплив на роботу та рентабельність готелю.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07604" y="260648"/>
            <a:ext cx="7128792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mtClean="0"/>
              <a:t>Практична </a:t>
            </a:r>
            <a:r>
              <a:rPr lang="uk-UA" dirty="0" smtClean="0"/>
              <a:t>робота до теми 9: «Організація роботи служби прийому та розміщення у підприємствах готельного господарства»</a:t>
            </a:r>
            <a:endParaRPr lang="en-US" dirty="0"/>
          </a:p>
        </p:txBody>
      </p:sp>
      <p:pic>
        <p:nvPicPr>
          <p:cNvPr id="1026" name="Picture 2" descr="C:\Users\GSA\Desktop\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221088"/>
            <a:ext cx="1663452" cy="17390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385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GSA Khortitsa Palace</dc:creator>
  <cp:lastModifiedBy>GSA Khortitsa Palace</cp:lastModifiedBy>
  <cp:revision>3</cp:revision>
  <dcterms:created xsi:type="dcterms:W3CDTF">2024-02-26T11:00:29Z</dcterms:created>
  <dcterms:modified xsi:type="dcterms:W3CDTF">2024-02-26T11:26:33Z</dcterms:modified>
</cp:coreProperties>
</file>