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7"/>
  </p:notesMasterIdLst>
  <p:sldIdLst>
    <p:sldId id="286" r:id="rId2"/>
    <p:sldId id="330" r:id="rId3"/>
    <p:sldId id="314" r:id="rId4"/>
    <p:sldId id="318" r:id="rId5"/>
    <p:sldId id="268" r:id="rId6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1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52F16-DCE8-4F41-BC20-59A79A334EC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EDFE459E-EDCC-4AF0-8B1A-27B1EF4E673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1945 р.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457FC5-D629-4CC5-95F2-92B2FCDF2C4F}" type="parTrans" cxnId="{2F575F5A-6EE7-4676-B802-16F66B6C5293}">
      <dgm:prSet/>
      <dgm:spPr/>
      <dgm:t>
        <a:bodyPr/>
        <a:lstStyle/>
        <a:p>
          <a:endParaRPr lang="ru-UA"/>
        </a:p>
      </dgm:t>
    </dgm:pt>
    <dgm:pt modelId="{073068F2-A55F-4FFA-AA66-528E4C159478}" type="sibTrans" cxnId="{2F575F5A-6EE7-4676-B802-16F66B6C5293}">
      <dgm:prSet/>
      <dgm:spPr/>
      <dgm:t>
        <a:bodyPr/>
        <a:lstStyle/>
        <a:p>
          <a:endParaRPr lang="ru-UA"/>
        </a:p>
      </dgm:t>
    </dgm:pt>
    <dgm:pt modelId="{EF34EB31-9743-4412-9594-B76F44DFEFEB}">
      <dgm:prSet phldrT="[Текст]"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об'єднаних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націй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48476-2DEA-41A6-8494-D35E08E91C22}" type="parTrans" cxnId="{865C57EA-067D-4C0D-8C36-C345A53EF96F}">
      <dgm:prSet/>
      <dgm:spPr/>
      <dgm:t>
        <a:bodyPr/>
        <a:lstStyle/>
        <a:p>
          <a:endParaRPr lang="ru-UA"/>
        </a:p>
      </dgm:t>
    </dgm:pt>
    <dgm:pt modelId="{65D8AE6D-5351-4AA8-BAA9-838B6B78F6AA}" type="sibTrans" cxnId="{865C57EA-067D-4C0D-8C36-C345A53EF96F}">
      <dgm:prSet/>
      <dgm:spPr/>
      <dgm:t>
        <a:bodyPr/>
        <a:lstStyle/>
        <a:p>
          <a:endParaRPr lang="ru-UA"/>
        </a:p>
      </dgm:t>
    </dgm:pt>
    <dgm:pt modelId="{ED7F8CC7-DCFF-454B-A186-579FD01E029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1972 р.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EC45C1-F0DA-4A5A-B112-1AE22F2BBBAE}" type="parTrans" cxnId="{2BAE2EF7-C02F-43EF-90EB-01B46B425CDE}">
      <dgm:prSet/>
      <dgm:spPr/>
      <dgm:t>
        <a:bodyPr/>
        <a:lstStyle/>
        <a:p>
          <a:endParaRPr lang="ru-UA"/>
        </a:p>
      </dgm:t>
    </dgm:pt>
    <dgm:pt modelId="{D6693962-0EC1-43FF-BFCE-C6328D740CDC}" type="sibTrans" cxnId="{2BAE2EF7-C02F-43EF-90EB-01B46B425CDE}">
      <dgm:prSet/>
      <dgm:spPr/>
      <dgm:t>
        <a:bodyPr/>
        <a:lstStyle/>
        <a:p>
          <a:endParaRPr lang="ru-UA"/>
        </a:p>
      </dgm:t>
    </dgm:pt>
    <dgm:pt modelId="{AB8CA85F-7CE6-4241-84E5-59AE0CD463C7}">
      <dgm:prSet phldrT="[Текст]"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Стокгольмська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з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Римському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клубу» 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C87069-1EAD-4D99-AD0A-76B3A85D61B0}" type="parTrans" cxnId="{17B88FB3-2176-4D3A-9EC6-E7159FCC1E9D}">
      <dgm:prSet/>
      <dgm:spPr/>
      <dgm:t>
        <a:bodyPr/>
        <a:lstStyle/>
        <a:p>
          <a:endParaRPr lang="ru-UA"/>
        </a:p>
      </dgm:t>
    </dgm:pt>
    <dgm:pt modelId="{0C565D7C-E87F-4D52-9EFF-277923E2A084}" type="sibTrans" cxnId="{17B88FB3-2176-4D3A-9EC6-E7159FCC1E9D}">
      <dgm:prSet/>
      <dgm:spPr/>
      <dgm:t>
        <a:bodyPr/>
        <a:lstStyle/>
        <a:p>
          <a:endParaRPr lang="ru-UA"/>
        </a:p>
      </dgm:t>
    </dgm:pt>
    <dgm:pt modelId="{B9EF76E8-F3A9-4FF0-85EA-741D59B5BBD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1980 р.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B36F0-54A9-42A5-8AE2-84058421F235}" type="parTrans" cxnId="{D2DC6EC7-4BE0-40F7-B8CB-EA929D98096C}">
      <dgm:prSet/>
      <dgm:spPr/>
      <dgm:t>
        <a:bodyPr/>
        <a:lstStyle/>
        <a:p>
          <a:endParaRPr lang="ru-UA"/>
        </a:p>
      </dgm:t>
    </dgm:pt>
    <dgm:pt modelId="{8562FF73-35AB-470D-8D91-11C5E5989B8E}" type="sibTrans" cxnId="{D2DC6EC7-4BE0-40F7-B8CB-EA929D98096C}">
      <dgm:prSet/>
      <dgm:spPr/>
      <dgm:t>
        <a:bodyPr/>
        <a:lstStyle/>
        <a:p>
          <a:endParaRPr lang="ru-UA"/>
        </a:p>
      </dgm:t>
    </dgm:pt>
    <dgm:pt modelId="{0E7AEE41-6C96-455F-BFDA-3F9D64B51E40}">
      <dgm:prSet phldrT="[Текст]"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Всесвітня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» -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Міжнародна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спілка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74FF6-9AC0-4C6D-847B-41EA6B885EEB}" type="parTrans" cxnId="{2B9B2F38-6D7A-423E-8C67-C2A7FDC3C7AB}">
      <dgm:prSet/>
      <dgm:spPr/>
      <dgm:t>
        <a:bodyPr/>
        <a:lstStyle/>
        <a:p>
          <a:endParaRPr lang="ru-UA"/>
        </a:p>
      </dgm:t>
    </dgm:pt>
    <dgm:pt modelId="{B06D3C3D-85AB-4B0E-A2B2-8104CCB18B85}" type="sibTrans" cxnId="{2B9B2F38-6D7A-423E-8C67-C2A7FDC3C7AB}">
      <dgm:prSet/>
      <dgm:spPr/>
      <dgm:t>
        <a:bodyPr/>
        <a:lstStyle/>
        <a:p>
          <a:endParaRPr lang="ru-UA"/>
        </a:p>
      </dgm:t>
    </dgm:pt>
    <dgm:pt modelId="{6130A162-86EB-41F7-ADC3-F53FBFD8DF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1987 р.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5CFE3E-0FDF-4BAE-BCAC-E9F973434AE3}" type="parTrans" cxnId="{8CA09226-95DB-4EC1-A712-30CF367548A8}">
      <dgm:prSet/>
      <dgm:spPr/>
      <dgm:t>
        <a:bodyPr/>
        <a:lstStyle/>
        <a:p>
          <a:endParaRPr lang="ru-UA"/>
        </a:p>
      </dgm:t>
    </dgm:pt>
    <dgm:pt modelId="{EC4A7E67-FCF8-43F2-A0D4-2373C67822AA}" type="sibTrans" cxnId="{8CA09226-95DB-4EC1-A712-30CF367548A8}">
      <dgm:prSet/>
      <dgm:spPr/>
      <dgm:t>
        <a:bodyPr/>
        <a:lstStyle/>
        <a:p>
          <a:endParaRPr lang="ru-UA"/>
        </a:p>
      </dgm:t>
    </dgm:pt>
    <dgm:pt modelId="{647AEA9F-704C-4ABB-871E-D71D41BB3C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1992 р. 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4E24E9-618E-47AB-80BA-A71020F58BE1}" type="parTrans" cxnId="{E4A75FCB-43FC-40A4-A2C7-E1E3DD9A517C}">
      <dgm:prSet/>
      <dgm:spPr/>
      <dgm:t>
        <a:bodyPr/>
        <a:lstStyle/>
        <a:p>
          <a:endParaRPr lang="ru-UA"/>
        </a:p>
      </dgm:t>
    </dgm:pt>
    <dgm:pt modelId="{2C1695D1-429A-4009-90D9-353B83453276}" type="sibTrans" cxnId="{E4A75FCB-43FC-40A4-A2C7-E1E3DD9A517C}">
      <dgm:prSet/>
      <dgm:spPr/>
      <dgm:t>
        <a:bodyPr/>
        <a:lstStyle/>
        <a:p>
          <a:endParaRPr lang="ru-UA"/>
        </a:p>
      </dgm:t>
    </dgm:pt>
    <dgm:pt modelId="{DFED2CF6-693F-466A-B647-8A319ED3A73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1997 р.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39CE3-B027-499D-A0FD-516E38DA7BEF}" type="parTrans" cxnId="{7518505A-F964-41E4-905F-371DA577E4B9}">
      <dgm:prSet/>
      <dgm:spPr/>
      <dgm:t>
        <a:bodyPr/>
        <a:lstStyle/>
        <a:p>
          <a:endParaRPr lang="ru-UA"/>
        </a:p>
      </dgm:t>
    </dgm:pt>
    <dgm:pt modelId="{829ADC4E-FDC2-43E4-835F-566106788901}" type="sibTrans" cxnId="{7518505A-F964-41E4-905F-371DA577E4B9}">
      <dgm:prSet/>
      <dgm:spPr/>
      <dgm:t>
        <a:bodyPr/>
        <a:lstStyle/>
        <a:p>
          <a:endParaRPr lang="ru-UA"/>
        </a:p>
      </dgm:t>
    </dgm:pt>
    <dgm:pt modelId="{B65089C3-F5E7-4E5D-A02F-D2DA6EF553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2002 р.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5D56D-E50D-4C8A-956C-9902D6CC909D}" type="parTrans" cxnId="{1D09B8A3-0976-4908-A2C5-A5725FC4DAA3}">
      <dgm:prSet/>
      <dgm:spPr/>
      <dgm:t>
        <a:bodyPr/>
        <a:lstStyle/>
        <a:p>
          <a:endParaRPr lang="ru-UA"/>
        </a:p>
      </dgm:t>
    </dgm:pt>
    <dgm:pt modelId="{C184EB54-17D2-412C-8F24-4147819CE527}" type="sibTrans" cxnId="{1D09B8A3-0976-4908-A2C5-A5725FC4DAA3}">
      <dgm:prSet/>
      <dgm:spPr/>
      <dgm:t>
        <a:bodyPr/>
        <a:lstStyle/>
        <a:p>
          <a:endParaRPr lang="ru-UA"/>
        </a:p>
      </dgm:t>
    </dgm:pt>
    <dgm:pt modelId="{F011A1C5-3E89-4506-9F5A-F2E95875DF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2005 р. 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9F4DA-6203-41A5-9AB7-919001051000}" type="parTrans" cxnId="{6EEB873B-782E-4426-9FF2-8575B06003F3}">
      <dgm:prSet/>
      <dgm:spPr/>
      <dgm:t>
        <a:bodyPr/>
        <a:lstStyle/>
        <a:p>
          <a:endParaRPr lang="ru-UA"/>
        </a:p>
      </dgm:t>
    </dgm:pt>
    <dgm:pt modelId="{BA9CA7D6-E137-47FE-B061-BF297323B621}" type="sibTrans" cxnId="{6EEB873B-782E-4426-9FF2-8575B06003F3}">
      <dgm:prSet/>
      <dgm:spPr/>
      <dgm:t>
        <a:bodyPr/>
        <a:lstStyle/>
        <a:p>
          <a:endParaRPr lang="ru-UA"/>
        </a:p>
      </dgm:t>
    </dgm:pt>
    <dgm:pt modelId="{79900F9C-5446-4C90-9728-0FE2FDFB77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2011 р. 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0D8DB7-3670-4F1D-A136-6093F1EC2FAF}" type="parTrans" cxnId="{EA0F43D5-7FAA-47E0-B094-9240B655AFB4}">
      <dgm:prSet/>
      <dgm:spPr/>
      <dgm:t>
        <a:bodyPr/>
        <a:lstStyle/>
        <a:p>
          <a:endParaRPr lang="ru-UA"/>
        </a:p>
      </dgm:t>
    </dgm:pt>
    <dgm:pt modelId="{5EDACA35-989F-4523-8443-E958DA3AEEF1}" type="sibTrans" cxnId="{EA0F43D5-7FAA-47E0-B094-9240B655AFB4}">
      <dgm:prSet/>
      <dgm:spPr/>
      <dgm:t>
        <a:bodyPr/>
        <a:lstStyle/>
        <a:p>
          <a:endParaRPr lang="ru-UA"/>
        </a:p>
      </dgm:t>
    </dgm:pt>
    <dgm:pt modelId="{F3AC29E3-DB58-4DE0-93DF-5599365141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2012 р. 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38E94E-615D-405B-B511-A4E74DC23CB5}" type="parTrans" cxnId="{9997EE52-B349-4C3E-9B83-0185CF9472BD}">
      <dgm:prSet/>
      <dgm:spPr/>
      <dgm:t>
        <a:bodyPr/>
        <a:lstStyle/>
        <a:p>
          <a:endParaRPr lang="ru-UA"/>
        </a:p>
      </dgm:t>
    </dgm:pt>
    <dgm:pt modelId="{A12CCCD7-1C0B-49B7-B08F-1B33CEAA832E}" type="sibTrans" cxnId="{9997EE52-B349-4C3E-9B83-0185CF9472BD}">
      <dgm:prSet/>
      <dgm:spPr/>
      <dgm:t>
        <a:bodyPr/>
        <a:lstStyle/>
        <a:p>
          <a:endParaRPr lang="ru-UA"/>
        </a:p>
      </dgm:t>
    </dgm:pt>
    <dgm:pt modelId="{22DEACFA-96FC-48BD-8F4B-FA11B189AC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2015 р. 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9C395-5172-4368-92E9-8F7847EA4AAD}" type="parTrans" cxnId="{CE165CA6-A84C-4EE1-AEBF-DD4D7CC68D25}">
      <dgm:prSet/>
      <dgm:spPr/>
      <dgm:t>
        <a:bodyPr/>
        <a:lstStyle/>
        <a:p>
          <a:endParaRPr lang="ru-UA"/>
        </a:p>
      </dgm:t>
    </dgm:pt>
    <dgm:pt modelId="{C25025A0-6738-4D29-A2D2-E2EF58AAFAD3}" type="sibTrans" cxnId="{CE165CA6-A84C-4EE1-AEBF-DD4D7CC68D25}">
      <dgm:prSet/>
      <dgm:spPr/>
      <dgm:t>
        <a:bodyPr/>
        <a:lstStyle/>
        <a:p>
          <a:endParaRPr lang="ru-UA"/>
        </a:p>
      </dgm:t>
    </dgm:pt>
    <dgm:pt modelId="{F44202D4-A673-48E4-848B-7F964734074C}">
      <dgm:prSet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«Наше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спільне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майбутнє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Міжнародної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комісії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питань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навколишньому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(Гру Харлем Брундтланд)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3006B-898A-4212-9E75-C78FA4D5FEB0}" type="parTrans" cxnId="{20622D4D-B10B-45F1-AD90-BFE48FC70EE5}">
      <dgm:prSet/>
      <dgm:spPr/>
      <dgm:t>
        <a:bodyPr/>
        <a:lstStyle/>
        <a:p>
          <a:endParaRPr lang="ru-UA"/>
        </a:p>
      </dgm:t>
    </dgm:pt>
    <dgm:pt modelId="{6293EE98-E20B-4AB0-8369-F7A8469BA27D}" type="sibTrans" cxnId="{20622D4D-B10B-45F1-AD90-BFE48FC70EE5}">
      <dgm:prSet/>
      <dgm:spPr/>
      <dgm:t>
        <a:bodyPr/>
        <a:lstStyle/>
        <a:p>
          <a:endParaRPr lang="ru-UA"/>
        </a:p>
      </dgm:t>
    </dgm:pt>
    <dgm:pt modelId="{542E9FE2-6B55-4872-A97D-194012657F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з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-де-Жанейро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593C1-1731-476A-AE2E-F991EA9433D7}" type="parTrans" cxnId="{60CC79ED-B07A-4CB6-8C21-4F33F45288A1}">
      <dgm:prSet/>
      <dgm:spPr/>
      <dgm:t>
        <a:bodyPr/>
        <a:lstStyle/>
        <a:p>
          <a:endParaRPr lang="ru-UA"/>
        </a:p>
      </dgm:t>
    </dgm:pt>
    <dgm:pt modelId="{D97866BC-3A1D-475F-B8A7-2B5727DDCBEE}" type="sibTrans" cxnId="{60CC79ED-B07A-4CB6-8C21-4F33F45288A1}">
      <dgm:prSet/>
      <dgm:spPr/>
      <dgm:t>
        <a:bodyPr/>
        <a:lstStyle/>
        <a:p>
          <a:endParaRPr lang="ru-UA"/>
        </a:p>
      </dgm:t>
    </dgm:pt>
    <dgm:pt modelId="{53E415CC-1BE6-440D-A189-D77B4D3193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прийнятий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Кіотський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протокол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C7595-B017-4416-813E-0D5B94AA7FEF}" type="parTrans" cxnId="{6E8B6C3B-103D-47FB-9814-A38107FE18E9}">
      <dgm:prSet/>
      <dgm:spPr/>
      <dgm:t>
        <a:bodyPr/>
        <a:lstStyle/>
        <a:p>
          <a:endParaRPr lang="ru-UA"/>
        </a:p>
      </dgm:t>
    </dgm:pt>
    <dgm:pt modelId="{F2C9856C-757F-4088-9F59-7B913D719D2A}" type="sibTrans" cxnId="{6E8B6C3B-103D-47FB-9814-A38107FE18E9}">
      <dgm:prSet/>
      <dgm:spPr/>
      <dgm:t>
        <a:bodyPr/>
        <a:lstStyle/>
        <a:p>
          <a:endParaRPr lang="ru-UA"/>
        </a:p>
      </dgm:t>
    </dgm:pt>
    <dgm:pt modelId="{78B7B939-3D9C-4501-9C34-509B88730E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всесвітній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саміт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Йоганнесбурзі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2E13A1-F658-4AB5-B877-9D20BB53FF35}" type="parTrans" cxnId="{806E0EC2-501E-401B-A762-3CAC897A8F98}">
      <dgm:prSet/>
      <dgm:spPr/>
      <dgm:t>
        <a:bodyPr/>
        <a:lstStyle/>
        <a:p>
          <a:endParaRPr lang="ru-UA"/>
        </a:p>
      </dgm:t>
    </dgm:pt>
    <dgm:pt modelId="{460658AC-1C29-4982-8E5D-D9BC8DD85EF2}" type="sibTrans" cxnId="{806E0EC2-501E-401B-A762-3CAC897A8F98}">
      <dgm:prSet/>
      <dgm:spPr/>
      <dgm:t>
        <a:bodyPr/>
        <a:lstStyle/>
        <a:p>
          <a:endParaRPr lang="ru-UA"/>
        </a:p>
      </dgm:t>
    </dgm:pt>
    <dgm:pt modelId="{CF8E46CF-1E7F-4C95-A79B-871665E736F9}">
      <dgm:prSet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набуття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чинності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Кіотським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протоколом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0F648-157D-41D9-8435-B3DD19135768}" type="parTrans" cxnId="{80A83B49-2D61-4F40-A9F1-134A66748605}">
      <dgm:prSet/>
      <dgm:spPr/>
      <dgm:t>
        <a:bodyPr/>
        <a:lstStyle/>
        <a:p>
          <a:endParaRPr lang="ru-UA"/>
        </a:p>
      </dgm:t>
    </dgm:pt>
    <dgm:pt modelId="{AB414365-8F6E-4B9C-AC28-CBAF997BAE08}" type="sibTrans" cxnId="{80A83B49-2D61-4F40-A9F1-134A66748605}">
      <dgm:prSet/>
      <dgm:spPr/>
      <dgm:t>
        <a:bodyPr/>
        <a:lstStyle/>
        <a:p>
          <a:endParaRPr lang="ru-UA"/>
        </a:p>
      </dgm:t>
    </dgm:pt>
    <dgm:pt modelId="{E03A7116-E017-4641-BFF7-A5DB75F36AB1}">
      <dgm:prSet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Всесвітній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саміт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найвищому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р. Дурбан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29A9E-93B5-4570-8E88-E13D1943A125}" type="parTrans" cxnId="{63B6B149-F2EC-4B91-A338-C5073C33A2C2}">
      <dgm:prSet/>
      <dgm:spPr/>
      <dgm:t>
        <a:bodyPr/>
        <a:lstStyle/>
        <a:p>
          <a:endParaRPr lang="ru-UA"/>
        </a:p>
      </dgm:t>
    </dgm:pt>
    <dgm:pt modelId="{6E76D528-70F2-4F1A-8EE9-F673C41823A1}" type="sibTrans" cxnId="{63B6B149-F2EC-4B91-A338-C5073C33A2C2}">
      <dgm:prSet/>
      <dgm:spPr/>
      <dgm:t>
        <a:bodyPr/>
        <a:lstStyle/>
        <a:p>
          <a:endParaRPr lang="ru-UA"/>
        </a:p>
      </dgm:t>
    </dgm:pt>
    <dgm:pt modelId="{E31016D6-6147-4F5F-824D-6C45AC600867}">
      <dgm:prSet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-де-Жанейро «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Майбутнє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яке ми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хочемо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43BA7-2BA6-4E0C-B7FF-28BAADF1272F}" type="parTrans" cxnId="{125E1956-27CF-4BF6-9980-DDD759D17A9E}">
      <dgm:prSet/>
      <dgm:spPr/>
      <dgm:t>
        <a:bodyPr/>
        <a:lstStyle/>
        <a:p>
          <a:endParaRPr lang="ru-UA"/>
        </a:p>
      </dgm:t>
    </dgm:pt>
    <dgm:pt modelId="{FCA037ED-5110-4863-B1B9-707272EEEA44}" type="sibTrans" cxnId="{125E1956-27CF-4BF6-9980-DDD759D17A9E}">
      <dgm:prSet/>
      <dgm:spPr/>
      <dgm:t>
        <a:bodyPr/>
        <a:lstStyle/>
        <a:p>
          <a:endParaRPr lang="ru-UA"/>
        </a:p>
      </dgm:t>
    </dgm:pt>
    <dgm:pt modelId="{50A2E4FC-4C15-49E4-A5B4-AABABADCAAA2}">
      <dgm:prSet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саміт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Нью-Йорк 17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цілей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2030 р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82A20F-DED0-4C66-9A3A-0D8988B6660B}" type="parTrans" cxnId="{2B112848-F822-4C4D-857D-FCD0997C1499}">
      <dgm:prSet/>
      <dgm:spPr/>
      <dgm:t>
        <a:bodyPr/>
        <a:lstStyle/>
        <a:p>
          <a:endParaRPr lang="ru-UA"/>
        </a:p>
      </dgm:t>
    </dgm:pt>
    <dgm:pt modelId="{48A9F6B4-E005-4BDA-8C4D-17350C42A15B}" type="sibTrans" cxnId="{2B112848-F822-4C4D-857D-FCD0997C1499}">
      <dgm:prSet/>
      <dgm:spPr/>
      <dgm:t>
        <a:bodyPr/>
        <a:lstStyle/>
        <a:p>
          <a:endParaRPr lang="ru-UA"/>
        </a:p>
      </dgm:t>
    </dgm:pt>
    <dgm:pt modelId="{744A6137-1697-477E-8541-ED6436E954A4}" type="pres">
      <dgm:prSet presAssocID="{EDB52F16-DCE8-4F41-BC20-59A79A334ECE}" presName="linearFlow" presStyleCnt="0">
        <dgm:presLayoutVars>
          <dgm:dir/>
          <dgm:animLvl val="lvl"/>
          <dgm:resizeHandles val="exact"/>
        </dgm:presLayoutVars>
      </dgm:prSet>
      <dgm:spPr/>
    </dgm:pt>
    <dgm:pt modelId="{1DC97CAB-BCEB-48A3-BDF8-A7E525C18C39}" type="pres">
      <dgm:prSet presAssocID="{EDFE459E-EDCC-4AF0-8B1A-27B1EF4E673D}" presName="composite" presStyleCnt="0"/>
      <dgm:spPr/>
    </dgm:pt>
    <dgm:pt modelId="{E6CDDE69-1C41-47BD-BAE0-6527B25D5C30}" type="pres">
      <dgm:prSet presAssocID="{EDFE459E-EDCC-4AF0-8B1A-27B1EF4E673D}" presName="parentText" presStyleLbl="alignNode1" presStyleIdx="0" presStyleCnt="11" custScaleX="147834" custLinFactNeighborX="14466" custLinFactNeighborY="1266">
        <dgm:presLayoutVars>
          <dgm:chMax val="1"/>
          <dgm:bulletEnabled val="1"/>
        </dgm:presLayoutVars>
      </dgm:prSet>
      <dgm:spPr/>
    </dgm:pt>
    <dgm:pt modelId="{EA7CC3BF-447C-48D1-9D4E-5AD634F6F0FE}" type="pres">
      <dgm:prSet presAssocID="{EDFE459E-EDCC-4AF0-8B1A-27B1EF4E673D}" presName="descendantText" presStyleLbl="alignAcc1" presStyleIdx="0" presStyleCnt="11" custScaleX="93868" custScaleY="120776" custLinFactNeighborX="136" custLinFactNeighborY="-2376">
        <dgm:presLayoutVars>
          <dgm:bulletEnabled val="1"/>
        </dgm:presLayoutVars>
      </dgm:prSet>
      <dgm:spPr/>
    </dgm:pt>
    <dgm:pt modelId="{C226C4F2-C2E9-4247-812E-46698EA3C55E}" type="pres">
      <dgm:prSet presAssocID="{073068F2-A55F-4FFA-AA66-528E4C159478}" presName="sp" presStyleCnt="0"/>
      <dgm:spPr/>
    </dgm:pt>
    <dgm:pt modelId="{38788D83-4B45-4CDC-886A-8C3776639356}" type="pres">
      <dgm:prSet presAssocID="{ED7F8CC7-DCFF-454B-A186-579FD01E029F}" presName="composite" presStyleCnt="0"/>
      <dgm:spPr/>
    </dgm:pt>
    <dgm:pt modelId="{DF0C5C5D-CC59-4198-BA6C-C781EFDCCE20}" type="pres">
      <dgm:prSet presAssocID="{ED7F8CC7-DCFF-454B-A186-579FD01E029F}" presName="parentText" presStyleLbl="alignNode1" presStyleIdx="1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134D2223-3B78-44BC-A8BF-101CA5AAD9DA}" type="pres">
      <dgm:prSet presAssocID="{ED7F8CC7-DCFF-454B-A186-579FD01E029F}" presName="descendantText" presStyleLbl="alignAcc1" presStyleIdx="1" presStyleCnt="11" custScaleX="94194" custScaleY="100000" custLinFactNeighborX="298">
        <dgm:presLayoutVars>
          <dgm:bulletEnabled val="1"/>
        </dgm:presLayoutVars>
      </dgm:prSet>
      <dgm:spPr/>
    </dgm:pt>
    <dgm:pt modelId="{25609B86-2A46-44F6-8698-E50DC6E5F34E}" type="pres">
      <dgm:prSet presAssocID="{D6693962-0EC1-43FF-BFCE-C6328D740CDC}" presName="sp" presStyleCnt="0"/>
      <dgm:spPr/>
    </dgm:pt>
    <dgm:pt modelId="{1E5E111A-7904-4538-8DCE-AD8A7AF3617A}" type="pres">
      <dgm:prSet presAssocID="{B9EF76E8-F3A9-4FF0-85EA-741D59B5BBD3}" presName="composite" presStyleCnt="0"/>
      <dgm:spPr/>
    </dgm:pt>
    <dgm:pt modelId="{9D11B789-5C7F-4B57-B761-8CA0395263C5}" type="pres">
      <dgm:prSet presAssocID="{B9EF76E8-F3A9-4FF0-85EA-741D59B5BBD3}" presName="parentText" presStyleLbl="alignNode1" presStyleIdx="2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9B9450F1-2B69-4BC3-8B72-80A72151ECA8}" type="pres">
      <dgm:prSet presAssocID="{B9EF76E8-F3A9-4FF0-85EA-741D59B5BBD3}" presName="descendantText" presStyleLbl="alignAcc1" presStyleIdx="2" presStyleCnt="11" custScaleX="94596" custScaleY="111389" custLinFactNeighborX="298">
        <dgm:presLayoutVars>
          <dgm:bulletEnabled val="1"/>
        </dgm:presLayoutVars>
      </dgm:prSet>
      <dgm:spPr/>
    </dgm:pt>
    <dgm:pt modelId="{1123A78B-7B24-4654-9841-0636EA0AA2A8}" type="pres">
      <dgm:prSet presAssocID="{8562FF73-35AB-470D-8D91-11C5E5989B8E}" presName="sp" presStyleCnt="0"/>
      <dgm:spPr/>
    </dgm:pt>
    <dgm:pt modelId="{2940DCC0-77B2-4B03-B631-DC6603E8B530}" type="pres">
      <dgm:prSet presAssocID="{6130A162-86EB-41F7-ADC3-F53FBFD8DFE8}" presName="composite" presStyleCnt="0"/>
      <dgm:spPr/>
    </dgm:pt>
    <dgm:pt modelId="{1A2221B5-3060-4BCB-AD88-9E8E84000B5F}" type="pres">
      <dgm:prSet presAssocID="{6130A162-86EB-41F7-ADC3-F53FBFD8DFE8}" presName="parentText" presStyleLbl="alignNode1" presStyleIdx="3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796E7138-7B1C-44EE-AACF-A30B3207A8AF}" type="pres">
      <dgm:prSet presAssocID="{6130A162-86EB-41F7-ADC3-F53FBFD8DFE8}" presName="descendantText" presStyleLbl="alignAcc1" presStyleIdx="3" presStyleCnt="11" custScaleX="94596" custScaleY="111389" custLinFactNeighborX="298">
        <dgm:presLayoutVars>
          <dgm:bulletEnabled val="1"/>
        </dgm:presLayoutVars>
      </dgm:prSet>
      <dgm:spPr/>
    </dgm:pt>
    <dgm:pt modelId="{33C8D7DB-1720-4B27-8D69-1971261C4A9E}" type="pres">
      <dgm:prSet presAssocID="{EC4A7E67-FCF8-43F2-A0D4-2373C67822AA}" presName="sp" presStyleCnt="0"/>
      <dgm:spPr/>
    </dgm:pt>
    <dgm:pt modelId="{334115AC-E281-460C-8C90-594FBBFF4456}" type="pres">
      <dgm:prSet presAssocID="{647AEA9F-704C-4ABB-871E-D71D41BB3C1A}" presName="composite" presStyleCnt="0"/>
      <dgm:spPr/>
    </dgm:pt>
    <dgm:pt modelId="{AD42E66E-C15A-4C14-A5D8-13DF1DE8F0E8}" type="pres">
      <dgm:prSet presAssocID="{647AEA9F-704C-4ABB-871E-D71D41BB3C1A}" presName="parentText" presStyleLbl="alignNode1" presStyleIdx="4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D56A7BC8-0C54-4C62-85C7-2D57F92BA297}" type="pres">
      <dgm:prSet presAssocID="{647AEA9F-704C-4ABB-871E-D71D41BB3C1A}" presName="descendantText" presStyleLbl="alignAcc1" presStyleIdx="4" presStyleCnt="11" custScaleX="94596" custScaleY="111389" custLinFactNeighborX="298">
        <dgm:presLayoutVars>
          <dgm:bulletEnabled val="1"/>
        </dgm:presLayoutVars>
      </dgm:prSet>
      <dgm:spPr/>
    </dgm:pt>
    <dgm:pt modelId="{CCA586B1-86AF-4A4B-B5E5-D852704430B2}" type="pres">
      <dgm:prSet presAssocID="{2C1695D1-429A-4009-90D9-353B83453276}" presName="sp" presStyleCnt="0"/>
      <dgm:spPr/>
    </dgm:pt>
    <dgm:pt modelId="{3F054A90-8E3E-49F5-9267-99234F815E42}" type="pres">
      <dgm:prSet presAssocID="{DFED2CF6-693F-466A-B647-8A319ED3A735}" presName="composite" presStyleCnt="0"/>
      <dgm:spPr/>
    </dgm:pt>
    <dgm:pt modelId="{F9377300-0A8A-4D7F-8FF5-2A7AC673D4D4}" type="pres">
      <dgm:prSet presAssocID="{DFED2CF6-693F-466A-B647-8A319ED3A735}" presName="parentText" presStyleLbl="alignNode1" presStyleIdx="5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3C898AB5-BB8F-41B2-A77F-33C14962E049}" type="pres">
      <dgm:prSet presAssocID="{DFED2CF6-693F-466A-B647-8A319ED3A735}" presName="descendantText" presStyleLbl="alignAcc1" presStyleIdx="5" presStyleCnt="11" custScaleX="94596" custScaleY="111389" custLinFactNeighborX="451" custLinFactNeighborY="10256">
        <dgm:presLayoutVars>
          <dgm:bulletEnabled val="1"/>
        </dgm:presLayoutVars>
      </dgm:prSet>
      <dgm:spPr/>
    </dgm:pt>
    <dgm:pt modelId="{277871A9-717A-434B-8DC0-FAFF247A99A5}" type="pres">
      <dgm:prSet presAssocID="{829ADC4E-FDC2-43E4-835F-566106788901}" presName="sp" presStyleCnt="0"/>
      <dgm:spPr/>
    </dgm:pt>
    <dgm:pt modelId="{1C1F33D1-D814-4212-A87A-AE7BC87B821A}" type="pres">
      <dgm:prSet presAssocID="{B65089C3-F5E7-4E5D-A02F-D2DA6EF5539B}" presName="composite" presStyleCnt="0"/>
      <dgm:spPr/>
    </dgm:pt>
    <dgm:pt modelId="{CBE23424-7C92-4DA4-B05E-EA5331BFDB8A}" type="pres">
      <dgm:prSet presAssocID="{B65089C3-F5E7-4E5D-A02F-D2DA6EF5539B}" presName="parentText" presStyleLbl="alignNode1" presStyleIdx="6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F2EB1C8B-E45D-4FDF-BED9-3042DEC426AD}" type="pres">
      <dgm:prSet presAssocID="{B65089C3-F5E7-4E5D-A02F-D2DA6EF5539B}" presName="descendantText" presStyleLbl="alignAcc1" presStyleIdx="6" presStyleCnt="11" custScaleX="94596" custScaleY="111389" custLinFactNeighborX="298">
        <dgm:presLayoutVars>
          <dgm:bulletEnabled val="1"/>
        </dgm:presLayoutVars>
      </dgm:prSet>
      <dgm:spPr/>
    </dgm:pt>
    <dgm:pt modelId="{9D94B3A6-F003-40BB-8E92-F24F9FACD0EF}" type="pres">
      <dgm:prSet presAssocID="{C184EB54-17D2-412C-8F24-4147819CE527}" presName="sp" presStyleCnt="0"/>
      <dgm:spPr/>
    </dgm:pt>
    <dgm:pt modelId="{D34B69D5-7645-4FA3-93B5-ACF455A9D79F}" type="pres">
      <dgm:prSet presAssocID="{F011A1C5-3E89-4506-9F5A-F2E95875DF9D}" presName="composite" presStyleCnt="0"/>
      <dgm:spPr/>
    </dgm:pt>
    <dgm:pt modelId="{37277865-92AE-4932-8B22-23639EBACD7C}" type="pres">
      <dgm:prSet presAssocID="{F011A1C5-3E89-4506-9F5A-F2E95875DF9D}" presName="parentText" presStyleLbl="alignNode1" presStyleIdx="7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826DAB01-01DE-4CC6-9E56-BECB225808B2}" type="pres">
      <dgm:prSet presAssocID="{F011A1C5-3E89-4506-9F5A-F2E95875DF9D}" presName="descendantText" presStyleLbl="alignAcc1" presStyleIdx="7" presStyleCnt="11" custScaleX="94596" custScaleY="111389" custLinFactNeighborX="298" custLinFactNeighborY="-1945">
        <dgm:presLayoutVars>
          <dgm:bulletEnabled val="1"/>
        </dgm:presLayoutVars>
      </dgm:prSet>
      <dgm:spPr/>
    </dgm:pt>
    <dgm:pt modelId="{F6F68E6E-872E-4776-83AA-65436E902004}" type="pres">
      <dgm:prSet presAssocID="{BA9CA7D6-E137-47FE-B061-BF297323B621}" presName="sp" presStyleCnt="0"/>
      <dgm:spPr/>
    </dgm:pt>
    <dgm:pt modelId="{277CE4E9-C316-4780-A5A2-53A658106303}" type="pres">
      <dgm:prSet presAssocID="{79900F9C-5446-4C90-9728-0FE2FDFB77B4}" presName="composite" presStyleCnt="0"/>
      <dgm:spPr/>
    </dgm:pt>
    <dgm:pt modelId="{98C7BAB1-5371-4331-91AA-55B28B250F80}" type="pres">
      <dgm:prSet presAssocID="{79900F9C-5446-4C90-9728-0FE2FDFB77B4}" presName="parentText" presStyleLbl="alignNode1" presStyleIdx="8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AB725630-F2B1-4A41-8A26-F97DEC0DE850}" type="pres">
      <dgm:prSet presAssocID="{79900F9C-5446-4C90-9728-0FE2FDFB77B4}" presName="descendantText" presStyleLbl="alignAcc1" presStyleIdx="8" presStyleCnt="11" custScaleX="94596" custScaleY="111389" custLinFactNeighborX="298">
        <dgm:presLayoutVars>
          <dgm:bulletEnabled val="1"/>
        </dgm:presLayoutVars>
      </dgm:prSet>
      <dgm:spPr/>
    </dgm:pt>
    <dgm:pt modelId="{540AC96C-664C-4216-87EE-962952AAD5DF}" type="pres">
      <dgm:prSet presAssocID="{5EDACA35-989F-4523-8443-E958DA3AEEF1}" presName="sp" presStyleCnt="0"/>
      <dgm:spPr/>
    </dgm:pt>
    <dgm:pt modelId="{8E61C319-D13F-4762-BE70-FAA744A58194}" type="pres">
      <dgm:prSet presAssocID="{F3AC29E3-DB58-4DE0-93DF-559936514174}" presName="composite" presStyleCnt="0"/>
      <dgm:spPr/>
    </dgm:pt>
    <dgm:pt modelId="{A69B8D2D-7F75-4232-992F-146E57A206D5}" type="pres">
      <dgm:prSet presAssocID="{F3AC29E3-DB58-4DE0-93DF-559936514174}" presName="parentText" presStyleLbl="alignNode1" presStyleIdx="9" presStyleCnt="11" custScaleX="144287" custLinFactNeighborX="10287" custLinFactNeighborY="-4122">
        <dgm:presLayoutVars>
          <dgm:chMax val="1"/>
          <dgm:bulletEnabled val="1"/>
        </dgm:presLayoutVars>
      </dgm:prSet>
      <dgm:spPr/>
    </dgm:pt>
    <dgm:pt modelId="{941C0C6B-079A-4E07-8D84-87EDACCDD52E}" type="pres">
      <dgm:prSet presAssocID="{F3AC29E3-DB58-4DE0-93DF-559936514174}" presName="descendantText" presStyleLbl="alignAcc1" presStyleIdx="9" presStyleCnt="11" custScaleX="93971" custScaleY="84880" custLinFactNeighborX="572" custLinFactNeighborY="-10546">
        <dgm:presLayoutVars>
          <dgm:bulletEnabled val="1"/>
        </dgm:presLayoutVars>
      </dgm:prSet>
      <dgm:spPr/>
    </dgm:pt>
    <dgm:pt modelId="{CBC17CDA-ACF1-4380-AD75-98E7E9FC1793}" type="pres">
      <dgm:prSet presAssocID="{A12CCCD7-1C0B-49B7-B08F-1B33CEAA832E}" presName="sp" presStyleCnt="0"/>
      <dgm:spPr/>
    </dgm:pt>
    <dgm:pt modelId="{F8223EE6-B07A-4EEA-A19A-867FF46BA214}" type="pres">
      <dgm:prSet presAssocID="{22DEACFA-96FC-48BD-8F4B-FA11B189AC3C}" presName="composite" presStyleCnt="0"/>
      <dgm:spPr/>
    </dgm:pt>
    <dgm:pt modelId="{ACB4EFA1-7D7E-4179-98DB-E1455A753334}" type="pres">
      <dgm:prSet presAssocID="{22DEACFA-96FC-48BD-8F4B-FA11B189AC3C}" presName="parentText" presStyleLbl="alignNode1" presStyleIdx="10" presStyleCnt="11" custScaleX="142307" custLinFactNeighborX="14466" custLinFactNeighborY="2">
        <dgm:presLayoutVars>
          <dgm:chMax val="1"/>
          <dgm:bulletEnabled val="1"/>
        </dgm:presLayoutVars>
      </dgm:prSet>
      <dgm:spPr/>
    </dgm:pt>
    <dgm:pt modelId="{0BA97DB0-8D60-4BBD-A5D4-FF9BCFCC144B}" type="pres">
      <dgm:prSet presAssocID="{22DEACFA-96FC-48BD-8F4B-FA11B189AC3C}" presName="descendantText" presStyleLbl="alignAcc1" presStyleIdx="10" presStyleCnt="11" custScaleX="94596" custScaleY="111389" custLinFactNeighborX="178" custLinFactNeighborY="21993">
        <dgm:presLayoutVars>
          <dgm:bulletEnabled val="1"/>
        </dgm:presLayoutVars>
      </dgm:prSet>
      <dgm:spPr/>
    </dgm:pt>
  </dgm:ptLst>
  <dgm:cxnLst>
    <dgm:cxn modelId="{3E044B02-284D-450E-A437-E0AF8C32B985}" type="presOf" srcId="{AB8CA85F-7CE6-4241-84E5-59AE0CD463C7}" destId="{134D2223-3B78-44BC-A8BF-101CA5AAD9DA}" srcOrd="0" destOrd="0" presId="urn:microsoft.com/office/officeart/2005/8/layout/chevron2"/>
    <dgm:cxn modelId="{E6773003-3103-43F3-9695-613050F3708B}" type="presOf" srcId="{ED7F8CC7-DCFF-454B-A186-579FD01E029F}" destId="{DF0C5C5D-CC59-4198-BA6C-C781EFDCCE20}" srcOrd="0" destOrd="0" presId="urn:microsoft.com/office/officeart/2005/8/layout/chevron2"/>
    <dgm:cxn modelId="{788C6E0A-2145-4F0F-A004-25AFA8BCFE89}" type="presOf" srcId="{647AEA9F-704C-4ABB-871E-D71D41BB3C1A}" destId="{AD42E66E-C15A-4C14-A5D8-13DF1DE8F0E8}" srcOrd="0" destOrd="0" presId="urn:microsoft.com/office/officeart/2005/8/layout/chevron2"/>
    <dgm:cxn modelId="{95575E1A-AA3D-4B4B-9ECA-9F9E866ED3FD}" type="presOf" srcId="{CF8E46CF-1E7F-4C95-A79B-871665E736F9}" destId="{826DAB01-01DE-4CC6-9E56-BECB225808B2}" srcOrd="0" destOrd="0" presId="urn:microsoft.com/office/officeart/2005/8/layout/chevron2"/>
    <dgm:cxn modelId="{31948B26-E0F4-42CD-AFF0-9E6E63C79D6E}" type="presOf" srcId="{6130A162-86EB-41F7-ADC3-F53FBFD8DFE8}" destId="{1A2221B5-3060-4BCB-AD88-9E8E84000B5F}" srcOrd="0" destOrd="0" presId="urn:microsoft.com/office/officeart/2005/8/layout/chevron2"/>
    <dgm:cxn modelId="{8CA09226-95DB-4EC1-A712-30CF367548A8}" srcId="{EDB52F16-DCE8-4F41-BC20-59A79A334ECE}" destId="{6130A162-86EB-41F7-ADC3-F53FBFD8DFE8}" srcOrd="3" destOrd="0" parTransId="{F35CFE3E-0FDF-4BAE-BCAC-E9F973434AE3}" sibTransId="{EC4A7E67-FCF8-43F2-A0D4-2373C67822AA}"/>
    <dgm:cxn modelId="{94F00D35-CABF-4C29-9298-B00D1986EFBC}" type="presOf" srcId="{E31016D6-6147-4F5F-824D-6C45AC600867}" destId="{941C0C6B-079A-4E07-8D84-87EDACCDD52E}" srcOrd="0" destOrd="0" presId="urn:microsoft.com/office/officeart/2005/8/layout/chevron2"/>
    <dgm:cxn modelId="{2B9B2F38-6D7A-423E-8C67-C2A7FDC3C7AB}" srcId="{B9EF76E8-F3A9-4FF0-85EA-741D59B5BBD3}" destId="{0E7AEE41-6C96-455F-BFDA-3F9D64B51E40}" srcOrd="0" destOrd="0" parTransId="{56C74FF6-9AC0-4C6D-847B-41EA6B885EEB}" sibTransId="{B06D3C3D-85AB-4B0E-A2B2-8104CCB18B85}"/>
    <dgm:cxn modelId="{E597DE3A-CFCE-4974-88C8-4B7A32B3FD95}" type="presOf" srcId="{22DEACFA-96FC-48BD-8F4B-FA11B189AC3C}" destId="{ACB4EFA1-7D7E-4179-98DB-E1455A753334}" srcOrd="0" destOrd="0" presId="urn:microsoft.com/office/officeart/2005/8/layout/chevron2"/>
    <dgm:cxn modelId="{6E8B6C3B-103D-47FB-9814-A38107FE18E9}" srcId="{DFED2CF6-693F-466A-B647-8A319ED3A735}" destId="{53E415CC-1BE6-440D-A189-D77B4D3193F0}" srcOrd="0" destOrd="0" parTransId="{3D4C7595-B017-4416-813E-0D5B94AA7FEF}" sibTransId="{F2C9856C-757F-4088-9F59-7B913D719D2A}"/>
    <dgm:cxn modelId="{6EEB873B-782E-4426-9FF2-8575B06003F3}" srcId="{EDB52F16-DCE8-4F41-BC20-59A79A334ECE}" destId="{F011A1C5-3E89-4506-9F5A-F2E95875DF9D}" srcOrd="7" destOrd="0" parTransId="{4799F4DA-6203-41A5-9AB7-919001051000}" sibTransId="{BA9CA7D6-E137-47FE-B061-BF297323B621}"/>
    <dgm:cxn modelId="{9AD1E53B-67A9-4FE0-AB7D-EFB4B8729499}" type="presOf" srcId="{B65089C3-F5E7-4E5D-A02F-D2DA6EF5539B}" destId="{CBE23424-7C92-4DA4-B05E-EA5331BFDB8A}" srcOrd="0" destOrd="0" presId="urn:microsoft.com/office/officeart/2005/8/layout/chevron2"/>
    <dgm:cxn modelId="{3C794140-12CD-49E5-A922-6178DB15FAE0}" type="presOf" srcId="{EDB52F16-DCE8-4F41-BC20-59A79A334ECE}" destId="{744A6137-1697-477E-8541-ED6436E954A4}" srcOrd="0" destOrd="0" presId="urn:microsoft.com/office/officeart/2005/8/layout/chevron2"/>
    <dgm:cxn modelId="{97E4BD40-5215-4ABD-963A-09C413CC4605}" type="presOf" srcId="{0E7AEE41-6C96-455F-BFDA-3F9D64B51E40}" destId="{9B9450F1-2B69-4BC3-8B72-80A72151ECA8}" srcOrd="0" destOrd="0" presId="urn:microsoft.com/office/officeart/2005/8/layout/chevron2"/>
    <dgm:cxn modelId="{46AAA944-5C66-42EB-B7F0-B0FB43D4C48A}" type="presOf" srcId="{EDFE459E-EDCC-4AF0-8B1A-27B1EF4E673D}" destId="{E6CDDE69-1C41-47BD-BAE0-6527B25D5C30}" srcOrd="0" destOrd="0" presId="urn:microsoft.com/office/officeart/2005/8/layout/chevron2"/>
    <dgm:cxn modelId="{2B112848-F822-4C4D-857D-FCD0997C1499}" srcId="{22DEACFA-96FC-48BD-8F4B-FA11B189AC3C}" destId="{50A2E4FC-4C15-49E4-A5B4-AABABADCAAA2}" srcOrd="0" destOrd="0" parTransId="{5382A20F-DED0-4C66-9A3A-0D8988B6660B}" sibTransId="{48A9F6B4-E005-4BDA-8C4D-17350C42A15B}"/>
    <dgm:cxn modelId="{80A83B49-2D61-4F40-A9F1-134A66748605}" srcId="{F011A1C5-3E89-4506-9F5A-F2E95875DF9D}" destId="{CF8E46CF-1E7F-4C95-A79B-871665E736F9}" srcOrd="0" destOrd="0" parTransId="{F070F648-157D-41D9-8435-B3DD19135768}" sibTransId="{AB414365-8F6E-4B9C-AC28-CBAF997BAE08}"/>
    <dgm:cxn modelId="{63B6B149-F2EC-4B91-A338-C5073C33A2C2}" srcId="{79900F9C-5446-4C90-9728-0FE2FDFB77B4}" destId="{E03A7116-E017-4641-BFF7-A5DB75F36AB1}" srcOrd="0" destOrd="0" parTransId="{8A029A9E-93B5-4570-8E88-E13D1943A125}" sibTransId="{6E76D528-70F2-4F1A-8EE9-F673C41823A1}"/>
    <dgm:cxn modelId="{20622D4D-B10B-45F1-AD90-BFE48FC70EE5}" srcId="{6130A162-86EB-41F7-ADC3-F53FBFD8DFE8}" destId="{F44202D4-A673-48E4-848B-7F964734074C}" srcOrd="0" destOrd="0" parTransId="{95C3006B-898A-4212-9E75-C78FA4D5FEB0}" sibTransId="{6293EE98-E20B-4AB0-8369-F7A8469BA27D}"/>
    <dgm:cxn modelId="{8EFB7D4D-F931-490D-9933-AFE849AB114C}" type="presOf" srcId="{50A2E4FC-4C15-49E4-A5B4-AABABADCAAA2}" destId="{0BA97DB0-8D60-4BBD-A5D4-FF9BCFCC144B}" srcOrd="0" destOrd="0" presId="urn:microsoft.com/office/officeart/2005/8/layout/chevron2"/>
    <dgm:cxn modelId="{C2F7B24E-D7F2-43BB-939C-F51DAA30C9C6}" type="presOf" srcId="{F44202D4-A673-48E4-848B-7F964734074C}" destId="{796E7138-7B1C-44EE-AACF-A30B3207A8AF}" srcOrd="0" destOrd="0" presId="urn:microsoft.com/office/officeart/2005/8/layout/chevron2"/>
    <dgm:cxn modelId="{264EFF71-DB05-4653-8FAD-1B9FAD50F74F}" type="presOf" srcId="{E03A7116-E017-4641-BFF7-A5DB75F36AB1}" destId="{AB725630-F2B1-4A41-8A26-F97DEC0DE850}" srcOrd="0" destOrd="0" presId="urn:microsoft.com/office/officeart/2005/8/layout/chevron2"/>
    <dgm:cxn modelId="{9997EE52-B349-4C3E-9B83-0185CF9472BD}" srcId="{EDB52F16-DCE8-4F41-BC20-59A79A334ECE}" destId="{F3AC29E3-DB58-4DE0-93DF-559936514174}" srcOrd="9" destOrd="0" parTransId="{B338E94E-615D-405B-B511-A4E74DC23CB5}" sibTransId="{A12CCCD7-1C0B-49B7-B08F-1B33CEAA832E}"/>
    <dgm:cxn modelId="{125E1956-27CF-4BF6-9980-DDD759D17A9E}" srcId="{F3AC29E3-DB58-4DE0-93DF-559936514174}" destId="{E31016D6-6147-4F5F-824D-6C45AC600867}" srcOrd="0" destOrd="0" parTransId="{92043BA7-2BA6-4E0C-B7FF-28BAADF1272F}" sibTransId="{FCA037ED-5110-4863-B1B9-707272EEEA44}"/>
    <dgm:cxn modelId="{2F575F5A-6EE7-4676-B802-16F66B6C5293}" srcId="{EDB52F16-DCE8-4F41-BC20-59A79A334ECE}" destId="{EDFE459E-EDCC-4AF0-8B1A-27B1EF4E673D}" srcOrd="0" destOrd="0" parTransId="{15457FC5-D629-4CC5-95F2-92B2FCDF2C4F}" sibTransId="{073068F2-A55F-4FFA-AA66-528E4C159478}"/>
    <dgm:cxn modelId="{7518505A-F964-41E4-905F-371DA577E4B9}" srcId="{EDB52F16-DCE8-4F41-BC20-59A79A334ECE}" destId="{DFED2CF6-693F-466A-B647-8A319ED3A735}" srcOrd="5" destOrd="0" parTransId="{6AC39CE3-B027-499D-A0FD-516E38DA7BEF}" sibTransId="{829ADC4E-FDC2-43E4-835F-566106788901}"/>
    <dgm:cxn modelId="{3A57449C-26C4-4BB2-B523-885098A4BCC2}" type="presOf" srcId="{EF34EB31-9743-4412-9594-B76F44DFEFEB}" destId="{EA7CC3BF-447C-48D1-9D4E-5AD634F6F0FE}" srcOrd="0" destOrd="0" presId="urn:microsoft.com/office/officeart/2005/8/layout/chevron2"/>
    <dgm:cxn modelId="{9E86049E-4266-43C3-86CC-9D9E15191DC7}" type="presOf" srcId="{DFED2CF6-693F-466A-B647-8A319ED3A735}" destId="{F9377300-0A8A-4D7F-8FF5-2A7AC673D4D4}" srcOrd="0" destOrd="0" presId="urn:microsoft.com/office/officeart/2005/8/layout/chevron2"/>
    <dgm:cxn modelId="{1D09B8A3-0976-4908-A2C5-A5725FC4DAA3}" srcId="{EDB52F16-DCE8-4F41-BC20-59A79A334ECE}" destId="{B65089C3-F5E7-4E5D-A02F-D2DA6EF5539B}" srcOrd="6" destOrd="0" parTransId="{A785D56D-E50D-4C8A-956C-9902D6CC909D}" sibTransId="{C184EB54-17D2-412C-8F24-4147819CE527}"/>
    <dgm:cxn modelId="{CE165CA6-A84C-4EE1-AEBF-DD4D7CC68D25}" srcId="{EDB52F16-DCE8-4F41-BC20-59A79A334ECE}" destId="{22DEACFA-96FC-48BD-8F4B-FA11B189AC3C}" srcOrd="10" destOrd="0" parTransId="{8D99C395-5172-4368-92E9-8F7847EA4AAD}" sibTransId="{C25025A0-6738-4D29-A2D2-E2EF58AAFAD3}"/>
    <dgm:cxn modelId="{17B88FB3-2176-4D3A-9EC6-E7159FCC1E9D}" srcId="{ED7F8CC7-DCFF-454B-A186-579FD01E029F}" destId="{AB8CA85F-7CE6-4241-84E5-59AE0CD463C7}" srcOrd="0" destOrd="0" parTransId="{04C87069-1EAD-4D99-AD0A-76B3A85D61B0}" sibTransId="{0C565D7C-E87F-4D52-9EFF-277923E2A084}"/>
    <dgm:cxn modelId="{0F96B9B4-1E27-4F60-A654-210FB6A45BA9}" type="presOf" srcId="{F3AC29E3-DB58-4DE0-93DF-559936514174}" destId="{A69B8D2D-7F75-4232-992F-146E57A206D5}" srcOrd="0" destOrd="0" presId="urn:microsoft.com/office/officeart/2005/8/layout/chevron2"/>
    <dgm:cxn modelId="{806E0EC2-501E-401B-A762-3CAC897A8F98}" srcId="{B65089C3-F5E7-4E5D-A02F-D2DA6EF5539B}" destId="{78B7B939-3D9C-4501-9C34-509B88730EC0}" srcOrd="0" destOrd="0" parTransId="{052E13A1-F658-4AB5-B877-9D20BB53FF35}" sibTransId="{460658AC-1C29-4982-8E5D-D9BC8DD85EF2}"/>
    <dgm:cxn modelId="{D2DC6EC7-4BE0-40F7-B8CB-EA929D98096C}" srcId="{EDB52F16-DCE8-4F41-BC20-59A79A334ECE}" destId="{B9EF76E8-F3A9-4FF0-85EA-741D59B5BBD3}" srcOrd="2" destOrd="0" parTransId="{B1AB36F0-54A9-42A5-8AE2-84058421F235}" sibTransId="{8562FF73-35AB-470D-8D91-11C5E5989B8E}"/>
    <dgm:cxn modelId="{E4A75FCB-43FC-40A4-A2C7-E1E3DD9A517C}" srcId="{EDB52F16-DCE8-4F41-BC20-59A79A334ECE}" destId="{647AEA9F-704C-4ABB-871E-D71D41BB3C1A}" srcOrd="4" destOrd="0" parTransId="{174E24E9-618E-47AB-80BA-A71020F58BE1}" sibTransId="{2C1695D1-429A-4009-90D9-353B83453276}"/>
    <dgm:cxn modelId="{5AF996CE-4198-4D3B-BACA-BB63F48985A2}" type="presOf" srcId="{542E9FE2-6B55-4872-A97D-194012657F3B}" destId="{D56A7BC8-0C54-4C62-85C7-2D57F92BA297}" srcOrd="0" destOrd="0" presId="urn:microsoft.com/office/officeart/2005/8/layout/chevron2"/>
    <dgm:cxn modelId="{EA0F43D5-7FAA-47E0-B094-9240B655AFB4}" srcId="{EDB52F16-DCE8-4F41-BC20-59A79A334ECE}" destId="{79900F9C-5446-4C90-9728-0FE2FDFB77B4}" srcOrd="8" destOrd="0" parTransId="{080D8DB7-3670-4F1D-A136-6093F1EC2FAF}" sibTransId="{5EDACA35-989F-4523-8443-E958DA3AEEF1}"/>
    <dgm:cxn modelId="{F3697BDA-9E98-4242-9D7B-7D36F4BC36C6}" type="presOf" srcId="{79900F9C-5446-4C90-9728-0FE2FDFB77B4}" destId="{98C7BAB1-5371-4331-91AA-55B28B250F80}" srcOrd="0" destOrd="0" presId="urn:microsoft.com/office/officeart/2005/8/layout/chevron2"/>
    <dgm:cxn modelId="{52EEC9DF-E5D3-480F-8EE4-26526BF651AB}" type="presOf" srcId="{F011A1C5-3E89-4506-9F5A-F2E95875DF9D}" destId="{37277865-92AE-4932-8B22-23639EBACD7C}" srcOrd="0" destOrd="0" presId="urn:microsoft.com/office/officeart/2005/8/layout/chevron2"/>
    <dgm:cxn modelId="{7858EEE9-691C-4EF4-A74D-92B592DD9E07}" type="presOf" srcId="{B9EF76E8-F3A9-4FF0-85EA-741D59B5BBD3}" destId="{9D11B789-5C7F-4B57-B761-8CA0395263C5}" srcOrd="0" destOrd="0" presId="urn:microsoft.com/office/officeart/2005/8/layout/chevron2"/>
    <dgm:cxn modelId="{865C57EA-067D-4C0D-8C36-C345A53EF96F}" srcId="{EDFE459E-EDCC-4AF0-8B1A-27B1EF4E673D}" destId="{EF34EB31-9743-4412-9594-B76F44DFEFEB}" srcOrd="0" destOrd="0" parTransId="{F0448476-2DEA-41A6-8494-D35E08E91C22}" sibTransId="{65D8AE6D-5351-4AA8-BAA9-838B6B78F6AA}"/>
    <dgm:cxn modelId="{A61297EB-EFDD-49A6-85BA-F30ED16531FF}" type="presOf" srcId="{53E415CC-1BE6-440D-A189-D77B4D3193F0}" destId="{3C898AB5-BB8F-41B2-A77F-33C14962E049}" srcOrd="0" destOrd="0" presId="urn:microsoft.com/office/officeart/2005/8/layout/chevron2"/>
    <dgm:cxn modelId="{60CC79ED-B07A-4CB6-8C21-4F33F45288A1}" srcId="{647AEA9F-704C-4ABB-871E-D71D41BB3C1A}" destId="{542E9FE2-6B55-4872-A97D-194012657F3B}" srcOrd="0" destOrd="0" parTransId="{EB1593C1-1731-476A-AE2E-F991EA9433D7}" sibTransId="{D97866BC-3A1D-475F-B8A7-2B5727DDCBEE}"/>
    <dgm:cxn modelId="{16306CF1-94C2-482C-9F17-5AA66D4966C7}" type="presOf" srcId="{78B7B939-3D9C-4501-9C34-509B88730EC0}" destId="{F2EB1C8B-E45D-4FDF-BED9-3042DEC426AD}" srcOrd="0" destOrd="0" presId="urn:microsoft.com/office/officeart/2005/8/layout/chevron2"/>
    <dgm:cxn modelId="{2BAE2EF7-C02F-43EF-90EB-01B46B425CDE}" srcId="{EDB52F16-DCE8-4F41-BC20-59A79A334ECE}" destId="{ED7F8CC7-DCFF-454B-A186-579FD01E029F}" srcOrd="1" destOrd="0" parTransId="{CEEC45C1-F0DA-4A5A-B112-1AE22F2BBBAE}" sibTransId="{D6693962-0EC1-43FF-BFCE-C6328D740CDC}"/>
    <dgm:cxn modelId="{DF9AC98A-1A28-431E-8389-9D222E196089}" type="presParOf" srcId="{744A6137-1697-477E-8541-ED6436E954A4}" destId="{1DC97CAB-BCEB-48A3-BDF8-A7E525C18C39}" srcOrd="0" destOrd="0" presId="urn:microsoft.com/office/officeart/2005/8/layout/chevron2"/>
    <dgm:cxn modelId="{4A1886EF-67BC-4013-8D6F-BA730D81D7BD}" type="presParOf" srcId="{1DC97CAB-BCEB-48A3-BDF8-A7E525C18C39}" destId="{E6CDDE69-1C41-47BD-BAE0-6527B25D5C30}" srcOrd="0" destOrd="0" presId="urn:microsoft.com/office/officeart/2005/8/layout/chevron2"/>
    <dgm:cxn modelId="{52850A80-0909-4026-9AF9-1479879016E2}" type="presParOf" srcId="{1DC97CAB-BCEB-48A3-BDF8-A7E525C18C39}" destId="{EA7CC3BF-447C-48D1-9D4E-5AD634F6F0FE}" srcOrd="1" destOrd="0" presId="urn:microsoft.com/office/officeart/2005/8/layout/chevron2"/>
    <dgm:cxn modelId="{CF41DF7A-2C30-4330-8F0D-C4CAF4239377}" type="presParOf" srcId="{744A6137-1697-477E-8541-ED6436E954A4}" destId="{C226C4F2-C2E9-4247-812E-46698EA3C55E}" srcOrd="1" destOrd="0" presId="urn:microsoft.com/office/officeart/2005/8/layout/chevron2"/>
    <dgm:cxn modelId="{8A9793D2-2A99-4DCB-B384-5987177E9A80}" type="presParOf" srcId="{744A6137-1697-477E-8541-ED6436E954A4}" destId="{38788D83-4B45-4CDC-886A-8C3776639356}" srcOrd="2" destOrd="0" presId="urn:microsoft.com/office/officeart/2005/8/layout/chevron2"/>
    <dgm:cxn modelId="{702324C7-C2F8-4323-89F1-FB0ED961E9D5}" type="presParOf" srcId="{38788D83-4B45-4CDC-886A-8C3776639356}" destId="{DF0C5C5D-CC59-4198-BA6C-C781EFDCCE20}" srcOrd="0" destOrd="0" presId="urn:microsoft.com/office/officeart/2005/8/layout/chevron2"/>
    <dgm:cxn modelId="{78DA0B02-76AE-49AA-8425-B5688461B13C}" type="presParOf" srcId="{38788D83-4B45-4CDC-886A-8C3776639356}" destId="{134D2223-3B78-44BC-A8BF-101CA5AAD9DA}" srcOrd="1" destOrd="0" presId="urn:microsoft.com/office/officeart/2005/8/layout/chevron2"/>
    <dgm:cxn modelId="{784D1800-7801-48C9-AE96-3A5BA0DEE597}" type="presParOf" srcId="{744A6137-1697-477E-8541-ED6436E954A4}" destId="{25609B86-2A46-44F6-8698-E50DC6E5F34E}" srcOrd="3" destOrd="0" presId="urn:microsoft.com/office/officeart/2005/8/layout/chevron2"/>
    <dgm:cxn modelId="{7153046A-32DB-423C-95CA-95CEDE002E22}" type="presParOf" srcId="{744A6137-1697-477E-8541-ED6436E954A4}" destId="{1E5E111A-7904-4538-8DCE-AD8A7AF3617A}" srcOrd="4" destOrd="0" presId="urn:microsoft.com/office/officeart/2005/8/layout/chevron2"/>
    <dgm:cxn modelId="{C13B04AE-1B7A-43D2-A3FB-25C6D3EB463A}" type="presParOf" srcId="{1E5E111A-7904-4538-8DCE-AD8A7AF3617A}" destId="{9D11B789-5C7F-4B57-B761-8CA0395263C5}" srcOrd="0" destOrd="0" presId="urn:microsoft.com/office/officeart/2005/8/layout/chevron2"/>
    <dgm:cxn modelId="{DE8B22DA-5485-4521-9323-595811BD1E5E}" type="presParOf" srcId="{1E5E111A-7904-4538-8DCE-AD8A7AF3617A}" destId="{9B9450F1-2B69-4BC3-8B72-80A72151ECA8}" srcOrd="1" destOrd="0" presId="urn:microsoft.com/office/officeart/2005/8/layout/chevron2"/>
    <dgm:cxn modelId="{4198625A-81C9-428D-984A-8FB91BFB2A10}" type="presParOf" srcId="{744A6137-1697-477E-8541-ED6436E954A4}" destId="{1123A78B-7B24-4654-9841-0636EA0AA2A8}" srcOrd="5" destOrd="0" presId="urn:microsoft.com/office/officeart/2005/8/layout/chevron2"/>
    <dgm:cxn modelId="{BAE05E66-C129-4F0E-B417-958E4D1BCC06}" type="presParOf" srcId="{744A6137-1697-477E-8541-ED6436E954A4}" destId="{2940DCC0-77B2-4B03-B631-DC6603E8B530}" srcOrd="6" destOrd="0" presId="urn:microsoft.com/office/officeart/2005/8/layout/chevron2"/>
    <dgm:cxn modelId="{90C7D98B-9BB6-461F-ADAC-241992477652}" type="presParOf" srcId="{2940DCC0-77B2-4B03-B631-DC6603E8B530}" destId="{1A2221B5-3060-4BCB-AD88-9E8E84000B5F}" srcOrd="0" destOrd="0" presId="urn:microsoft.com/office/officeart/2005/8/layout/chevron2"/>
    <dgm:cxn modelId="{9D609DBB-78C1-497C-AC36-1225D6E87D61}" type="presParOf" srcId="{2940DCC0-77B2-4B03-B631-DC6603E8B530}" destId="{796E7138-7B1C-44EE-AACF-A30B3207A8AF}" srcOrd="1" destOrd="0" presId="urn:microsoft.com/office/officeart/2005/8/layout/chevron2"/>
    <dgm:cxn modelId="{EA02F24D-0A69-435D-862F-79E1DD6984D9}" type="presParOf" srcId="{744A6137-1697-477E-8541-ED6436E954A4}" destId="{33C8D7DB-1720-4B27-8D69-1971261C4A9E}" srcOrd="7" destOrd="0" presId="urn:microsoft.com/office/officeart/2005/8/layout/chevron2"/>
    <dgm:cxn modelId="{01B00E34-D628-43D9-BDC8-93489C33D2D2}" type="presParOf" srcId="{744A6137-1697-477E-8541-ED6436E954A4}" destId="{334115AC-E281-460C-8C90-594FBBFF4456}" srcOrd="8" destOrd="0" presId="urn:microsoft.com/office/officeart/2005/8/layout/chevron2"/>
    <dgm:cxn modelId="{F63F9372-52E2-4A2D-B102-B1C931AD6C7B}" type="presParOf" srcId="{334115AC-E281-460C-8C90-594FBBFF4456}" destId="{AD42E66E-C15A-4C14-A5D8-13DF1DE8F0E8}" srcOrd="0" destOrd="0" presId="urn:microsoft.com/office/officeart/2005/8/layout/chevron2"/>
    <dgm:cxn modelId="{ADFBF4D3-CB00-407E-BA1B-AA23149AF02D}" type="presParOf" srcId="{334115AC-E281-460C-8C90-594FBBFF4456}" destId="{D56A7BC8-0C54-4C62-85C7-2D57F92BA297}" srcOrd="1" destOrd="0" presId="urn:microsoft.com/office/officeart/2005/8/layout/chevron2"/>
    <dgm:cxn modelId="{0C9790AD-BCD2-40BB-9A56-53C3BAA9C476}" type="presParOf" srcId="{744A6137-1697-477E-8541-ED6436E954A4}" destId="{CCA586B1-86AF-4A4B-B5E5-D852704430B2}" srcOrd="9" destOrd="0" presId="urn:microsoft.com/office/officeart/2005/8/layout/chevron2"/>
    <dgm:cxn modelId="{567BD309-3B6B-4920-8167-4080A2557352}" type="presParOf" srcId="{744A6137-1697-477E-8541-ED6436E954A4}" destId="{3F054A90-8E3E-49F5-9267-99234F815E42}" srcOrd="10" destOrd="0" presId="urn:microsoft.com/office/officeart/2005/8/layout/chevron2"/>
    <dgm:cxn modelId="{77324FEE-26E4-4C38-8D9A-2B7B14386992}" type="presParOf" srcId="{3F054A90-8E3E-49F5-9267-99234F815E42}" destId="{F9377300-0A8A-4D7F-8FF5-2A7AC673D4D4}" srcOrd="0" destOrd="0" presId="urn:microsoft.com/office/officeart/2005/8/layout/chevron2"/>
    <dgm:cxn modelId="{B035E164-D6DD-4DCF-AF04-F7624317149F}" type="presParOf" srcId="{3F054A90-8E3E-49F5-9267-99234F815E42}" destId="{3C898AB5-BB8F-41B2-A77F-33C14962E049}" srcOrd="1" destOrd="0" presId="urn:microsoft.com/office/officeart/2005/8/layout/chevron2"/>
    <dgm:cxn modelId="{F7E72056-F710-49C2-BB38-6721B76DB15A}" type="presParOf" srcId="{744A6137-1697-477E-8541-ED6436E954A4}" destId="{277871A9-717A-434B-8DC0-FAFF247A99A5}" srcOrd="11" destOrd="0" presId="urn:microsoft.com/office/officeart/2005/8/layout/chevron2"/>
    <dgm:cxn modelId="{013CFF4F-BC6C-4B73-948F-3D2F296684CD}" type="presParOf" srcId="{744A6137-1697-477E-8541-ED6436E954A4}" destId="{1C1F33D1-D814-4212-A87A-AE7BC87B821A}" srcOrd="12" destOrd="0" presId="urn:microsoft.com/office/officeart/2005/8/layout/chevron2"/>
    <dgm:cxn modelId="{4C6D3616-2688-4004-B875-08876EF46F21}" type="presParOf" srcId="{1C1F33D1-D814-4212-A87A-AE7BC87B821A}" destId="{CBE23424-7C92-4DA4-B05E-EA5331BFDB8A}" srcOrd="0" destOrd="0" presId="urn:microsoft.com/office/officeart/2005/8/layout/chevron2"/>
    <dgm:cxn modelId="{7A98E241-9AAE-40B3-8E63-EF48F8C39449}" type="presParOf" srcId="{1C1F33D1-D814-4212-A87A-AE7BC87B821A}" destId="{F2EB1C8B-E45D-4FDF-BED9-3042DEC426AD}" srcOrd="1" destOrd="0" presId="urn:microsoft.com/office/officeart/2005/8/layout/chevron2"/>
    <dgm:cxn modelId="{5F6DC1C4-5ECF-4D12-902A-BD1BEC5A7883}" type="presParOf" srcId="{744A6137-1697-477E-8541-ED6436E954A4}" destId="{9D94B3A6-F003-40BB-8E92-F24F9FACD0EF}" srcOrd="13" destOrd="0" presId="urn:microsoft.com/office/officeart/2005/8/layout/chevron2"/>
    <dgm:cxn modelId="{2E1B22B9-2899-4EC4-8CC0-49E7AE7631F9}" type="presParOf" srcId="{744A6137-1697-477E-8541-ED6436E954A4}" destId="{D34B69D5-7645-4FA3-93B5-ACF455A9D79F}" srcOrd="14" destOrd="0" presId="urn:microsoft.com/office/officeart/2005/8/layout/chevron2"/>
    <dgm:cxn modelId="{E00796DE-FBC1-4329-A1AD-CBBB34BF74A6}" type="presParOf" srcId="{D34B69D5-7645-4FA3-93B5-ACF455A9D79F}" destId="{37277865-92AE-4932-8B22-23639EBACD7C}" srcOrd="0" destOrd="0" presId="urn:microsoft.com/office/officeart/2005/8/layout/chevron2"/>
    <dgm:cxn modelId="{C091E42B-198F-4624-A6F8-02D004D85D51}" type="presParOf" srcId="{D34B69D5-7645-4FA3-93B5-ACF455A9D79F}" destId="{826DAB01-01DE-4CC6-9E56-BECB225808B2}" srcOrd="1" destOrd="0" presId="urn:microsoft.com/office/officeart/2005/8/layout/chevron2"/>
    <dgm:cxn modelId="{E086D98C-002C-472B-AC3C-B0FCD6CC5472}" type="presParOf" srcId="{744A6137-1697-477E-8541-ED6436E954A4}" destId="{F6F68E6E-872E-4776-83AA-65436E902004}" srcOrd="15" destOrd="0" presId="urn:microsoft.com/office/officeart/2005/8/layout/chevron2"/>
    <dgm:cxn modelId="{DDF2262A-46DB-46AD-84E4-333AAE3A6452}" type="presParOf" srcId="{744A6137-1697-477E-8541-ED6436E954A4}" destId="{277CE4E9-C316-4780-A5A2-53A658106303}" srcOrd="16" destOrd="0" presId="urn:microsoft.com/office/officeart/2005/8/layout/chevron2"/>
    <dgm:cxn modelId="{8498C644-9070-4184-AE9B-6F044C6C52A2}" type="presParOf" srcId="{277CE4E9-C316-4780-A5A2-53A658106303}" destId="{98C7BAB1-5371-4331-91AA-55B28B250F80}" srcOrd="0" destOrd="0" presId="urn:microsoft.com/office/officeart/2005/8/layout/chevron2"/>
    <dgm:cxn modelId="{6591CF83-BFD6-401A-AC4B-6FE8910CED50}" type="presParOf" srcId="{277CE4E9-C316-4780-A5A2-53A658106303}" destId="{AB725630-F2B1-4A41-8A26-F97DEC0DE850}" srcOrd="1" destOrd="0" presId="urn:microsoft.com/office/officeart/2005/8/layout/chevron2"/>
    <dgm:cxn modelId="{7CFFE69D-6633-47E1-AEA3-597B91D364DD}" type="presParOf" srcId="{744A6137-1697-477E-8541-ED6436E954A4}" destId="{540AC96C-664C-4216-87EE-962952AAD5DF}" srcOrd="17" destOrd="0" presId="urn:microsoft.com/office/officeart/2005/8/layout/chevron2"/>
    <dgm:cxn modelId="{4E4C71C9-0E5A-4D04-B0E2-5D86B4C4AFF8}" type="presParOf" srcId="{744A6137-1697-477E-8541-ED6436E954A4}" destId="{8E61C319-D13F-4762-BE70-FAA744A58194}" srcOrd="18" destOrd="0" presId="urn:microsoft.com/office/officeart/2005/8/layout/chevron2"/>
    <dgm:cxn modelId="{E6F7FEA8-F7BA-4FC7-A5D7-606824252133}" type="presParOf" srcId="{8E61C319-D13F-4762-BE70-FAA744A58194}" destId="{A69B8D2D-7F75-4232-992F-146E57A206D5}" srcOrd="0" destOrd="0" presId="urn:microsoft.com/office/officeart/2005/8/layout/chevron2"/>
    <dgm:cxn modelId="{174B6682-D59B-4432-95AE-8C8B99B5EAC7}" type="presParOf" srcId="{8E61C319-D13F-4762-BE70-FAA744A58194}" destId="{941C0C6B-079A-4E07-8D84-87EDACCDD52E}" srcOrd="1" destOrd="0" presId="urn:microsoft.com/office/officeart/2005/8/layout/chevron2"/>
    <dgm:cxn modelId="{7A903590-631C-4C49-9184-162D19A3C1F1}" type="presParOf" srcId="{744A6137-1697-477E-8541-ED6436E954A4}" destId="{CBC17CDA-ACF1-4380-AD75-98E7E9FC1793}" srcOrd="19" destOrd="0" presId="urn:microsoft.com/office/officeart/2005/8/layout/chevron2"/>
    <dgm:cxn modelId="{18B71BE7-F6D4-433A-8DAE-A755CCF3F81D}" type="presParOf" srcId="{744A6137-1697-477E-8541-ED6436E954A4}" destId="{F8223EE6-B07A-4EEA-A19A-867FF46BA214}" srcOrd="20" destOrd="0" presId="urn:microsoft.com/office/officeart/2005/8/layout/chevron2"/>
    <dgm:cxn modelId="{E74E2382-6C08-489D-BE95-01B45B090C4D}" type="presParOf" srcId="{F8223EE6-B07A-4EEA-A19A-867FF46BA214}" destId="{ACB4EFA1-7D7E-4179-98DB-E1455A753334}" srcOrd="0" destOrd="0" presId="urn:microsoft.com/office/officeart/2005/8/layout/chevron2"/>
    <dgm:cxn modelId="{2308D9E8-F2B4-4BF0-BE6E-807726B5CCB5}" type="presParOf" srcId="{F8223EE6-B07A-4EEA-A19A-867FF46BA214}" destId="{0BA97DB0-8D60-4BBD-A5D4-FF9BCFCC14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369718-E916-4E16-A92D-81516B78C53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AC5F8EF-22D6-4112-BE0F-5746B1CD28B6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Римський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клуб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41827-17D5-4ACE-B264-025C3CDD09A6}" type="parTrans" cxnId="{4D36020A-3A9A-47B6-9C64-8486174978B7}">
      <dgm:prSet/>
      <dgm:spPr/>
      <dgm:t>
        <a:bodyPr/>
        <a:lstStyle/>
        <a:p>
          <a:endParaRPr lang="ru-UA"/>
        </a:p>
      </dgm:t>
    </dgm:pt>
    <dgm:pt modelId="{E8358810-DB66-431C-ACA3-4AFFF2320014}" type="sibTrans" cxnId="{4D36020A-3A9A-47B6-9C64-8486174978B7}">
      <dgm:prSet/>
      <dgm:spPr/>
      <dgm:t>
        <a:bodyPr/>
        <a:lstStyle/>
        <a:p>
          <a:endParaRPr lang="ru-UA"/>
        </a:p>
      </dgm:t>
    </dgm:pt>
    <dgm:pt modelId="{93C2DE7F-1674-43EC-B59E-BB9B0973F0FF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Цілі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4AEAC-FD0C-40E8-ACEC-130A4BEC19C8}" type="parTrans" cxnId="{8E866535-3B77-4A27-9FF8-B49F7D0859D3}">
      <dgm:prSet/>
      <dgm:spPr/>
      <dgm:t>
        <a:bodyPr/>
        <a:lstStyle/>
        <a:p>
          <a:endParaRPr lang="ru-UA"/>
        </a:p>
      </dgm:t>
    </dgm:pt>
    <dgm:pt modelId="{E9613AC3-DBAA-4966-8667-31AB6A614FA4}" type="sibTrans" cxnId="{8E866535-3B77-4A27-9FF8-B49F7D0859D3}">
      <dgm:prSet/>
      <dgm:spPr/>
      <dgm:t>
        <a:bodyPr/>
        <a:lstStyle/>
        <a:p>
          <a:endParaRPr lang="ru-UA"/>
        </a:p>
      </dgm:t>
    </dgm:pt>
    <dgm:pt modelId="{EDBFCB19-F738-4F8B-854C-E243623DCDAE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розглядаються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F4C15-D70E-4A8B-BF39-505719A5B84C}" type="parTrans" cxnId="{04161D42-C046-4636-9421-98B832719814}">
      <dgm:prSet/>
      <dgm:spPr/>
      <dgm:t>
        <a:bodyPr/>
        <a:lstStyle/>
        <a:p>
          <a:endParaRPr lang="ru-UA"/>
        </a:p>
      </dgm:t>
    </dgm:pt>
    <dgm:pt modelId="{C8838549-90F3-4A71-BD86-5BC6EF1F983F}" type="sibTrans" cxnId="{04161D42-C046-4636-9421-98B832719814}">
      <dgm:prSet/>
      <dgm:spPr/>
      <dgm:t>
        <a:bodyPr/>
        <a:lstStyle/>
        <a:p>
          <a:endParaRPr lang="ru-UA"/>
        </a:p>
      </dgm:t>
    </dgm:pt>
    <dgm:pt modelId="{972F6DD5-7FE1-4A75-933C-100FA9A17AE1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включають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суперечності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навколишнім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середовищем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(так звана, система "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-природа")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F7795-0B02-4E5C-9BB5-FEB9DEBC8A21}" type="parTrans" cxnId="{25610352-804E-4CFC-B761-9982C35677FD}">
      <dgm:prSet/>
      <dgm:spPr/>
      <dgm:t>
        <a:bodyPr/>
        <a:lstStyle/>
        <a:p>
          <a:endParaRPr lang="ru-UA"/>
        </a:p>
      </dgm:t>
    </dgm:pt>
    <dgm:pt modelId="{680ED18D-2F0E-43F3-992D-88AE0D323ED3}" type="sibTrans" cxnId="{25610352-804E-4CFC-B761-9982C35677FD}">
      <dgm:prSet/>
      <dgm:spPr/>
      <dgm:t>
        <a:bodyPr/>
        <a:lstStyle/>
        <a:p>
          <a:endParaRPr lang="ru-UA"/>
        </a:p>
      </dgm:t>
    </dgm:pt>
    <dgm:pt modelId="{22D8F9D7-1F4B-4538-8E8C-FC70E708DD98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асоціація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вивчення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світового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проєктування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1FEB3-FAAC-417B-8AD0-8FA9A3A1512D}" type="sibTrans" cxnId="{40D514E8-FB29-4300-91F7-6B7EBFB1B5B3}">
      <dgm:prSet/>
      <dgm:spPr/>
      <dgm:t>
        <a:bodyPr/>
        <a:lstStyle/>
        <a:p>
          <a:endParaRPr lang="ru-UA"/>
        </a:p>
      </dgm:t>
    </dgm:pt>
    <dgm:pt modelId="{281BE8B6-1422-41D6-AF45-705F9F78AAD5}" type="parTrans" cxnId="{40D514E8-FB29-4300-91F7-6B7EBFB1B5B3}">
      <dgm:prSet/>
      <dgm:spPr/>
      <dgm:t>
        <a:bodyPr/>
        <a:lstStyle/>
        <a:p>
          <a:endParaRPr lang="ru-UA"/>
        </a:p>
      </dgm:t>
    </dgm:pt>
    <dgm:pt modelId="{E7953072-7A2E-42AA-AA45-A1EDD1C1BF55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заснований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Італійським промисловцем Ауреліо Печчеї в 1968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C5969-AF45-4691-AEEF-937E42A5DA87}" type="parTrans" cxnId="{AB801431-4A6D-470D-B219-85F741E92EF3}">
      <dgm:prSet/>
      <dgm:spPr/>
      <dgm:t>
        <a:bodyPr/>
        <a:lstStyle/>
        <a:p>
          <a:endParaRPr lang="ru-UA"/>
        </a:p>
      </dgm:t>
    </dgm:pt>
    <dgm:pt modelId="{774FF854-F71E-4CD4-9263-953679248B66}" type="sibTrans" cxnId="{AB801431-4A6D-470D-B219-85F741E92EF3}">
      <dgm:prSet/>
      <dgm:spPr/>
      <dgm:t>
        <a:bodyPr/>
        <a:lstStyle/>
        <a:p>
          <a:endParaRPr lang="ru-UA"/>
        </a:p>
      </dgm:t>
    </dgm:pt>
    <dgm:pt modelId="{0E7D4073-6D53-49C9-BE30-109F7F86EBF6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соціальні проблеми, пов'язані з протиріччям усередині самого суспільства (система "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людина-суспільство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")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04E749-C93B-4F4A-AF8D-E19D1655D572}" type="parTrans" cxnId="{150C2E30-A22E-4E02-B698-11A93AE7C227}">
      <dgm:prSet/>
      <dgm:spPr/>
      <dgm:t>
        <a:bodyPr/>
        <a:lstStyle/>
        <a:p>
          <a:endParaRPr lang="ru-UA"/>
        </a:p>
      </dgm:t>
    </dgm:pt>
    <dgm:pt modelId="{27A2E398-1C22-4C58-BFF9-7DEA04E5F041}" type="sibTrans" cxnId="{150C2E30-A22E-4E02-B698-11A93AE7C227}">
      <dgm:prSet/>
      <dgm:spPr/>
      <dgm:t>
        <a:bodyPr/>
        <a:lstStyle/>
        <a:p>
          <a:endParaRPr lang="ru-UA"/>
        </a:p>
      </dgm:t>
    </dgm:pt>
    <dgm:pt modelId="{6BF85B5F-1CD7-4E00-B632-714392F4174D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об'єднує представників світової політичної, фінансової, культурної та наукової еліти.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8FF1F-1E7A-4993-BC67-2AC8DEF4A8BB}" type="parTrans" cxnId="{FC14715B-55B6-4800-A577-DCC0E8B30F2F}">
      <dgm:prSet/>
      <dgm:spPr/>
    </dgm:pt>
    <dgm:pt modelId="{554CCAB9-4EBA-4D5B-B061-4C91D8121CFC}" type="sibTrans" cxnId="{FC14715B-55B6-4800-A577-DCC0E8B30F2F}">
      <dgm:prSet/>
      <dgm:spPr/>
    </dgm:pt>
    <dgm:pt modelId="{45E5CE1B-C73C-488F-BE53-834749B7848C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Розробити методику наукового аналізу проблем, пов'язаних з фізичною обмеженістю ресурсів Землі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E5CEFA-B292-4C42-9547-FA2157788216}" type="sibTrans" cxnId="{4BF0FC75-CF7B-406F-9AB3-75A84C5203C7}">
      <dgm:prSet/>
      <dgm:spPr/>
      <dgm:t>
        <a:bodyPr/>
        <a:lstStyle/>
        <a:p>
          <a:endParaRPr lang="ru-UA"/>
        </a:p>
      </dgm:t>
    </dgm:pt>
    <dgm:pt modelId="{9BE0ADC8-BDC6-468C-9B13-29FB67F0F75F}" type="parTrans" cxnId="{4BF0FC75-CF7B-406F-9AB3-75A84C5203C7}">
      <dgm:prSet/>
      <dgm:spPr/>
      <dgm:t>
        <a:bodyPr/>
        <a:lstStyle/>
        <a:p>
          <a:endParaRPr lang="ru-UA"/>
        </a:p>
      </dgm:t>
    </dgm:pt>
    <dgm:pt modelId="{41679C2C-C54E-4DB5-BACF-68542893483C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" і досягти "глобальної рівноваги"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5777D-7450-44FA-94ED-ECE440E7C450}" type="sibTrans" cxnId="{3A279020-2022-4FE2-935B-5C434723E3AA}">
      <dgm:prSet/>
      <dgm:spPr/>
      <dgm:t>
        <a:bodyPr/>
        <a:lstStyle/>
        <a:p>
          <a:endParaRPr lang="ru-UA"/>
        </a:p>
      </dgm:t>
    </dgm:pt>
    <dgm:pt modelId="{E1251D61-888D-4E80-9F4F-DE153B7660FF}" type="parTrans" cxnId="{3A279020-2022-4FE2-935B-5C434723E3AA}">
      <dgm:prSet/>
      <dgm:spPr/>
      <dgm:t>
        <a:bodyPr/>
        <a:lstStyle/>
        <a:p>
          <a:endParaRPr lang="ru-UA"/>
        </a:p>
      </dgm:t>
    </dgm:pt>
    <dgm:pt modelId="{972BCDCA-E334-42F9-B31D-F73052E166DC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Запропонувати заходи, щоб "розумно вести справи" і досягти "глобальної рівноваги"</a:t>
          </a: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F4EB1A-73AA-4C06-9B4D-FF9C14B618B9}" type="parTrans" cxnId="{8C4BD06E-BBB3-4B4C-915E-B759205E8136}">
      <dgm:prSet/>
      <dgm:spPr/>
      <dgm:t>
        <a:bodyPr/>
        <a:lstStyle/>
        <a:p>
          <a:endParaRPr lang="ru-UA"/>
        </a:p>
      </dgm:t>
    </dgm:pt>
    <dgm:pt modelId="{D64B0388-EEC5-450B-B7AE-11FB4035148F}" type="sibTrans" cxnId="{8C4BD06E-BBB3-4B4C-915E-B759205E8136}">
      <dgm:prSet/>
      <dgm:spPr/>
      <dgm:t>
        <a:bodyPr/>
        <a:lstStyle/>
        <a:p>
          <a:endParaRPr lang="ru-UA"/>
        </a:p>
      </dgm:t>
    </dgm:pt>
    <dgm:pt modelId="{DA58DE83-7885-493C-A181-A0303D33F264}" type="pres">
      <dgm:prSet presAssocID="{5B369718-E916-4E16-A92D-81516B78C535}" presName="linear" presStyleCnt="0">
        <dgm:presLayoutVars>
          <dgm:dir/>
          <dgm:resizeHandles val="exact"/>
        </dgm:presLayoutVars>
      </dgm:prSet>
      <dgm:spPr/>
    </dgm:pt>
    <dgm:pt modelId="{A6C5EDBB-FFFE-4491-A233-AC730EAB4F8B}" type="pres">
      <dgm:prSet presAssocID="{5AC5F8EF-22D6-4112-BE0F-5746B1CD28B6}" presName="comp" presStyleCnt="0"/>
      <dgm:spPr/>
    </dgm:pt>
    <dgm:pt modelId="{BFB450E9-523E-4164-A9A3-9A7612B82537}" type="pres">
      <dgm:prSet presAssocID="{5AC5F8EF-22D6-4112-BE0F-5746B1CD28B6}" presName="box" presStyleLbl="node1" presStyleIdx="0" presStyleCnt="3"/>
      <dgm:spPr/>
    </dgm:pt>
    <dgm:pt modelId="{B8662143-F213-47FB-97CF-D7EC08ACFDEE}" type="pres">
      <dgm:prSet presAssocID="{5AC5F8EF-22D6-4112-BE0F-5746B1CD28B6}" presName="img" presStyleLbl="fgImgPlace1" presStyleIdx="0" presStyleCnt="3"/>
      <dgm:spPr>
        <a:blipFill rotWithShape="1">
          <a:blip xmlns:r="http://schemas.openxmlformats.org/officeDocument/2006/relationships" r:embed="rId1" cstate="print"/>
          <a:srcRect/>
          <a:stretch>
            <a:fillRect l="-2000" r="-2000"/>
          </a:stretch>
        </a:blipFill>
      </dgm:spPr>
    </dgm:pt>
    <dgm:pt modelId="{C0EF15BF-E14E-4A83-B269-45C143668BBB}" type="pres">
      <dgm:prSet presAssocID="{5AC5F8EF-22D6-4112-BE0F-5746B1CD28B6}" presName="text" presStyleLbl="node1" presStyleIdx="0" presStyleCnt="3">
        <dgm:presLayoutVars>
          <dgm:bulletEnabled val="1"/>
        </dgm:presLayoutVars>
      </dgm:prSet>
      <dgm:spPr/>
    </dgm:pt>
    <dgm:pt modelId="{89A847BA-8C96-40FF-8F26-92D31E3C299E}" type="pres">
      <dgm:prSet presAssocID="{E8358810-DB66-431C-ACA3-4AFFF2320014}" presName="spacer" presStyleCnt="0"/>
      <dgm:spPr/>
    </dgm:pt>
    <dgm:pt modelId="{1F67209B-CD8E-431B-A822-F2C15916A992}" type="pres">
      <dgm:prSet presAssocID="{93C2DE7F-1674-43EC-B59E-BB9B0973F0FF}" presName="comp" presStyleCnt="0"/>
      <dgm:spPr/>
    </dgm:pt>
    <dgm:pt modelId="{E3F483EF-9BD2-4F80-A2EC-2227F48EAEDF}" type="pres">
      <dgm:prSet presAssocID="{93C2DE7F-1674-43EC-B59E-BB9B0973F0FF}" presName="box" presStyleLbl="node1" presStyleIdx="1" presStyleCnt="3"/>
      <dgm:spPr/>
    </dgm:pt>
    <dgm:pt modelId="{19B525E4-73B9-44A4-B6B5-89FDA4A7BDD8}" type="pres">
      <dgm:prSet presAssocID="{93C2DE7F-1674-43EC-B59E-BB9B0973F0FF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</dgm:spPr>
    </dgm:pt>
    <dgm:pt modelId="{8A7EA0EE-D5E9-418E-9AE6-A2D8DAB84FC5}" type="pres">
      <dgm:prSet presAssocID="{93C2DE7F-1674-43EC-B59E-BB9B0973F0FF}" presName="text" presStyleLbl="node1" presStyleIdx="1" presStyleCnt="3">
        <dgm:presLayoutVars>
          <dgm:bulletEnabled val="1"/>
        </dgm:presLayoutVars>
      </dgm:prSet>
      <dgm:spPr/>
    </dgm:pt>
    <dgm:pt modelId="{66293C5C-E033-42B2-85A0-8CA270B3BAA9}" type="pres">
      <dgm:prSet presAssocID="{E9613AC3-DBAA-4966-8667-31AB6A614FA4}" presName="spacer" presStyleCnt="0"/>
      <dgm:spPr/>
    </dgm:pt>
    <dgm:pt modelId="{E2137079-4397-4723-8D82-8599DF815AF0}" type="pres">
      <dgm:prSet presAssocID="{EDBFCB19-F738-4F8B-854C-E243623DCDAE}" presName="comp" presStyleCnt="0"/>
      <dgm:spPr/>
    </dgm:pt>
    <dgm:pt modelId="{92205D5B-DEA9-476E-A207-B4E0D32BBEC3}" type="pres">
      <dgm:prSet presAssocID="{EDBFCB19-F738-4F8B-854C-E243623DCDAE}" presName="box" presStyleLbl="node1" presStyleIdx="2" presStyleCnt="3"/>
      <dgm:spPr/>
    </dgm:pt>
    <dgm:pt modelId="{E69EF140-29D1-43A9-B9B3-3C57E5FD8A5F}" type="pres">
      <dgm:prSet presAssocID="{EDBFCB19-F738-4F8B-854C-E243623DCDAE}" presName="img" presStyleLbl="fgImgPlace1" presStyleIdx="2" presStyleCnt="3" custLinFactNeighborX="919"/>
      <dgm:spPr>
        <a:blipFill rotWithShape="1">
          <a:blip xmlns:r="http://schemas.openxmlformats.org/officeDocument/2006/relationships" r:embed="rId3"/>
          <a:srcRect/>
          <a:stretch>
            <a:fillRect l="-9000" r="-9000"/>
          </a:stretch>
        </a:blipFill>
      </dgm:spPr>
    </dgm:pt>
    <dgm:pt modelId="{A8237F7A-6849-4F79-A093-B9D73872FFBE}" type="pres">
      <dgm:prSet presAssocID="{EDBFCB19-F738-4F8B-854C-E243623DCDAE}" presName="text" presStyleLbl="node1" presStyleIdx="2" presStyleCnt="3">
        <dgm:presLayoutVars>
          <dgm:bulletEnabled val="1"/>
        </dgm:presLayoutVars>
      </dgm:prSet>
      <dgm:spPr/>
    </dgm:pt>
  </dgm:ptLst>
  <dgm:cxnLst>
    <dgm:cxn modelId="{4D36020A-3A9A-47B6-9C64-8486174978B7}" srcId="{5B369718-E916-4E16-A92D-81516B78C535}" destId="{5AC5F8EF-22D6-4112-BE0F-5746B1CD28B6}" srcOrd="0" destOrd="0" parTransId="{3E441827-17D5-4ACE-B264-025C3CDD09A6}" sibTransId="{E8358810-DB66-431C-ACA3-4AFFF2320014}"/>
    <dgm:cxn modelId="{A3805C0A-64A3-416D-954B-BED362890ADD}" type="presOf" srcId="{EDBFCB19-F738-4F8B-854C-E243623DCDAE}" destId="{A8237F7A-6849-4F79-A093-B9D73872FFBE}" srcOrd="1" destOrd="0" presId="urn:microsoft.com/office/officeart/2005/8/layout/vList4"/>
    <dgm:cxn modelId="{E6A46418-BCC7-4A7D-A829-A6AC5EAF5BE9}" type="presOf" srcId="{5AC5F8EF-22D6-4112-BE0F-5746B1CD28B6}" destId="{BFB450E9-523E-4164-A9A3-9A7612B82537}" srcOrd="0" destOrd="0" presId="urn:microsoft.com/office/officeart/2005/8/layout/vList4"/>
    <dgm:cxn modelId="{3A279020-2022-4FE2-935B-5C434723E3AA}" srcId="{93C2DE7F-1674-43EC-B59E-BB9B0973F0FF}" destId="{41679C2C-C54E-4DB5-BACF-68542893483C}" srcOrd="2" destOrd="0" parTransId="{E1251D61-888D-4E80-9F4F-DE153B7660FF}" sibTransId="{7F05777D-7450-44FA-94ED-ECE440E7C450}"/>
    <dgm:cxn modelId="{088C3723-320E-4D1B-B65D-3E3E9EAB6A72}" type="presOf" srcId="{0E7D4073-6D53-49C9-BE30-109F7F86EBF6}" destId="{A8237F7A-6849-4F79-A093-B9D73872FFBE}" srcOrd="1" destOrd="2" presId="urn:microsoft.com/office/officeart/2005/8/layout/vList4"/>
    <dgm:cxn modelId="{9A30C024-E5C1-4775-BE56-E47DC82F2471}" type="presOf" srcId="{22D8F9D7-1F4B-4538-8E8C-FC70E708DD98}" destId="{BFB450E9-523E-4164-A9A3-9A7612B82537}" srcOrd="0" destOrd="1" presId="urn:microsoft.com/office/officeart/2005/8/layout/vList4"/>
    <dgm:cxn modelId="{1CD95A27-4D46-4B65-9A22-F6A6EA0D1C89}" type="presOf" srcId="{93C2DE7F-1674-43EC-B59E-BB9B0973F0FF}" destId="{8A7EA0EE-D5E9-418E-9AE6-A2D8DAB84FC5}" srcOrd="1" destOrd="0" presId="urn:microsoft.com/office/officeart/2005/8/layout/vList4"/>
    <dgm:cxn modelId="{150C2E30-A22E-4E02-B698-11A93AE7C227}" srcId="{EDBFCB19-F738-4F8B-854C-E243623DCDAE}" destId="{0E7D4073-6D53-49C9-BE30-109F7F86EBF6}" srcOrd="1" destOrd="0" parTransId="{6404E749-C93B-4F4A-AF8D-E19D1655D572}" sibTransId="{27A2E398-1C22-4C58-BFF9-7DEA04E5F041}"/>
    <dgm:cxn modelId="{AB801431-4A6D-470D-B219-85F741E92EF3}" srcId="{5AC5F8EF-22D6-4112-BE0F-5746B1CD28B6}" destId="{E7953072-7A2E-42AA-AA45-A1EDD1C1BF55}" srcOrd="1" destOrd="0" parTransId="{093C5969-AF45-4691-AEEF-937E42A5DA87}" sibTransId="{774FF854-F71E-4CD4-9263-953679248B66}"/>
    <dgm:cxn modelId="{8E866535-3B77-4A27-9FF8-B49F7D0859D3}" srcId="{5B369718-E916-4E16-A92D-81516B78C535}" destId="{93C2DE7F-1674-43EC-B59E-BB9B0973F0FF}" srcOrd="1" destOrd="0" parTransId="{DF34AEAC-FD0C-40E8-ACEC-130A4BEC19C8}" sibTransId="{E9613AC3-DBAA-4966-8667-31AB6A614FA4}"/>
    <dgm:cxn modelId="{FC14715B-55B6-4800-A577-DCC0E8B30F2F}" srcId="{5AC5F8EF-22D6-4112-BE0F-5746B1CD28B6}" destId="{6BF85B5F-1CD7-4E00-B632-714392F4174D}" srcOrd="2" destOrd="0" parTransId="{D418FF1F-1E7A-4993-BC67-2AC8DEF4A8BB}" sibTransId="{554CCAB9-4EBA-4D5B-B061-4C91D8121CFC}"/>
    <dgm:cxn modelId="{44076B5F-ED61-4464-BC58-BD0CEE73966D}" type="presOf" srcId="{45E5CE1B-C73C-488F-BE53-834749B7848C}" destId="{E3F483EF-9BD2-4F80-A2EC-2227F48EAEDF}" srcOrd="0" destOrd="1" presId="urn:microsoft.com/office/officeart/2005/8/layout/vList4"/>
    <dgm:cxn modelId="{04161D42-C046-4636-9421-98B832719814}" srcId="{5B369718-E916-4E16-A92D-81516B78C535}" destId="{EDBFCB19-F738-4F8B-854C-E243623DCDAE}" srcOrd="2" destOrd="0" parTransId="{33FF4C15-D70E-4A8B-BF39-505719A5B84C}" sibTransId="{C8838549-90F3-4A71-BD86-5BC6EF1F983F}"/>
    <dgm:cxn modelId="{8C4BD06E-BBB3-4B4C-915E-B759205E8136}" srcId="{93C2DE7F-1674-43EC-B59E-BB9B0973F0FF}" destId="{972BCDCA-E334-42F9-B31D-F73052E166DC}" srcOrd="1" destOrd="0" parTransId="{FFF4EB1A-73AA-4C06-9B4D-FF9C14B618B9}" sibTransId="{D64B0388-EEC5-450B-B7AE-11FB4035148F}"/>
    <dgm:cxn modelId="{611A6F6F-768F-42F9-9B76-1AA673887A07}" type="presOf" srcId="{972BCDCA-E334-42F9-B31D-F73052E166DC}" destId="{8A7EA0EE-D5E9-418E-9AE6-A2D8DAB84FC5}" srcOrd="1" destOrd="2" presId="urn:microsoft.com/office/officeart/2005/8/layout/vList4"/>
    <dgm:cxn modelId="{FFB7734F-D622-4236-8845-5F726113D00E}" type="presOf" srcId="{5B369718-E916-4E16-A92D-81516B78C535}" destId="{DA58DE83-7885-493C-A181-A0303D33F264}" srcOrd="0" destOrd="0" presId="urn:microsoft.com/office/officeart/2005/8/layout/vList4"/>
    <dgm:cxn modelId="{56F72A50-8FD9-4F91-B06B-CCCEFA08451C}" type="presOf" srcId="{93C2DE7F-1674-43EC-B59E-BB9B0973F0FF}" destId="{E3F483EF-9BD2-4F80-A2EC-2227F48EAEDF}" srcOrd="0" destOrd="0" presId="urn:microsoft.com/office/officeart/2005/8/layout/vList4"/>
    <dgm:cxn modelId="{A8FE6A71-A60D-4F00-BE33-5D4BEA585735}" type="presOf" srcId="{972BCDCA-E334-42F9-B31D-F73052E166DC}" destId="{E3F483EF-9BD2-4F80-A2EC-2227F48EAEDF}" srcOrd="0" destOrd="2" presId="urn:microsoft.com/office/officeart/2005/8/layout/vList4"/>
    <dgm:cxn modelId="{25610352-804E-4CFC-B761-9982C35677FD}" srcId="{EDBFCB19-F738-4F8B-854C-E243623DCDAE}" destId="{972F6DD5-7FE1-4A75-933C-100FA9A17AE1}" srcOrd="0" destOrd="0" parTransId="{8C8F7795-0B02-4E5C-9BB5-FEB9DEBC8A21}" sibTransId="{680ED18D-2F0E-43F3-992D-88AE0D323ED3}"/>
    <dgm:cxn modelId="{4BF0FC75-CF7B-406F-9AB3-75A84C5203C7}" srcId="{93C2DE7F-1674-43EC-B59E-BB9B0973F0FF}" destId="{45E5CE1B-C73C-488F-BE53-834749B7848C}" srcOrd="0" destOrd="0" parTransId="{9BE0ADC8-BDC6-468C-9B13-29FB67F0F75F}" sibTransId="{D5E5CEFA-B292-4C42-9547-FA2157788216}"/>
    <dgm:cxn modelId="{805AF18F-87BE-4AC2-BE76-1413E750D9A8}" type="presOf" srcId="{0E7D4073-6D53-49C9-BE30-109F7F86EBF6}" destId="{92205D5B-DEA9-476E-A207-B4E0D32BBEC3}" srcOrd="0" destOrd="2" presId="urn:microsoft.com/office/officeart/2005/8/layout/vList4"/>
    <dgm:cxn modelId="{E4411891-F65A-412A-A123-CCAC277F1115}" type="presOf" srcId="{45E5CE1B-C73C-488F-BE53-834749B7848C}" destId="{8A7EA0EE-D5E9-418E-9AE6-A2D8DAB84FC5}" srcOrd="1" destOrd="1" presId="urn:microsoft.com/office/officeart/2005/8/layout/vList4"/>
    <dgm:cxn modelId="{39865494-6EC7-445D-A805-FA63873D4CC9}" type="presOf" srcId="{6BF85B5F-1CD7-4E00-B632-714392F4174D}" destId="{BFB450E9-523E-4164-A9A3-9A7612B82537}" srcOrd="0" destOrd="3" presId="urn:microsoft.com/office/officeart/2005/8/layout/vList4"/>
    <dgm:cxn modelId="{98C21DA2-EADF-4E9D-A947-9EEAE939E054}" type="presOf" srcId="{972F6DD5-7FE1-4A75-933C-100FA9A17AE1}" destId="{92205D5B-DEA9-476E-A207-B4E0D32BBEC3}" srcOrd="0" destOrd="1" presId="urn:microsoft.com/office/officeart/2005/8/layout/vList4"/>
    <dgm:cxn modelId="{435677A3-7817-4F39-AACC-D7F3EE65DAA2}" type="presOf" srcId="{6BF85B5F-1CD7-4E00-B632-714392F4174D}" destId="{C0EF15BF-E14E-4A83-B269-45C143668BBB}" srcOrd="1" destOrd="3" presId="urn:microsoft.com/office/officeart/2005/8/layout/vList4"/>
    <dgm:cxn modelId="{05D129CC-C4E3-4AA3-BA3A-841DB7F5C939}" type="presOf" srcId="{E7953072-7A2E-42AA-AA45-A1EDD1C1BF55}" destId="{C0EF15BF-E14E-4A83-B269-45C143668BBB}" srcOrd="1" destOrd="2" presId="urn:microsoft.com/office/officeart/2005/8/layout/vList4"/>
    <dgm:cxn modelId="{026FAADD-BB53-463A-B328-EA98A06488C9}" type="presOf" srcId="{41679C2C-C54E-4DB5-BACF-68542893483C}" destId="{8A7EA0EE-D5E9-418E-9AE6-A2D8DAB84FC5}" srcOrd="1" destOrd="3" presId="urn:microsoft.com/office/officeart/2005/8/layout/vList4"/>
    <dgm:cxn modelId="{304CFEDE-9A35-4A4A-B4B4-F270929BC86A}" type="presOf" srcId="{EDBFCB19-F738-4F8B-854C-E243623DCDAE}" destId="{92205D5B-DEA9-476E-A207-B4E0D32BBEC3}" srcOrd="0" destOrd="0" presId="urn:microsoft.com/office/officeart/2005/8/layout/vList4"/>
    <dgm:cxn modelId="{D5E35DE1-7D7D-4724-B8B6-361C4F0B0102}" type="presOf" srcId="{41679C2C-C54E-4DB5-BACF-68542893483C}" destId="{E3F483EF-9BD2-4F80-A2EC-2227F48EAEDF}" srcOrd="0" destOrd="3" presId="urn:microsoft.com/office/officeart/2005/8/layout/vList4"/>
    <dgm:cxn modelId="{44F343E2-D168-4A3E-82B2-8A05B765237F}" type="presOf" srcId="{5AC5F8EF-22D6-4112-BE0F-5746B1CD28B6}" destId="{C0EF15BF-E14E-4A83-B269-45C143668BBB}" srcOrd="1" destOrd="0" presId="urn:microsoft.com/office/officeart/2005/8/layout/vList4"/>
    <dgm:cxn modelId="{4656DFE3-554E-40F9-8018-D869921DEDD1}" type="presOf" srcId="{22D8F9D7-1F4B-4538-8E8C-FC70E708DD98}" destId="{C0EF15BF-E14E-4A83-B269-45C143668BBB}" srcOrd="1" destOrd="1" presId="urn:microsoft.com/office/officeart/2005/8/layout/vList4"/>
    <dgm:cxn modelId="{40D514E8-FB29-4300-91F7-6B7EBFB1B5B3}" srcId="{5AC5F8EF-22D6-4112-BE0F-5746B1CD28B6}" destId="{22D8F9D7-1F4B-4538-8E8C-FC70E708DD98}" srcOrd="0" destOrd="0" parTransId="{281BE8B6-1422-41D6-AF45-705F9F78AAD5}" sibTransId="{99E1FEB3-FAAC-417B-8AD0-8FA9A3A1512D}"/>
    <dgm:cxn modelId="{720A54E9-74B5-4F33-A8FA-2462E9089956}" type="presOf" srcId="{E7953072-7A2E-42AA-AA45-A1EDD1C1BF55}" destId="{BFB450E9-523E-4164-A9A3-9A7612B82537}" srcOrd="0" destOrd="2" presId="urn:microsoft.com/office/officeart/2005/8/layout/vList4"/>
    <dgm:cxn modelId="{827117EA-4D01-4181-8D5D-ADCBD1E4DE32}" type="presOf" srcId="{972F6DD5-7FE1-4A75-933C-100FA9A17AE1}" destId="{A8237F7A-6849-4F79-A093-B9D73872FFBE}" srcOrd="1" destOrd="1" presId="urn:microsoft.com/office/officeart/2005/8/layout/vList4"/>
    <dgm:cxn modelId="{FEEE3EF4-C1C3-439B-B7C8-A2C48B14509E}" type="presParOf" srcId="{DA58DE83-7885-493C-A181-A0303D33F264}" destId="{A6C5EDBB-FFFE-4491-A233-AC730EAB4F8B}" srcOrd="0" destOrd="0" presId="urn:microsoft.com/office/officeart/2005/8/layout/vList4"/>
    <dgm:cxn modelId="{A0F112D5-AACA-4BBA-9E94-125BC1B56380}" type="presParOf" srcId="{A6C5EDBB-FFFE-4491-A233-AC730EAB4F8B}" destId="{BFB450E9-523E-4164-A9A3-9A7612B82537}" srcOrd="0" destOrd="0" presId="urn:microsoft.com/office/officeart/2005/8/layout/vList4"/>
    <dgm:cxn modelId="{64FA7DAF-944F-45D9-B97A-4C4AF22994BD}" type="presParOf" srcId="{A6C5EDBB-FFFE-4491-A233-AC730EAB4F8B}" destId="{B8662143-F213-47FB-97CF-D7EC08ACFDEE}" srcOrd="1" destOrd="0" presId="urn:microsoft.com/office/officeart/2005/8/layout/vList4"/>
    <dgm:cxn modelId="{474BB730-5934-495F-A9AE-97C5E7446B20}" type="presParOf" srcId="{A6C5EDBB-FFFE-4491-A233-AC730EAB4F8B}" destId="{C0EF15BF-E14E-4A83-B269-45C143668BBB}" srcOrd="2" destOrd="0" presId="urn:microsoft.com/office/officeart/2005/8/layout/vList4"/>
    <dgm:cxn modelId="{5F289A4C-98A7-4FFA-B30C-B31AA8CC5A3D}" type="presParOf" srcId="{DA58DE83-7885-493C-A181-A0303D33F264}" destId="{89A847BA-8C96-40FF-8F26-92D31E3C299E}" srcOrd="1" destOrd="0" presId="urn:microsoft.com/office/officeart/2005/8/layout/vList4"/>
    <dgm:cxn modelId="{1300ACFD-ACA9-44C5-9261-79BDD6F76834}" type="presParOf" srcId="{DA58DE83-7885-493C-A181-A0303D33F264}" destId="{1F67209B-CD8E-431B-A822-F2C15916A992}" srcOrd="2" destOrd="0" presId="urn:microsoft.com/office/officeart/2005/8/layout/vList4"/>
    <dgm:cxn modelId="{013AF7D0-5E32-4289-991D-4F6F8F89AABF}" type="presParOf" srcId="{1F67209B-CD8E-431B-A822-F2C15916A992}" destId="{E3F483EF-9BD2-4F80-A2EC-2227F48EAEDF}" srcOrd="0" destOrd="0" presId="urn:microsoft.com/office/officeart/2005/8/layout/vList4"/>
    <dgm:cxn modelId="{AAF933AC-4374-47CC-B17B-50C62706D116}" type="presParOf" srcId="{1F67209B-CD8E-431B-A822-F2C15916A992}" destId="{19B525E4-73B9-44A4-B6B5-89FDA4A7BDD8}" srcOrd="1" destOrd="0" presId="urn:microsoft.com/office/officeart/2005/8/layout/vList4"/>
    <dgm:cxn modelId="{E6893A6D-A990-40E0-83C0-3FAA8E3A47B8}" type="presParOf" srcId="{1F67209B-CD8E-431B-A822-F2C15916A992}" destId="{8A7EA0EE-D5E9-418E-9AE6-A2D8DAB84FC5}" srcOrd="2" destOrd="0" presId="urn:microsoft.com/office/officeart/2005/8/layout/vList4"/>
    <dgm:cxn modelId="{513025EA-F07D-4FB2-BD16-5D30BFD6A1E9}" type="presParOf" srcId="{DA58DE83-7885-493C-A181-A0303D33F264}" destId="{66293C5C-E033-42B2-85A0-8CA270B3BAA9}" srcOrd="3" destOrd="0" presId="urn:microsoft.com/office/officeart/2005/8/layout/vList4"/>
    <dgm:cxn modelId="{2E628992-91E2-4811-ABDA-A4485D22068C}" type="presParOf" srcId="{DA58DE83-7885-493C-A181-A0303D33F264}" destId="{E2137079-4397-4723-8D82-8599DF815AF0}" srcOrd="4" destOrd="0" presId="urn:microsoft.com/office/officeart/2005/8/layout/vList4"/>
    <dgm:cxn modelId="{0BFDB004-7ECD-4676-B3C8-BDC743A2A263}" type="presParOf" srcId="{E2137079-4397-4723-8D82-8599DF815AF0}" destId="{92205D5B-DEA9-476E-A207-B4E0D32BBEC3}" srcOrd="0" destOrd="0" presId="urn:microsoft.com/office/officeart/2005/8/layout/vList4"/>
    <dgm:cxn modelId="{663DD243-6863-4C3A-8022-232103B971E8}" type="presParOf" srcId="{E2137079-4397-4723-8D82-8599DF815AF0}" destId="{E69EF140-29D1-43A9-B9B3-3C57E5FD8A5F}" srcOrd="1" destOrd="0" presId="urn:microsoft.com/office/officeart/2005/8/layout/vList4"/>
    <dgm:cxn modelId="{804C8046-56C2-4D81-98DB-7392DFBF9370}" type="presParOf" srcId="{E2137079-4397-4723-8D82-8599DF815AF0}" destId="{A8237F7A-6849-4F79-A093-B9D73872FFB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36EBCA-AEEA-4486-9343-E4D8989C47C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3A97380-11B0-4FE0-8C1F-567A4E3A69F9}">
      <dgm:prSet phldrT="[Текст]" custT="1"/>
      <dgm:spPr/>
      <dgm:t>
        <a:bodyPr/>
        <a:lstStyle/>
        <a:p>
          <a:pPr>
            <a:lnSpc>
              <a:spcPct val="100000"/>
            </a:lnSpc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Одним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головних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завдань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Римський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клуб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спочатку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вважав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уваги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світової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громадськості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 за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доповідей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AF827-9572-4326-AE98-EAAE311BBC1A}" type="parTrans" cxnId="{F5DC5628-6946-482D-995E-A3B698ECF299}">
      <dgm:prSet/>
      <dgm:spPr/>
      <dgm:t>
        <a:bodyPr/>
        <a:lstStyle/>
        <a:p>
          <a:endParaRPr lang="ru-UA"/>
        </a:p>
      </dgm:t>
    </dgm:pt>
    <dgm:pt modelId="{421C317E-8035-4F8F-86CA-5842FAFA406E}" type="sibTrans" cxnId="{F5DC5628-6946-482D-995E-A3B698ECF299}">
      <dgm:prSet/>
      <dgm:spPr/>
      <dgm:t>
        <a:bodyPr/>
        <a:lstStyle/>
        <a:p>
          <a:endParaRPr lang="ru-UA"/>
        </a:p>
      </dgm:t>
    </dgm:pt>
    <dgm:pt modelId="{4FB5E649-6DB0-4BE1-8257-620FF121921B}">
      <dgm:prSet phldrT="[Текст]" custT="1"/>
      <dgm:spPr/>
      <dgm:t>
        <a:bodyPr/>
        <a:lstStyle/>
        <a:p>
          <a:pPr>
            <a:lnSpc>
              <a:spcPct val="100000"/>
            </a:lnSpc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» (1972) :</a:t>
          </a:r>
        </a:p>
        <a:p>
          <a:pPr>
            <a:lnSpc>
              <a:spcPct val="100000"/>
            </a:lnSpc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протягом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наступного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століття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підійде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 меж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станеться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несподіваний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неконтрольований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спад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чисельності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різко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знизиться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обсяги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0F79F76-7945-4C9F-A57D-0848E8640283}" type="parTrans" cxnId="{ADBACD57-FC1A-4008-A601-280A421DC233}">
      <dgm:prSet/>
      <dgm:spPr/>
      <dgm:t>
        <a:bodyPr/>
        <a:lstStyle/>
        <a:p>
          <a:endParaRPr lang="ru-UA"/>
        </a:p>
      </dgm:t>
    </dgm:pt>
    <dgm:pt modelId="{5262BAB9-B7F3-4243-8829-8A878BFF699B}" type="sibTrans" cxnId="{ADBACD57-FC1A-4008-A601-280A421DC233}">
      <dgm:prSet/>
      <dgm:spPr/>
      <dgm:t>
        <a:bodyPr/>
        <a:lstStyle/>
        <a:p>
          <a:endParaRPr lang="ru-UA"/>
        </a:p>
      </dgm:t>
    </dgm:pt>
    <dgm:pt modelId="{B20B6680-9861-48CA-99BD-C1480C0B3E1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 основних глобальних процесів для дослідження:</a:t>
          </a:r>
        </a:p>
        <a:p>
          <a:pPr>
            <a:lnSpc>
              <a:spcPct val="100000"/>
            </a:lnSpc>
          </a:pP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Швидка індустріалізація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Зростання чисельності населення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Нестача продуктів харчування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Виснаження запасів ресурсів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Деградація природного середовища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54D80-BA68-4D46-B79F-9DD1C56989A6}" type="parTrans" cxnId="{3A8D1FB3-9399-47AE-A3F5-919F4196A886}">
      <dgm:prSet/>
      <dgm:spPr/>
      <dgm:t>
        <a:bodyPr/>
        <a:lstStyle/>
        <a:p>
          <a:endParaRPr lang="ru-UA"/>
        </a:p>
      </dgm:t>
    </dgm:pt>
    <dgm:pt modelId="{4EBAC533-E5FF-4EFE-85DC-24AE4D53E3B9}" type="sibTrans" cxnId="{3A8D1FB3-9399-47AE-A3F5-919F4196A886}">
      <dgm:prSet/>
      <dgm:spPr/>
      <dgm:t>
        <a:bodyPr/>
        <a:lstStyle/>
        <a:p>
          <a:endParaRPr lang="ru-UA"/>
        </a:p>
      </dgm:t>
    </dgm:pt>
    <dgm:pt modelId="{361675D6-8410-487A-BB56-9CE5A8849D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Модель ігнорує технологічні розробки та  здатність вільних ринків підлаштовуватися під мінливі ситуації завдяки.</a:t>
          </a:r>
        </a:p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Під впливом критики  були додані критерії впливу технологій: обмеження народжуваності, «зелені» технології в сільському господарстві, енергозбереження та ін.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CC873-6530-40BD-A9DA-7DC10F006B16}" type="parTrans" cxnId="{3A20F879-F4EF-4B91-A283-AC35D21089C8}">
      <dgm:prSet/>
      <dgm:spPr/>
      <dgm:t>
        <a:bodyPr/>
        <a:lstStyle/>
        <a:p>
          <a:endParaRPr lang="ru-UA"/>
        </a:p>
      </dgm:t>
    </dgm:pt>
    <dgm:pt modelId="{4310A407-A743-4A06-A6F3-6268251F81AC}" type="sibTrans" cxnId="{3A20F879-F4EF-4B91-A283-AC35D21089C8}">
      <dgm:prSet/>
      <dgm:spPr/>
      <dgm:t>
        <a:bodyPr/>
        <a:lstStyle/>
        <a:p>
          <a:endParaRPr lang="ru-UA"/>
        </a:p>
      </dgm:t>
    </dgm:pt>
    <dgm:pt modelId="{8317F6CB-4686-4713-8A65-3A377AE6E37E}" type="pres">
      <dgm:prSet presAssocID="{A336EBCA-AEEA-4486-9343-E4D8989C47CD}" presName="Name0" presStyleCnt="0">
        <dgm:presLayoutVars>
          <dgm:dir/>
          <dgm:resizeHandles val="exact"/>
        </dgm:presLayoutVars>
      </dgm:prSet>
      <dgm:spPr/>
    </dgm:pt>
    <dgm:pt modelId="{CB15155C-4B33-4D18-BAA9-BCECBB824161}" type="pres">
      <dgm:prSet presAssocID="{A336EBCA-AEEA-4486-9343-E4D8989C47CD}" presName="bkgdShp" presStyleLbl="alignAccFollowNode1" presStyleIdx="0" presStyleCnt="1" custLinFactY="-6248" custLinFactNeighborX="-2541" custLinFactNeighborY="-100000"/>
      <dgm:spPr/>
    </dgm:pt>
    <dgm:pt modelId="{5AAE5D4B-FDE1-4C29-818C-C9F021848290}" type="pres">
      <dgm:prSet presAssocID="{A336EBCA-AEEA-4486-9343-E4D8989C47CD}" presName="linComp" presStyleCnt="0"/>
      <dgm:spPr/>
    </dgm:pt>
    <dgm:pt modelId="{F8E7E384-D4A4-444F-BCBC-C0D4B7C020F0}" type="pres">
      <dgm:prSet presAssocID="{33A97380-11B0-4FE0-8C1F-567A4E3A69F9}" presName="compNode" presStyleCnt="0"/>
      <dgm:spPr/>
    </dgm:pt>
    <dgm:pt modelId="{B481D1B7-C88B-4CF6-BFDE-D93999EBB67B}" type="pres">
      <dgm:prSet presAssocID="{33A97380-11B0-4FE0-8C1F-567A4E3A69F9}" presName="node" presStyleLbl="node1" presStyleIdx="0" presStyleCnt="4">
        <dgm:presLayoutVars>
          <dgm:bulletEnabled val="1"/>
        </dgm:presLayoutVars>
      </dgm:prSet>
      <dgm:spPr/>
    </dgm:pt>
    <dgm:pt modelId="{B32ADB93-DF7D-4A69-B734-9070F4EAC145}" type="pres">
      <dgm:prSet presAssocID="{33A97380-11B0-4FE0-8C1F-567A4E3A69F9}" presName="invisiNode" presStyleLbl="node1" presStyleIdx="0" presStyleCnt="4"/>
      <dgm:spPr/>
    </dgm:pt>
    <dgm:pt modelId="{05F6C5AD-02A1-453A-B561-77DE80AED372}" type="pres">
      <dgm:prSet presAssocID="{33A97380-11B0-4FE0-8C1F-567A4E3A69F9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C18E6F44-805A-42A4-A8C2-2559DBAFCA56}" type="pres">
      <dgm:prSet presAssocID="{421C317E-8035-4F8F-86CA-5842FAFA406E}" presName="sibTrans" presStyleLbl="sibTrans2D1" presStyleIdx="0" presStyleCnt="0"/>
      <dgm:spPr/>
    </dgm:pt>
    <dgm:pt modelId="{C4286ABF-FD3A-46C7-B702-C2412DD2394C}" type="pres">
      <dgm:prSet presAssocID="{4FB5E649-6DB0-4BE1-8257-620FF121921B}" presName="compNode" presStyleCnt="0"/>
      <dgm:spPr/>
    </dgm:pt>
    <dgm:pt modelId="{0D5232C2-9D8F-4C7C-BA41-157AD8C3CE80}" type="pres">
      <dgm:prSet presAssocID="{4FB5E649-6DB0-4BE1-8257-620FF121921B}" presName="node" presStyleLbl="node1" presStyleIdx="1" presStyleCnt="4">
        <dgm:presLayoutVars>
          <dgm:bulletEnabled val="1"/>
        </dgm:presLayoutVars>
      </dgm:prSet>
      <dgm:spPr/>
    </dgm:pt>
    <dgm:pt modelId="{CC7EE0B0-B9FB-4453-AFE1-87830A605FDF}" type="pres">
      <dgm:prSet presAssocID="{4FB5E649-6DB0-4BE1-8257-620FF121921B}" presName="invisiNode" presStyleLbl="node1" presStyleIdx="1" presStyleCnt="4"/>
      <dgm:spPr/>
    </dgm:pt>
    <dgm:pt modelId="{DBDC823B-1E07-4940-8C79-9EBC585D7C74}" type="pres">
      <dgm:prSet presAssocID="{4FB5E649-6DB0-4BE1-8257-620FF121921B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AFAF734D-69FC-40B9-9823-7FD7181283B3}" type="pres">
      <dgm:prSet presAssocID="{5262BAB9-B7F3-4243-8829-8A878BFF699B}" presName="sibTrans" presStyleLbl="sibTrans2D1" presStyleIdx="0" presStyleCnt="0"/>
      <dgm:spPr/>
    </dgm:pt>
    <dgm:pt modelId="{E11AE694-EDA6-4E02-870D-6D53260A4785}" type="pres">
      <dgm:prSet presAssocID="{B20B6680-9861-48CA-99BD-C1480C0B3E1C}" presName="compNode" presStyleCnt="0"/>
      <dgm:spPr/>
    </dgm:pt>
    <dgm:pt modelId="{F2F1308F-0186-45CB-B8F7-7E3399490F37}" type="pres">
      <dgm:prSet presAssocID="{B20B6680-9861-48CA-99BD-C1480C0B3E1C}" presName="node" presStyleLbl="node1" presStyleIdx="2" presStyleCnt="4">
        <dgm:presLayoutVars>
          <dgm:bulletEnabled val="1"/>
        </dgm:presLayoutVars>
      </dgm:prSet>
      <dgm:spPr/>
    </dgm:pt>
    <dgm:pt modelId="{67FA2476-A6C3-46ED-8C7D-78534F2DBC79}" type="pres">
      <dgm:prSet presAssocID="{B20B6680-9861-48CA-99BD-C1480C0B3E1C}" presName="invisiNode" presStyleLbl="node1" presStyleIdx="2" presStyleCnt="4"/>
      <dgm:spPr/>
    </dgm:pt>
    <dgm:pt modelId="{E35AB067-ED71-4F99-9946-20D31486F6C7}" type="pres">
      <dgm:prSet presAssocID="{B20B6680-9861-48CA-99BD-C1480C0B3E1C}" presName="imagNode" presStyleLbl="fgImgPlace1" presStyleIdx="2" presStyleCnt="4" custLinFactNeighborX="877"/>
      <dgm:spPr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</dgm:spPr>
    </dgm:pt>
    <dgm:pt modelId="{44FD41AC-8FF1-4D79-BF8A-CDD0D3D7AD0C}" type="pres">
      <dgm:prSet presAssocID="{4EBAC533-E5FF-4EFE-85DC-24AE4D53E3B9}" presName="sibTrans" presStyleLbl="sibTrans2D1" presStyleIdx="0" presStyleCnt="0"/>
      <dgm:spPr/>
    </dgm:pt>
    <dgm:pt modelId="{BE973AAE-FEE3-4A00-A8E3-E25824E12FA5}" type="pres">
      <dgm:prSet presAssocID="{361675D6-8410-487A-BB56-9CE5A8849D0F}" presName="compNode" presStyleCnt="0"/>
      <dgm:spPr/>
    </dgm:pt>
    <dgm:pt modelId="{BB4F5B9F-E376-46EF-934C-45F8B32A7EEE}" type="pres">
      <dgm:prSet presAssocID="{361675D6-8410-487A-BB56-9CE5A8849D0F}" presName="node" presStyleLbl="node1" presStyleIdx="3" presStyleCnt="4">
        <dgm:presLayoutVars>
          <dgm:bulletEnabled val="1"/>
        </dgm:presLayoutVars>
      </dgm:prSet>
      <dgm:spPr/>
    </dgm:pt>
    <dgm:pt modelId="{F520C156-98BE-4C0E-92CF-99EE7989A33B}" type="pres">
      <dgm:prSet presAssocID="{361675D6-8410-487A-BB56-9CE5A8849D0F}" presName="invisiNode" presStyleLbl="node1" presStyleIdx="3" presStyleCnt="4"/>
      <dgm:spPr/>
    </dgm:pt>
    <dgm:pt modelId="{E8228D53-2C53-4672-8DF6-87A6C64ABE8A}" type="pres">
      <dgm:prSet presAssocID="{361675D6-8410-487A-BB56-9CE5A8849D0F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26000" r="-26000"/>
          </a:stretch>
        </a:blipFill>
      </dgm:spPr>
    </dgm:pt>
  </dgm:ptLst>
  <dgm:cxnLst>
    <dgm:cxn modelId="{D4163825-E2AD-4608-A352-83BCB6647357}" type="presOf" srcId="{361675D6-8410-487A-BB56-9CE5A8849D0F}" destId="{BB4F5B9F-E376-46EF-934C-45F8B32A7EEE}" srcOrd="0" destOrd="0" presId="urn:microsoft.com/office/officeart/2005/8/layout/pList2"/>
    <dgm:cxn modelId="{F5DC5628-6946-482D-995E-A3B698ECF299}" srcId="{A336EBCA-AEEA-4486-9343-E4D8989C47CD}" destId="{33A97380-11B0-4FE0-8C1F-567A4E3A69F9}" srcOrd="0" destOrd="0" parTransId="{56DAF827-9572-4326-AE98-EAAE311BBC1A}" sibTransId="{421C317E-8035-4F8F-86CA-5842FAFA406E}"/>
    <dgm:cxn modelId="{D08E0C61-C1CC-4EA9-8A75-08F71380C6A4}" type="presOf" srcId="{B20B6680-9861-48CA-99BD-C1480C0B3E1C}" destId="{F2F1308F-0186-45CB-B8F7-7E3399490F37}" srcOrd="0" destOrd="0" presId="urn:microsoft.com/office/officeart/2005/8/layout/pList2"/>
    <dgm:cxn modelId="{1F7E206C-0693-4E5B-A950-AA3C1860508B}" type="presOf" srcId="{33A97380-11B0-4FE0-8C1F-567A4E3A69F9}" destId="{B481D1B7-C88B-4CF6-BFDE-D93999EBB67B}" srcOrd="0" destOrd="0" presId="urn:microsoft.com/office/officeart/2005/8/layout/pList2"/>
    <dgm:cxn modelId="{ADBACD57-FC1A-4008-A601-280A421DC233}" srcId="{A336EBCA-AEEA-4486-9343-E4D8989C47CD}" destId="{4FB5E649-6DB0-4BE1-8257-620FF121921B}" srcOrd="1" destOrd="0" parTransId="{40F79F76-7945-4C9F-A57D-0848E8640283}" sibTransId="{5262BAB9-B7F3-4243-8829-8A878BFF699B}"/>
    <dgm:cxn modelId="{3A20F879-F4EF-4B91-A283-AC35D21089C8}" srcId="{A336EBCA-AEEA-4486-9343-E4D8989C47CD}" destId="{361675D6-8410-487A-BB56-9CE5A8849D0F}" srcOrd="3" destOrd="0" parTransId="{605CC873-6530-40BD-A9DA-7DC10F006B16}" sibTransId="{4310A407-A743-4A06-A6F3-6268251F81AC}"/>
    <dgm:cxn modelId="{CF774A85-0FFE-4BE5-B1DB-3B048F027A12}" type="presOf" srcId="{4FB5E649-6DB0-4BE1-8257-620FF121921B}" destId="{0D5232C2-9D8F-4C7C-BA41-157AD8C3CE80}" srcOrd="0" destOrd="0" presId="urn:microsoft.com/office/officeart/2005/8/layout/pList2"/>
    <dgm:cxn modelId="{AA2B5E89-3447-4262-8E22-1AC4F13551D7}" type="presOf" srcId="{4EBAC533-E5FF-4EFE-85DC-24AE4D53E3B9}" destId="{44FD41AC-8FF1-4D79-BF8A-CDD0D3D7AD0C}" srcOrd="0" destOrd="0" presId="urn:microsoft.com/office/officeart/2005/8/layout/pList2"/>
    <dgm:cxn modelId="{9F80BFA0-244B-406F-8A47-4215C13F8C27}" type="presOf" srcId="{421C317E-8035-4F8F-86CA-5842FAFA406E}" destId="{C18E6F44-805A-42A4-A8C2-2559DBAFCA56}" srcOrd="0" destOrd="0" presId="urn:microsoft.com/office/officeart/2005/8/layout/pList2"/>
    <dgm:cxn modelId="{3A8D1FB3-9399-47AE-A3F5-919F4196A886}" srcId="{A336EBCA-AEEA-4486-9343-E4D8989C47CD}" destId="{B20B6680-9861-48CA-99BD-C1480C0B3E1C}" srcOrd="2" destOrd="0" parTransId="{9E054D80-BA68-4D46-B79F-9DD1C56989A6}" sibTransId="{4EBAC533-E5FF-4EFE-85DC-24AE4D53E3B9}"/>
    <dgm:cxn modelId="{25769FC3-9442-4817-BFA5-381326AD243C}" type="presOf" srcId="{5262BAB9-B7F3-4243-8829-8A878BFF699B}" destId="{AFAF734D-69FC-40B9-9823-7FD7181283B3}" srcOrd="0" destOrd="0" presId="urn:microsoft.com/office/officeart/2005/8/layout/pList2"/>
    <dgm:cxn modelId="{F5500CDC-B80B-4A0A-98B3-148D8C79B8FC}" type="presOf" srcId="{A336EBCA-AEEA-4486-9343-E4D8989C47CD}" destId="{8317F6CB-4686-4713-8A65-3A377AE6E37E}" srcOrd="0" destOrd="0" presId="urn:microsoft.com/office/officeart/2005/8/layout/pList2"/>
    <dgm:cxn modelId="{98D4CC59-5E4C-4CDE-935E-B1CBC7FC94E7}" type="presParOf" srcId="{8317F6CB-4686-4713-8A65-3A377AE6E37E}" destId="{CB15155C-4B33-4D18-BAA9-BCECBB824161}" srcOrd="0" destOrd="0" presId="urn:microsoft.com/office/officeart/2005/8/layout/pList2"/>
    <dgm:cxn modelId="{7BC48412-E183-4CCF-9358-360023028ECB}" type="presParOf" srcId="{8317F6CB-4686-4713-8A65-3A377AE6E37E}" destId="{5AAE5D4B-FDE1-4C29-818C-C9F021848290}" srcOrd="1" destOrd="0" presId="urn:microsoft.com/office/officeart/2005/8/layout/pList2"/>
    <dgm:cxn modelId="{84DDED6D-D525-4D9E-BDAD-68398765EA69}" type="presParOf" srcId="{5AAE5D4B-FDE1-4C29-818C-C9F021848290}" destId="{F8E7E384-D4A4-444F-BCBC-C0D4B7C020F0}" srcOrd="0" destOrd="0" presId="urn:microsoft.com/office/officeart/2005/8/layout/pList2"/>
    <dgm:cxn modelId="{761C1906-0D81-4764-883D-1DD32902944A}" type="presParOf" srcId="{F8E7E384-D4A4-444F-BCBC-C0D4B7C020F0}" destId="{B481D1B7-C88B-4CF6-BFDE-D93999EBB67B}" srcOrd="0" destOrd="0" presId="urn:microsoft.com/office/officeart/2005/8/layout/pList2"/>
    <dgm:cxn modelId="{2649C114-E626-4AFA-B0B6-6F50B67B2B01}" type="presParOf" srcId="{F8E7E384-D4A4-444F-BCBC-C0D4B7C020F0}" destId="{B32ADB93-DF7D-4A69-B734-9070F4EAC145}" srcOrd="1" destOrd="0" presId="urn:microsoft.com/office/officeart/2005/8/layout/pList2"/>
    <dgm:cxn modelId="{1199BDCD-6DF2-4F54-A60B-96441194AE9F}" type="presParOf" srcId="{F8E7E384-D4A4-444F-BCBC-C0D4B7C020F0}" destId="{05F6C5AD-02A1-453A-B561-77DE80AED372}" srcOrd="2" destOrd="0" presId="urn:microsoft.com/office/officeart/2005/8/layout/pList2"/>
    <dgm:cxn modelId="{8A481FFB-D4AE-48E7-824C-416D1FAD91E5}" type="presParOf" srcId="{5AAE5D4B-FDE1-4C29-818C-C9F021848290}" destId="{C18E6F44-805A-42A4-A8C2-2559DBAFCA56}" srcOrd="1" destOrd="0" presId="urn:microsoft.com/office/officeart/2005/8/layout/pList2"/>
    <dgm:cxn modelId="{90827B96-208B-42F7-8801-7AE32FA49CC5}" type="presParOf" srcId="{5AAE5D4B-FDE1-4C29-818C-C9F021848290}" destId="{C4286ABF-FD3A-46C7-B702-C2412DD2394C}" srcOrd="2" destOrd="0" presId="urn:microsoft.com/office/officeart/2005/8/layout/pList2"/>
    <dgm:cxn modelId="{2E2AE0DA-2A26-4F27-868E-BA2AF220B14B}" type="presParOf" srcId="{C4286ABF-FD3A-46C7-B702-C2412DD2394C}" destId="{0D5232C2-9D8F-4C7C-BA41-157AD8C3CE80}" srcOrd="0" destOrd="0" presId="urn:microsoft.com/office/officeart/2005/8/layout/pList2"/>
    <dgm:cxn modelId="{FFC59CE8-461D-4D00-8AD6-A42F5564B4E1}" type="presParOf" srcId="{C4286ABF-FD3A-46C7-B702-C2412DD2394C}" destId="{CC7EE0B0-B9FB-4453-AFE1-87830A605FDF}" srcOrd="1" destOrd="0" presId="urn:microsoft.com/office/officeart/2005/8/layout/pList2"/>
    <dgm:cxn modelId="{DCC733B6-33A0-41B8-9DA9-747A0FB87FA0}" type="presParOf" srcId="{C4286ABF-FD3A-46C7-B702-C2412DD2394C}" destId="{DBDC823B-1E07-4940-8C79-9EBC585D7C74}" srcOrd="2" destOrd="0" presId="urn:microsoft.com/office/officeart/2005/8/layout/pList2"/>
    <dgm:cxn modelId="{5F5AF052-9658-4A8C-B453-5003EF063B41}" type="presParOf" srcId="{5AAE5D4B-FDE1-4C29-818C-C9F021848290}" destId="{AFAF734D-69FC-40B9-9823-7FD7181283B3}" srcOrd="3" destOrd="0" presId="urn:microsoft.com/office/officeart/2005/8/layout/pList2"/>
    <dgm:cxn modelId="{456C9E9E-13AF-4C5D-814E-D5864AA21975}" type="presParOf" srcId="{5AAE5D4B-FDE1-4C29-818C-C9F021848290}" destId="{E11AE694-EDA6-4E02-870D-6D53260A4785}" srcOrd="4" destOrd="0" presId="urn:microsoft.com/office/officeart/2005/8/layout/pList2"/>
    <dgm:cxn modelId="{82954A2E-1541-4392-A0BC-4B55A46F1BB8}" type="presParOf" srcId="{E11AE694-EDA6-4E02-870D-6D53260A4785}" destId="{F2F1308F-0186-45CB-B8F7-7E3399490F37}" srcOrd="0" destOrd="0" presId="urn:microsoft.com/office/officeart/2005/8/layout/pList2"/>
    <dgm:cxn modelId="{24F9286F-FBDD-4C07-AF9C-FBE25017E903}" type="presParOf" srcId="{E11AE694-EDA6-4E02-870D-6D53260A4785}" destId="{67FA2476-A6C3-46ED-8C7D-78534F2DBC79}" srcOrd="1" destOrd="0" presId="urn:microsoft.com/office/officeart/2005/8/layout/pList2"/>
    <dgm:cxn modelId="{5E1EDFA1-0086-4913-A1B6-B16EB2863E69}" type="presParOf" srcId="{E11AE694-EDA6-4E02-870D-6D53260A4785}" destId="{E35AB067-ED71-4F99-9946-20D31486F6C7}" srcOrd="2" destOrd="0" presId="urn:microsoft.com/office/officeart/2005/8/layout/pList2"/>
    <dgm:cxn modelId="{2EAD8DA7-3C6D-4C49-9633-3BF7FFC5D8F5}" type="presParOf" srcId="{5AAE5D4B-FDE1-4C29-818C-C9F021848290}" destId="{44FD41AC-8FF1-4D79-BF8A-CDD0D3D7AD0C}" srcOrd="5" destOrd="0" presId="urn:microsoft.com/office/officeart/2005/8/layout/pList2"/>
    <dgm:cxn modelId="{36668809-FEB1-441A-910A-6BC243A79924}" type="presParOf" srcId="{5AAE5D4B-FDE1-4C29-818C-C9F021848290}" destId="{BE973AAE-FEE3-4A00-A8E3-E25824E12FA5}" srcOrd="6" destOrd="0" presId="urn:microsoft.com/office/officeart/2005/8/layout/pList2"/>
    <dgm:cxn modelId="{4AA0A911-664C-4D50-9564-0DD0A0A36012}" type="presParOf" srcId="{BE973AAE-FEE3-4A00-A8E3-E25824E12FA5}" destId="{BB4F5B9F-E376-46EF-934C-45F8B32A7EEE}" srcOrd="0" destOrd="0" presId="urn:microsoft.com/office/officeart/2005/8/layout/pList2"/>
    <dgm:cxn modelId="{04265ED6-3031-4532-9C5F-5DA7419C93B5}" type="presParOf" srcId="{BE973AAE-FEE3-4A00-A8E3-E25824E12FA5}" destId="{F520C156-98BE-4C0E-92CF-99EE7989A33B}" srcOrd="1" destOrd="0" presId="urn:microsoft.com/office/officeart/2005/8/layout/pList2"/>
    <dgm:cxn modelId="{D57844DA-87A2-426D-93CF-6D9F308A1D3C}" type="presParOf" srcId="{BE973AAE-FEE3-4A00-A8E3-E25824E12FA5}" destId="{E8228D53-2C53-4672-8DF6-87A6C64ABE8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DDE69-1C41-47BD-BAE0-6527B25D5C30}">
      <dsp:nvSpPr>
        <dsp:cNvPr id="0" name=""/>
        <dsp:cNvSpPr/>
      </dsp:nvSpPr>
      <dsp:spPr>
        <a:xfrm rot="5400000">
          <a:off x="227205" y="66258"/>
          <a:ext cx="528323" cy="546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1945 р.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2" y="75461"/>
        <a:ext cx="546729" cy="528323"/>
      </dsp:txXfrm>
    </dsp:sp>
    <dsp:sp modelId="{EA7CC3BF-447C-48D1-9D4E-5AD634F6F0FE}">
      <dsp:nvSpPr>
        <dsp:cNvPr id="0" name=""/>
        <dsp:cNvSpPr/>
      </dsp:nvSpPr>
      <dsp:spPr>
        <a:xfrm rot="5400000">
          <a:off x="5009514" y="-4068400"/>
          <a:ext cx="414975" cy="8601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об'єднаних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націй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16197" y="45174"/>
        <a:ext cx="8581353" cy="374461"/>
      </dsp:txXfrm>
    </dsp:sp>
    <dsp:sp modelId="{DF0C5C5D-CC59-4198-BA6C-C781EFDCCE20}">
      <dsp:nvSpPr>
        <dsp:cNvPr id="0" name=""/>
        <dsp:cNvSpPr/>
      </dsp:nvSpPr>
      <dsp:spPr>
        <a:xfrm rot="5400000">
          <a:off x="216985" y="551970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1972 р.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814096"/>
        <a:ext cx="526288" cy="2035"/>
      </dsp:txXfrm>
    </dsp:sp>
    <dsp:sp modelId="{134D2223-3B78-44BC-A8BF-101CA5AAD9DA}">
      <dsp:nvSpPr>
        <dsp:cNvPr id="0" name=""/>
        <dsp:cNvSpPr/>
      </dsp:nvSpPr>
      <dsp:spPr>
        <a:xfrm rot="5400000">
          <a:off x="5065928" y="-3614760"/>
          <a:ext cx="343410" cy="8661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Стокгольмська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з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Римському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клубу»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06903" y="561029"/>
        <a:ext cx="8644696" cy="309882"/>
      </dsp:txXfrm>
    </dsp:sp>
    <dsp:sp modelId="{9D11B789-5C7F-4B57-B761-8CA0395263C5}">
      <dsp:nvSpPr>
        <dsp:cNvPr id="0" name=""/>
        <dsp:cNvSpPr/>
      </dsp:nvSpPr>
      <dsp:spPr>
        <a:xfrm rot="5400000">
          <a:off x="216985" y="1047016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1980 р.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1309142"/>
        <a:ext cx="526288" cy="2035"/>
      </dsp:txXfrm>
    </dsp:sp>
    <dsp:sp modelId="{9B9450F1-2B69-4BC3-8B72-80A72151ECA8}">
      <dsp:nvSpPr>
        <dsp:cNvPr id="0" name=""/>
        <dsp:cNvSpPr/>
      </dsp:nvSpPr>
      <dsp:spPr>
        <a:xfrm rot="5400000">
          <a:off x="5066112" y="-3156758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Всесвітня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-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Міжнародна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спілка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599" y="1038428"/>
        <a:ext cx="8716875" cy="345175"/>
      </dsp:txXfrm>
    </dsp:sp>
    <dsp:sp modelId="{1A2221B5-3060-4BCB-AD88-9E8E84000B5F}">
      <dsp:nvSpPr>
        <dsp:cNvPr id="0" name=""/>
        <dsp:cNvSpPr/>
      </dsp:nvSpPr>
      <dsp:spPr>
        <a:xfrm rot="5400000">
          <a:off x="216985" y="1542062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1987 р.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1804188"/>
        <a:ext cx="526288" cy="2035"/>
      </dsp:txXfrm>
    </dsp:sp>
    <dsp:sp modelId="{796E7138-7B1C-44EE-AACF-A30B3207A8AF}">
      <dsp:nvSpPr>
        <dsp:cNvPr id="0" name=""/>
        <dsp:cNvSpPr/>
      </dsp:nvSpPr>
      <dsp:spPr>
        <a:xfrm rot="5400000">
          <a:off x="5066112" y="-2661712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«Наше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спільне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майбутнє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Міжнародної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комісії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питань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навколишньому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(Гру Харлем Брундтланд)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599" y="1533474"/>
        <a:ext cx="8716875" cy="345175"/>
      </dsp:txXfrm>
    </dsp:sp>
    <dsp:sp modelId="{AD42E66E-C15A-4C14-A5D8-13DF1DE8F0E8}">
      <dsp:nvSpPr>
        <dsp:cNvPr id="0" name=""/>
        <dsp:cNvSpPr/>
      </dsp:nvSpPr>
      <dsp:spPr>
        <a:xfrm rot="5400000">
          <a:off x="216985" y="2037109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1992 р.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2299235"/>
        <a:ext cx="526288" cy="2035"/>
      </dsp:txXfrm>
    </dsp:sp>
    <dsp:sp modelId="{D56A7BC8-0C54-4C62-85C7-2D57F92BA297}">
      <dsp:nvSpPr>
        <dsp:cNvPr id="0" name=""/>
        <dsp:cNvSpPr/>
      </dsp:nvSpPr>
      <dsp:spPr>
        <a:xfrm rot="5400000">
          <a:off x="5066112" y="-2166665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з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-де-Жанейро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599" y="2028521"/>
        <a:ext cx="8716875" cy="345175"/>
      </dsp:txXfrm>
    </dsp:sp>
    <dsp:sp modelId="{F9377300-0A8A-4D7F-8FF5-2A7AC673D4D4}">
      <dsp:nvSpPr>
        <dsp:cNvPr id="0" name=""/>
        <dsp:cNvSpPr/>
      </dsp:nvSpPr>
      <dsp:spPr>
        <a:xfrm rot="5400000">
          <a:off x="216985" y="2532155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1997 р.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2794281"/>
        <a:ext cx="526288" cy="2035"/>
      </dsp:txXfrm>
    </dsp:sp>
    <dsp:sp modelId="{3C898AB5-BB8F-41B2-A77F-33C14962E049}">
      <dsp:nvSpPr>
        <dsp:cNvPr id="0" name=""/>
        <dsp:cNvSpPr/>
      </dsp:nvSpPr>
      <dsp:spPr>
        <a:xfrm rot="5400000">
          <a:off x="5080240" y="-1636399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прийнятий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Кіотський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протокол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03727" y="2558787"/>
        <a:ext cx="8716875" cy="345175"/>
      </dsp:txXfrm>
    </dsp:sp>
    <dsp:sp modelId="{CBE23424-7C92-4DA4-B05E-EA5331BFDB8A}">
      <dsp:nvSpPr>
        <dsp:cNvPr id="0" name=""/>
        <dsp:cNvSpPr/>
      </dsp:nvSpPr>
      <dsp:spPr>
        <a:xfrm rot="5400000">
          <a:off x="216985" y="3027202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2002 р.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3289328"/>
        <a:ext cx="526288" cy="2035"/>
      </dsp:txXfrm>
    </dsp:sp>
    <dsp:sp modelId="{F2EB1C8B-E45D-4FDF-BED9-3042DEC426AD}">
      <dsp:nvSpPr>
        <dsp:cNvPr id="0" name=""/>
        <dsp:cNvSpPr/>
      </dsp:nvSpPr>
      <dsp:spPr>
        <a:xfrm rot="5400000">
          <a:off x="5066112" y="-1176572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всесвітній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саміт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Йоганнесбурзі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599" y="3018614"/>
        <a:ext cx="8716875" cy="345175"/>
      </dsp:txXfrm>
    </dsp:sp>
    <dsp:sp modelId="{37277865-92AE-4932-8B22-23639EBACD7C}">
      <dsp:nvSpPr>
        <dsp:cNvPr id="0" name=""/>
        <dsp:cNvSpPr/>
      </dsp:nvSpPr>
      <dsp:spPr>
        <a:xfrm rot="5400000">
          <a:off x="216985" y="3522248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2005 р.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3784374"/>
        <a:ext cx="526288" cy="2035"/>
      </dsp:txXfrm>
    </dsp:sp>
    <dsp:sp modelId="{826DAB01-01DE-4CC6-9E56-BECB225808B2}">
      <dsp:nvSpPr>
        <dsp:cNvPr id="0" name=""/>
        <dsp:cNvSpPr/>
      </dsp:nvSpPr>
      <dsp:spPr>
        <a:xfrm rot="5400000">
          <a:off x="5066112" y="-688205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набуття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чинності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Кіотським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протоколом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599" y="3506981"/>
        <a:ext cx="8716875" cy="345175"/>
      </dsp:txXfrm>
    </dsp:sp>
    <dsp:sp modelId="{98C7BAB1-5371-4331-91AA-55B28B250F80}">
      <dsp:nvSpPr>
        <dsp:cNvPr id="0" name=""/>
        <dsp:cNvSpPr/>
      </dsp:nvSpPr>
      <dsp:spPr>
        <a:xfrm rot="5400000">
          <a:off x="216985" y="4017295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2011 р.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4279421"/>
        <a:ext cx="526288" cy="2035"/>
      </dsp:txXfrm>
    </dsp:sp>
    <dsp:sp modelId="{AB725630-F2B1-4A41-8A26-F97DEC0DE850}">
      <dsp:nvSpPr>
        <dsp:cNvPr id="0" name=""/>
        <dsp:cNvSpPr/>
      </dsp:nvSpPr>
      <dsp:spPr>
        <a:xfrm rot="5400000">
          <a:off x="5066112" y="-186479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Всесвітній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саміт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найвищому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р. Дурбан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599" y="4008707"/>
        <a:ext cx="8716875" cy="345175"/>
      </dsp:txXfrm>
    </dsp:sp>
    <dsp:sp modelId="{A69B8D2D-7F75-4232-992F-146E57A206D5}">
      <dsp:nvSpPr>
        <dsp:cNvPr id="0" name=""/>
        <dsp:cNvSpPr/>
      </dsp:nvSpPr>
      <dsp:spPr>
        <a:xfrm rot="5400000">
          <a:off x="205191" y="4460658"/>
          <a:ext cx="528323" cy="533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2012 р.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2547" y="4463302"/>
        <a:ext cx="533611" cy="528323"/>
      </dsp:txXfrm>
    </dsp:sp>
    <dsp:sp modelId="{941C0C6B-079A-4E07-8D84-87EDACCDD52E}">
      <dsp:nvSpPr>
        <dsp:cNvPr id="0" name=""/>
        <dsp:cNvSpPr/>
      </dsp:nvSpPr>
      <dsp:spPr>
        <a:xfrm rot="5400000">
          <a:off x="5109737" y="310320"/>
          <a:ext cx="291486" cy="86204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-де-Жанейро «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Майбутнє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яке ми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хочемо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5232" y="4489055"/>
        <a:ext cx="8606268" cy="263028"/>
      </dsp:txXfrm>
    </dsp:sp>
    <dsp:sp modelId="{ACB4EFA1-7D7E-4179-98DB-E1455A753334}">
      <dsp:nvSpPr>
        <dsp:cNvPr id="0" name=""/>
        <dsp:cNvSpPr/>
      </dsp:nvSpPr>
      <dsp:spPr>
        <a:xfrm rot="5400000">
          <a:off x="216985" y="4981154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2015 р.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5243280"/>
        <a:ext cx="526288" cy="2035"/>
      </dsp:txXfrm>
    </dsp:sp>
    <dsp:sp modelId="{0BA97DB0-8D60-4BBD-A5D4-FF9BCFCC144B}">
      <dsp:nvSpPr>
        <dsp:cNvPr id="0" name=""/>
        <dsp:cNvSpPr/>
      </dsp:nvSpPr>
      <dsp:spPr>
        <a:xfrm rot="5400000">
          <a:off x="5055030" y="859583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саміт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Нью-Йорк 17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цілей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2030 р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78517" y="5054770"/>
        <a:ext cx="8716875" cy="345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450E9-523E-4164-A9A3-9A7612B82537}">
      <dsp:nvSpPr>
        <dsp:cNvPr id="0" name=""/>
        <dsp:cNvSpPr/>
      </dsp:nvSpPr>
      <dsp:spPr>
        <a:xfrm>
          <a:off x="0" y="0"/>
          <a:ext cx="11398588" cy="1904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Римський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клуб</a:t>
          </a:r>
          <a:endParaRPr lang="ru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асоціація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вивчення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світового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проєктування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заснований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Італійським промисловцем Ауреліо Печчеї в 1968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об'єднує представників світової політичної, фінансової, культурної та наукової еліти.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0145" y="0"/>
        <a:ext cx="8928443" cy="1904272"/>
      </dsp:txXfrm>
    </dsp:sp>
    <dsp:sp modelId="{B8662143-F213-47FB-97CF-D7EC08ACFDEE}">
      <dsp:nvSpPr>
        <dsp:cNvPr id="0" name=""/>
        <dsp:cNvSpPr/>
      </dsp:nvSpPr>
      <dsp:spPr>
        <a:xfrm>
          <a:off x="190427" y="190427"/>
          <a:ext cx="2279717" cy="15234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483EF-9BD2-4F80-A2EC-2227F48EAEDF}">
      <dsp:nvSpPr>
        <dsp:cNvPr id="0" name=""/>
        <dsp:cNvSpPr/>
      </dsp:nvSpPr>
      <dsp:spPr>
        <a:xfrm>
          <a:off x="0" y="2094700"/>
          <a:ext cx="11398588" cy="1904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Цілі</a:t>
          </a:r>
          <a:endParaRPr lang="ru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Розробити методику наукового аналізу проблем, пов'язаних з фізичною обмеженістю ресурсів Землі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Запропонувати заходи, щоб "розумно вести справи" і досягти "глобальної рівноваги"</a:t>
          </a:r>
          <a:endParaRPr lang="ru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 і досягти "глобальної рівноваги"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0145" y="2094700"/>
        <a:ext cx="8928443" cy="1904272"/>
      </dsp:txXfrm>
    </dsp:sp>
    <dsp:sp modelId="{19B525E4-73B9-44A4-B6B5-89FDA4A7BDD8}">
      <dsp:nvSpPr>
        <dsp:cNvPr id="0" name=""/>
        <dsp:cNvSpPr/>
      </dsp:nvSpPr>
      <dsp:spPr>
        <a:xfrm>
          <a:off x="190427" y="2285127"/>
          <a:ext cx="2279717" cy="15234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05D5B-DEA9-476E-A207-B4E0D32BBEC3}">
      <dsp:nvSpPr>
        <dsp:cNvPr id="0" name=""/>
        <dsp:cNvSpPr/>
      </dsp:nvSpPr>
      <dsp:spPr>
        <a:xfrm>
          <a:off x="0" y="4189400"/>
          <a:ext cx="11398588" cy="1904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розглядаються</a:t>
          </a:r>
          <a:endParaRPr lang="ru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включають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суперечності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навколишнім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середовищем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(так звана, система "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-природа")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соціальні проблеми, пов'язані з протиріччям усередині самого суспільства (система "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людина-суспільство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")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0145" y="4189400"/>
        <a:ext cx="8928443" cy="1904272"/>
      </dsp:txXfrm>
    </dsp:sp>
    <dsp:sp modelId="{E69EF140-29D1-43A9-B9B3-3C57E5FD8A5F}">
      <dsp:nvSpPr>
        <dsp:cNvPr id="0" name=""/>
        <dsp:cNvSpPr/>
      </dsp:nvSpPr>
      <dsp:spPr>
        <a:xfrm>
          <a:off x="211377" y="4379827"/>
          <a:ext cx="2279717" cy="15234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5155C-4B33-4D18-BAA9-BCECBB824161}">
      <dsp:nvSpPr>
        <dsp:cNvPr id="0" name=""/>
        <dsp:cNvSpPr/>
      </dsp:nvSpPr>
      <dsp:spPr>
        <a:xfrm>
          <a:off x="0" y="0"/>
          <a:ext cx="10986760" cy="25753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6C5AD-02A1-453A-B561-77DE80AED372}">
      <dsp:nvSpPr>
        <dsp:cNvPr id="0" name=""/>
        <dsp:cNvSpPr/>
      </dsp:nvSpPr>
      <dsp:spPr>
        <a:xfrm>
          <a:off x="332628" y="343373"/>
          <a:ext cx="2400349" cy="18885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1D1B7-C88B-4CF6-BFDE-D93999EBB67B}">
      <dsp:nvSpPr>
        <dsp:cNvPr id="0" name=""/>
        <dsp:cNvSpPr/>
      </dsp:nvSpPr>
      <dsp:spPr>
        <a:xfrm rot="10800000">
          <a:off x="332628" y="2575304"/>
          <a:ext cx="2400349" cy="31475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Одним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головних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завдань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Римський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клуб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спочатку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вважав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уваги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світової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громадськості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 за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доповідей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06447" y="2575304"/>
        <a:ext cx="2252711" cy="3073774"/>
      </dsp:txXfrm>
    </dsp:sp>
    <dsp:sp modelId="{DBDC823B-1E07-4940-8C79-9EBC585D7C74}">
      <dsp:nvSpPr>
        <dsp:cNvPr id="0" name=""/>
        <dsp:cNvSpPr/>
      </dsp:nvSpPr>
      <dsp:spPr>
        <a:xfrm>
          <a:off x="2973012" y="343373"/>
          <a:ext cx="2400349" cy="18885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232C2-9D8F-4C7C-BA41-157AD8C3CE80}">
      <dsp:nvSpPr>
        <dsp:cNvPr id="0" name=""/>
        <dsp:cNvSpPr/>
      </dsp:nvSpPr>
      <dsp:spPr>
        <a:xfrm rot="10800000">
          <a:off x="2973012" y="2575304"/>
          <a:ext cx="2400349" cy="31475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(1972) 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протягом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наступного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століття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підійде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меж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станеться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несподіваний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неконтрольований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спад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чисельності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різко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знизиться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обсяги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10800000">
        <a:off x="3046831" y="2575304"/>
        <a:ext cx="2252711" cy="3073774"/>
      </dsp:txXfrm>
    </dsp:sp>
    <dsp:sp modelId="{E35AB067-ED71-4F99-9946-20D31486F6C7}">
      <dsp:nvSpPr>
        <dsp:cNvPr id="0" name=""/>
        <dsp:cNvSpPr/>
      </dsp:nvSpPr>
      <dsp:spPr>
        <a:xfrm>
          <a:off x="5634448" y="343373"/>
          <a:ext cx="2400349" cy="18885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1308F-0186-45CB-B8F7-7E3399490F37}">
      <dsp:nvSpPr>
        <dsp:cNvPr id="0" name=""/>
        <dsp:cNvSpPr/>
      </dsp:nvSpPr>
      <dsp:spPr>
        <a:xfrm rot="10800000">
          <a:off x="5613397" y="2575304"/>
          <a:ext cx="2400349" cy="31475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 основних глобальних процесів для дослідження: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Швидка індустріалізація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Зростання чисельності населення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Нестача продуктів харчування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Виснаження запасів ресурсів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Деградація природного середовища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687216" y="2575304"/>
        <a:ext cx="2252711" cy="3073774"/>
      </dsp:txXfrm>
    </dsp:sp>
    <dsp:sp modelId="{E8228D53-2C53-4672-8DF6-87A6C64ABE8A}">
      <dsp:nvSpPr>
        <dsp:cNvPr id="0" name=""/>
        <dsp:cNvSpPr/>
      </dsp:nvSpPr>
      <dsp:spPr>
        <a:xfrm>
          <a:off x="8253781" y="343373"/>
          <a:ext cx="2400349" cy="18885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F5B9F-E376-46EF-934C-45F8B32A7EEE}">
      <dsp:nvSpPr>
        <dsp:cNvPr id="0" name=""/>
        <dsp:cNvSpPr/>
      </dsp:nvSpPr>
      <dsp:spPr>
        <a:xfrm rot="10800000">
          <a:off x="8253781" y="2575304"/>
          <a:ext cx="2400349" cy="31475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Модель ігнорує технологічні розробки та  здатність вільних ринків підлаштовуватися під мінливі ситуації завдяки.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 впливом критики  були додані критерії впливу технологій: обмеження народжуваності, «зелені» технології в сільському господарстві, енергозбереження та ін.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327600" y="2575304"/>
        <a:ext cx="2252711" cy="3073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70317-3C91-4069-A822-62B8830C0B88}" type="datetimeFigureOut">
              <a:rPr lang="ru-UA" smtClean="0"/>
              <a:t>22.07.2025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FD148-D415-43C4-9125-D489856E26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27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3C05-9607-49F8-B9D9-37FC70207B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F478F-A961-6492-54D1-0A4D2B849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4DD3A3-568E-02AD-06FF-D59D84DA9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3AA5D1E-8BD4-4B5B-C95E-2EA692E3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D326D1-CAAC-F1CF-FE0C-E232432C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D22EBD-BA70-776C-CA82-F3BA3F6D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3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BCBC3-7632-4CD7-34E2-8B9C8765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30B6F6-1498-CD4C-84C6-05B5CFB56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3D20C1-0927-C110-7741-9A436A02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6B980-2984-94CB-6B32-14F01F98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A2C363-463D-C967-168A-984EE8A2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3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A64B477-1922-5BA0-1CF4-806469086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F212A0-E071-6F45-647B-E378DE74D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E2853A-CADF-12C1-6A3F-467716C8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E2EB35-07AF-6F5E-73C1-372C1F8A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65ECE1-5B8D-A7F7-7CE4-EE92C4AE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69427-1E84-5328-42F9-CCAC0F5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CF9071-DAA5-112E-0187-4CCA0501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FA3A83-0A24-E8F5-B10E-7FA1799D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48C59F-EECB-E200-63D8-00536421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A93197-8107-A865-AC3B-2FBF5990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5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AB73A-3FB8-EAF3-F824-B8465455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0BF5065-1876-57D9-49E7-A97F9523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DA29F2-A3AC-E686-0122-B6E93896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37ECDB-ABED-144C-6128-81A2F6B0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383E6-C860-8C10-CAD1-350A02F0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9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038E8-D068-6E5E-846F-9C8280B9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487803-2681-423C-D628-106BE2754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454A60-55AF-0E7A-2845-8BE491D98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5BE95D-0027-CD1B-144F-7755546A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5EC929-8113-F263-F3F7-26B7946B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DF0EB-6A7F-44F8-D634-B96BB0E7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4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3F87D-0EF4-D704-C6CA-1D8E3FBE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5BF77E-CFF5-8B5D-FB87-0649F21B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C5E95AC-92FD-C3E2-5FD1-BC713B19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24BE74E-034F-C63A-9CA7-3FB12BA38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E5F30DF-3C66-B21C-29CA-7A98C7642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7F1CD12-B586-77B9-1A43-51C92B4C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CF5A2F3-6B2D-FE5A-8022-8DBF4DB3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9B72AC-E89C-2CC5-E898-A340573D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9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C7D95-0D82-88CF-06FE-67BF2665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6342F58-A412-1D06-FFB5-B3FD1B72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1956FC-9558-8D1F-14A3-FDA30937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2639360-BE0A-DEE0-BC03-7DF4F931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5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51A36D-8B9E-B7A4-C9B8-69916D91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100E343-C8AA-4C87-D1B2-A07C6273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38F8B97-AD25-5C19-E5FA-B565C1E2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7C709-3347-3289-5CCB-4023864A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5CB050-F58E-0C6C-03F5-65C0B25D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EA3CD5-B5C9-BC83-2BA5-3946734E9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53F86E-8B27-4344-7367-1C02DBC0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8D933-1532-A2AE-EF09-A507DEC2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C7AB48-54F2-89C9-9026-04D006AF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62601-CAF1-F5B3-CE9F-2D4A34EB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2F4AA0B-4150-FE87-44DD-0C91557E8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01DED1-35E5-372B-4D19-0823D4892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BF325B-C489-F07D-098E-6EE1162B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020A61-3F88-E96F-EE10-948C7BA8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BE0C3E-39DD-E64B-03FF-7B0DDE7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0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804B53-E221-2CB9-F5B4-ED445D2A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BD5614-9FE7-09E5-DAFC-DB04FBBA6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91860A-A909-B283-E93B-E847F9B68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C02D2E-7248-B2D2-EAE0-593AE9CC5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14B03A-D8E4-B20F-0D04-052969052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91612" y="1165749"/>
            <a:ext cx="798089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DC569-0639-35CB-FC6E-8BCD2B6E2432}"/>
              </a:ext>
            </a:extLst>
          </p:cNvPr>
          <p:cNvSpPr txBox="1"/>
          <p:nvPr/>
        </p:nvSpPr>
        <p:spPr>
          <a:xfrm>
            <a:off x="3047419" y="3244334"/>
            <a:ext cx="6097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Римського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клубу.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0B9520-8FB8-84AB-5E57-6E4B62338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56"/>
            <a:ext cx="12192000" cy="656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7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DAFD9E-BE35-2CA8-E224-3BC318D79ED1}"/>
              </a:ext>
            </a:extLst>
          </p:cNvPr>
          <p:cNvSpPr txBox="1"/>
          <p:nvPr/>
        </p:nvSpPr>
        <p:spPr>
          <a:xfrm>
            <a:off x="1380325" y="81050"/>
            <a:ext cx="8985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kumimoji="0" lang="ru-RU" alt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kumimoji="0" lang="ru-RU" alt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kumimoji="0" lang="ru-RU" alt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kumimoji="0" lang="ru-RU" alt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3B2882F-CF78-2F52-7A63-65261166B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739855"/>
              </p:ext>
            </p:extLst>
          </p:nvPr>
        </p:nvGraphicFramePr>
        <p:xfrm>
          <a:off x="749978" y="733627"/>
          <a:ext cx="9762131" cy="5541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7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896042B-3647-A993-69E8-91C465E41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30177"/>
              </p:ext>
            </p:extLst>
          </p:nvPr>
        </p:nvGraphicFramePr>
        <p:xfrm>
          <a:off x="307127" y="439750"/>
          <a:ext cx="11398589" cy="609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398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51384" y="3284985"/>
            <a:ext cx="7808030" cy="19087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3666D15-3E23-3FD8-5E48-51C47E3D0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360559"/>
              </p:ext>
            </p:extLst>
          </p:nvPr>
        </p:nvGraphicFramePr>
        <p:xfrm>
          <a:off x="216385" y="1061810"/>
          <a:ext cx="10986760" cy="572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E828E71-DA43-646B-18C3-6CE1E4AB7317}"/>
              </a:ext>
            </a:extLst>
          </p:cNvPr>
          <p:cNvSpPr txBox="1"/>
          <p:nvPr/>
        </p:nvSpPr>
        <p:spPr>
          <a:xfrm>
            <a:off x="2661184" y="258573"/>
            <a:ext cx="6097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Римського</a:t>
            </a: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клубу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382</Words>
  <Application>Microsoft Office PowerPoint</Application>
  <PresentationFormat>Широкий екран</PresentationFormat>
  <Paragraphs>53</Paragraphs>
  <Slides>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</cp:lastModifiedBy>
  <cp:revision>94</cp:revision>
  <dcterms:created xsi:type="dcterms:W3CDTF">2020-06-15T13:15:56Z</dcterms:created>
  <dcterms:modified xsi:type="dcterms:W3CDTF">2025-07-22T16:42:56Z</dcterms:modified>
</cp:coreProperties>
</file>