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8" r:id="rId1"/>
  </p:sldMasterIdLst>
  <p:notesMasterIdLst>
    <p:notesMasterId r:id="rId8"/>
  </p:notesMasterIdLst>
  <p:sldIdLst>
    <p:sldId id="257" r:id="rId2"/>
    <p:sldId id="298" r:id="rId3"/>
    <p:sldId id="299" r:id="rId4"/>
    <p:sldId id="300" r:id="rId5"/>
    <p:sldId id="316" r:id="rId6"/>
    <p:sldId id="302" r:id="rId7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651" autoAdjust="0"/>
    <p:restoredTop sz="94660"/>
  </p:normalViewPr>
  <p:slideViewPr>
    <p:cSldViewPr snapToGrid="0">
      <p:cViewPr varScale="1">
        <p:scale>
          <a:sx n="61" d="100"/>
          <a:sy n="61" d="100"/>
        </p:scale>
        <p:origin x="91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70317-3C91-4069-A822-62B8830C0B88}" type="datetimeFigureOut">
              <a:rPr lang="ru-UA" smtClean="0"/>
              <a:t>22.07.2025</a:t>
            </a:fld>
            <a:endParaRPr lang="ru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FD148-D415-43C4-9125-D489856E269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92772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F478F-A961-6492-54D1-0A4D2B849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F4DD3A3-568E-02AD-06FF-D59D84DA9C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3AA5D1E-8BD4-4B5B-C95E-2EA692E34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33B8-28BA-4867-A419-6FEAA49ACAAE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ED326D1-CAAC-F1CF-FE0C-E232432CF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D22EBD-BA70-776C-CA82-F3BA3F6DF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5A52-3E5F-4925-ACE9-B33C11AE06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632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6BCBC3-7632-4CD7-34E2-8B9C87655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030B6F6-1498-CD4C-84C6-05B5CFB566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E3D20C1-0927-C110-7741-9A436A024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33B8-28BA-4867-A419-6FEAA49ACAAE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026B980-2984-94CB-6B32-14F01F985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EA2C363-463D-C967-168A-984EE8A22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5A52-3E5F-4925-ACE9-B33C11AE06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635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2A64B477-1922-5BA0-1CF4-8064690865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4F212A0-E071-6F45-647B-E378DE74D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E2853A-CADF-12C1-6A3F-467716C81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33B8-28BA-4867-A419-6FEAA49ACAAE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9E2EB35-07AF-6F5E-73C1-372C1F8AA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65ECE1-5B8D-A7F7-7CE4-EE92C4AE6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5A52-3E5F-4925-ACE9-B33C11AE06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90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F69427-1E84-5328-42F9-CCAC0F5EC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5CF9071-DAA5-112E-0187-4CCA05016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7FA3A83-0A24-E8F5-B10E-7FA1799D6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33B8-28BA-4867-A419-6FEAA49ACAAE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348C59F-EECB-E200-63D8-005364217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2A93197-8107-A865-AC3B-2FBF59907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5A52-3E5F-4925-ACE9-B33C11AE06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455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AAB73A-3FB8-EAF3-F824-B84654555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0BF5065-1876-57D9-49E7-A97F9523D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9DA29F2-A3AC-E686-0122-B6E93896A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33B8-28BA-4867-A419-6FEAA49ACAAE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937ECDB-ABED-144C-6128-81A2F6B07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1383E6-C860-8C10-CAD1-350A02F00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5A52-3E5F-4925-ACE9-B33C11AE06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195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E038E8-D068-6E5E-846F-9C8280B9A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5487803-2681-423C-D628-106BE2754B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454A60-55AF-0E7A-2845-8BE491D98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75BE95D-0027-CD1B-144F-7755546AE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33B8-28BA-4867-A419-6FEAA49ACAAE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65EC929-8113-F263-F3F7-26B7946B5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DFDF0EB-6A7F-44F8-D634-B96BB0E74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5A52-3E5F-4925-ACE9-B33C11AE06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248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F3F87D-0EF4-D704-C6CA-1D8E3FBE0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55BF77E-CFF5-8B5D-FB87-0649F21B5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C5E95AC-92FD-C3E2-5FD1-BC713B191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24BE74E-034F-C63A-9CA7-3FB12BA38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E5F30DF-3C66-B21C-29CA-7A98C76420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7F1CD12-B586-77B9-1A43-51C92B4C6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33B8-28BA-4867-A419-6FEAA49ACAAE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CF5A2F3-6B2D-FE5A-8022-8DBF4DB3D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7B9B72AC-E89C-2CC5-E898-A340573DA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5A52-3E5F-4925-ACE9-B33C11AE06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596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7C7D95-0D82-88CF-06FE-67BF2665E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86342F58-A412-1D06-FFB5-B3FD1B723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33B8-28BA-4867-A419-6FEAA49ACAAE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41956FC-9558-8D1F-14A3-FDA309373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2639360-BE0A-DEE0-BC03-7DF4F931A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5A52-3E5F-4925-ACE9-B33C11AE06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850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451A36D-8B9E-B7A4-C9B8-69916D91F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33B8-28BA-4867-A419-6FEAA49ACAAE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100E343-C8AA-4C87-D1B2-A07C6273C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38F8B97-AD25-5C19-E5FA-B565C1E2B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5A52-3E5F-4925-ACE9-B33C11AE06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62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77C709-3347-3289-5CCB-4023864A7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F5CB050-F58E-0C6C-03F5-65C0B25D6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EEA3CD5-B5C9-BC83-2BA5-3946734E9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D53F86E-8B27-4344-7367-1C02DBC0F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33B8-28BA-4867-A419-6FEAA49ACAAE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858D933-1532-A2AE-EF09-A507DEC2D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3C7AB48-54F2-89C9-9026-04D006AF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5A52-3E5F-4925-ACE9-B33C11AE06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18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862601-CAF1-F5B3-CE9F-2D4A34EB5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B2F4AA0B-4150-FE87-44DD-0C91557E86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101DED1-35E5-372B-4D19-0823D48928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9BF325B-C489-F07D-098E-6EE1162B3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33B8-28BA-4867-A419-6FEAA49ACAAE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9020A61-3F88-E96F-EE10-948C7BA8E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ABE0C3E-39DD-E64B-03FF-7B0DDE721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5A52-3E5F-4925-ACE9-B33C11AE06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409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A804B53-E221-2CB9-F5B4-ED445D2A2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FBD5614-9FE7-09E5-DAFC-DB04FBBA6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91860A-A909-B283-E93B-E847F9B68B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033B8-28BA-4867-A419-6FEAA49ACAAE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DC02D2E-7248-B2D2-EAE0-593AE9CC5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114B03A-D8E4-B20F-0D04-0529690524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A5A52-3E5F-4925-ACE9-B33C11AE06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261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77244FF-606C-20F2-5B5A-3A03D54D3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377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61419" y="2973834"/>
            <a:ext cx="10515600" cy="2390388"/>
          </a:xfrm>
        </p:spPr>
        <p:txBody>
          <a:bodyPr>
            <a:no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XXI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0733E5-1D0C-5EAB-CD42-990569EA10D9}"/>
              </a:ext>
            </a:extLst>
          </p:cNvPr>
          <p:cNvSpPr txBox="1"/>
          <p:nvPr/>
        </p:nvSpPr>
        <p:spPr>
          <a:xfrm>
            <a:off x="2670489" y="662781"/>
            <a:ext cx="81109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ru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794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24000" y="14741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денний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XXI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endParaRPr lang="ru-RU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Group 162"/>
          <p:cNvGraphicFramePr>
            <a:graphicFrameLocks noGrp="1"/>
          </p:cNvGraphicFramePr>
          <p:nvPr/>
        </p:nvGraphicFramePr>
        <p:xfrm>
          <a:off x="809697" y="1594128"/>
          <a:ext cx="10421368" cy="353568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671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0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2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Коротка характеристика </a:t>
                      </a:r>
                      <a:r>
                        <a:rPr kumimoji="0" lang="ru-RU" sz="20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проблеми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Боротьба</a:t>
                      </a: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</a:t>
                      </a:r>
                      <a:r>
                        <a:rPr kumimoji="0" lang="ru-RU" sz="20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бідністью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</a:t>
                      </a:r>
                      <a:r>
                        <a:rPr kumimoji="0" lang="ru-RU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світі</a:t>
                      </a: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налічується</a:t>
                      </a: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майже</a:t>
                      </a: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3000 </a:t>
                      </a:r>
                      <a:r>
                        <a:rPr kumimoji="0" lang="ru-RU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доларових</a:t>
                      </a: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мільярдерів</a:t>
                      </a: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ru-RU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біля</a:t>
                      </a: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22,8 </a:t>
                      </a:r>
                      <a:r>
                        <a:rPr kumimoji="0" lang="ru-RU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мільйонів</a:t>
                      </a: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мільйонерів</a:t>
                      </a: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kumimoji="0" lang="ru-RU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більше</a:t>
                      </a: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1,2 </a:t>
                      </a:r>
                      <a:r>
                        <a:rPr kumimoji="0" lang="ru-RU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мільярда</a:t>
                      </a: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осіб</a:t>
                      </a: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ru-RU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дохід</a:t>
                      </a: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яких</a:t>
                      </a: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менший</a:t>
                      </a: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$1 США на день.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Шляхи </a:t>
                      </a:r>
                      <a:r>
                        <a:rPr kumimoji="0" lang="ru-RU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подолання</a:t>
                      </a: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бідності</a:t>
                      </a: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забезпечення</a:t>
                      </a: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заробітків</a:t>
                      </a: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kumimoji="0" lang="ru-RU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самозабезпеченість</a:t>
                      </a: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бідних</a:t>
                      </a: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країн</a:t>
                      </a: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kumimoji="0" lang="ru-RU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скорочення</a:t>
                      </a: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залежності</a:t>
                      </a: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</a:t>
                      </a: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багатих</a:t>
                      </a: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країн</a:t>
                      </a: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збільшення</a:t>
                      </a: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чисельності</a:t>
                      </a: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працездатного</a:t>
                      </a: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населення</a:t>
                      </a: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сталий</a:t>
                      </a: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розвиток</a:t>
                      </a: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kumimoji="0" lang="ru-RU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збереження</a:t>
                      </a: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природних</a:t>
                      </a: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ресурсів</a:t>
                      </a: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удосконалення</a:t>
                      </a: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освітньої</a:t>
                      </a: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системи</a:t>
                      </a: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планування</a:t>
                      </a: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сім'ї</a:t>
                      </a: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kumimoji="0" lang="ru-RU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фінансової</a:t>
                      </a: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допомоги</a:t>
                      </a: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" name="Picture 160" descr="00032238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2333697" y="5321039"/>
            <a:ext cx="2593698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63" descr="000238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2423" y="5253234"/>
            <a:ext cx="2609202" cy="17211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CB6EEB-5DB6-D1E8-17C1-CEA400DA6C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132" y="39885"/>
            <a:ext cx="1023306" cy="1430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96800" y="168935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денний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XXI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Group 162"/>
          <p:cNvGraphicFramePr>
            <a:graphicFrameLocks noGrp="1"/>
          </p:cNvGraphicFramePr>
          <p:nvPr/>
        </p:nvGraphicFramePr>
        <p:xfrm>
          <a:off x="1847528" y="815266"/>
          <a:ext cx="8568952" cy="341518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196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2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24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Коротка характеристика </a:t>
                      </a:r>
                      <a:r>
                        <a:rPr kumimoji="0" lang="ru-RU" sz="20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проблеми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Зміна</a:t>
                      </a: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структур </a:t>
                      </a:r>
                      <a:r>
                        <a:rPr kumimoji="0" lang="ru-RU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споживання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Марнотратний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спосіб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життя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багатої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частини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людства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одна з причин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деградації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середовища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виснаження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природних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ресурсів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Водночас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бідні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неспроможні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отримати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мінімально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необхідне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життя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Альтернатива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полягає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тому,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що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необхідно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встановити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усьому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світі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таку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норму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споживання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яку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може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Земля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витримати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протягом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тривалого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часу.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8798" y="4457700"/>
            <a:ext cx="2561928" cy="1921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ТОП 10 миллиардеров в 2024 – 2025 году: как стать самым богатым человеком в  мире? | Тотдом Журнал">
            <a:extLst>
              <a:ext uri="{FF2B5EF4-FFF2-40B4-BE49-F238E27FC236}">
                <a16:creationId xmlns:a16="http://schemas.microsoft.com/office/drawing/2014/main" id="{A9877099-5FCB-083E-815E-7840279A8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598" y="4360302"/>
            <a:ext cx="3338204" cy="186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7CB770D-D1C2-BCB2-75C5-947AC8BC8C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205" y="1680221"/>
            <a:ext cx="1023306" cy="1430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oup 162"/>
          <p:cNvGraphicFramePr>
            <a:graphicFrameLocks noGrp="1"/>
          </p:cNvGraphicFramePr>
          <p:nvPr/>
        </p:nvGraphicFramePr>
        <p:xfrm>
          <a:off x="1847528" y="1124744"/>
          <a:ext cx="8568952" cy="193929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196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2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Коротка характеристика </a:t>
                      </a:r>
                      <a:r>
                        <a:rPr kumimoji="0" lang="ru-RU" sz="20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проблеми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Населення</a:t>
                      </a: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kumimoji="0" lang="ru-RU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усталеність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1993 р.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населення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світу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становило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понад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5,5 млрд. людей, у 2025 р. -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понад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 млрд. 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" name="Picture 25" descr="000297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9832" y="5037982"/>
            <a:ext cx="2546350" cy="1703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6" descr="000267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1544" y="3261568"/>
            <a:ext cx="2292350" cy="3467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8" descr="000269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1420" y="3258394"/>
            <a:ext cx="2538413" cy="1704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29" descr="000266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01807" y="3245694"/>
            <a:ext cx="2366962" cy="3470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C12BFD-9389-4F60-1D0B-2593B4322050}"/>
              </a:ext>
            </a:extLst>
          </p:cNvPr>
          <p:cNvSpPr txBox="1"/>
          <p:nvPr/>
        </p:nvSpPr>
        <p:spPr>
          <a:xfrm>
            <a:off x="2709000" y="308534"/>
            <a:ext cx="6094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денний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XXI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EA7F0CC-8635-15DE-2746-37E095F93B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216" y="1378980"/>
            <a:ext cx="1023306" cy="1430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резентація на тему «Демографічна проблема в світі» - Слайд #9">
            <a:extLst>
              <a:ext uri="{FF2B5EF4-FFF2-40B4-BE49-F238E27FC236}">
                <a16:creationId xmlns:a16="http://schemas.microsoft.com/office/drawing/2014/main" id="{4E59243E-A3BC-0A25-C286-AD6E90C21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000" y="252000"/>
            <a:ext cx="9144000" cy="58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819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oup 162"/>
          <p:cNvGraphicFramePr>
            <a:graphicFrameLocks noGrp="1"/>
          </p:cNvGraphicFramePr>
          <p:nvPr/>
        </p:nvGraphicFramePr>
        <p:xfrm>
          <a:off x="1847528" y="1178732"/>
          <a:ext cx="8568952" cy="231648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196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2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0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Коротка характеристика </a:t>
                      </a:r>
                      <a:r>
                        <a:rPr kumimoji="0" lang="ru-RU" sz="20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проблеми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8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Раціональне</a:t>
                      </a: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використання</a:t>
                      </a: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земельних</a:t>
                      </a: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ресурсів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Родючість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ґрунту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знижується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внаслідок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водної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вітрової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ерозії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а також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хімічної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фізичної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деградації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причин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деградації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ґрунту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відзначають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надмірне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пасовищне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тваринництво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збіднення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вимирання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лісових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масивів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сільськогосподарську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діяльність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надмірну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експлуатацію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земель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тощо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3306" y="3933056"/>
            <a:ext cx="4102596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1778" y="3924830"/>
            <a:ext cx="4172694" cy="27288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3967DA-3309-5F05-36D7-D3051B15BE2D}"/>
              </a:ext>
            </a:extLst>
          </p:cNvPr>
          <p:cNvSpPr txBox="1"/>
          <p:nvPr/>
        </p:nvSpPr>
        <p:spPr>
          <a:xfrm>
            <a:off x="2601852" y="283004"/>
            <a:ext cx="60971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денний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XXI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C8501D4-ABD7-E902-968B-2E6623B56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315" y="1533638"/>
            <a:ext cx="1023306" cy="1430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943</TotalTime>
  <Words>238</Words>
  <Application>Microsoft Office PowerPoint</Application>
  <PresentationFormat>Широкий екран</PresentationFormat>
  <Paragraphs>33</Paragraphs>
  <Slides>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Wingdings</vt:lpstr>
      <vt:lpstr>Тема Office</vt:lpstr>
      <vt:lpstr>План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Admin</cp:lastModifiedBy>
  <cp:revision>90</cp:revision>
  <dcterms:created xsi:type="dcterms:W3CDTF">2020-06-15T13:15:56Z</dcterms:created>
  <dcterms:modified xsi:type="dcterms:W3CDTF">2025-07-22T16:40:31Z</dcterms:modified>
</cp:coreProperties>
</file>