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8"/>
  </p:notesMasterIdLst>
  <p:sldIdLst>
    <p:sldId id="286" r:id="rId2"/>
    <p:sldId id="257" r:id="rId3"/>
    <p:sldId id="324" r:id="rId4"/>
    <p:sldId id="325" r:id="rId5"/>
    <p:sldId id="326" r:id="rId6"/>
    <p:sldId id="328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B603D-4D57-494A-85A8-796602BF4E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5FA09CD-2CA5-44B9-B350-8250B7D92C87}">
      <dgm:prSet phldrT="[Текст]" custT="1"/>
      <dgm:spPr/>
      <dgm:t>
        <a:bodyPr/>
        <a:lstStyle/>
        <a:p>
          <a:r>
            <a:rPr lang="uk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Взяли участь понад 22 тис. осіб, зокрема, 100 керівників держав, більше ніж 8 тис. представників недержавних організацій, бізнесових структур, 10 тис. делегатів і 4 тис. представників преси.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AF86A-58BA-4A04-AA04-713041DB9716}" type="parTrans" cxnId="{1D984943-D4D8-4D03-B099-03C63A7BFEFC}">
      <dgm:prSet/>
      <dgm:spPr/>
      <dgm:t>
        <a:bodyPr/>
        <a:lstStyle/>
        <a:p>
          <a:endParaRPr lang="ru-UA"/>
        </a:p>
      </dgm:t>
    </dgm:pt>
    <dgm:pt modelId="{2CCDD819-A314-44EF-A9D2-0AFFA9DE0E43}" type="sibTrans" cxnId="{1D984943-D4D8-4D03-B099-03C63A7BFEFC}">
      <dgm:prSet/>
      <dgm:spPr/>
      <dgm:t>
        <a:bodyPr/>
        <a:lstStyle/>
        <a:p>
          <a:endParaRPr lang="ru-UA"/>
        </a:p>
      </dgm:t>
    </dgm:pt>
    <dgm:pt modelId="{C18B9C1F-A2A2-496F-BA45-D1DD3F760E6D}">
      <dgm:prSet phldrT="[Текст]" custT="1"/>
      <dgm:spPr/>
      <dgm:t>
        <a:bodyPr/>
        <a:lstStyle/>
        <a:p>
          <a:r>
            <a:rPr lang="uk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 саміту -  дискусія щодо стану та перспектив сталого розвитку в контексті аналізу глобальних змін, які відбулися протягом останніх 10 років, пошуків конкретних кроків, спрямованих на поліпшення умов життя людей та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охорону природних ресурсів.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82AC0-8481-4668-A599-EFECEB0726E7}" type="parTrans" cxnId="{9F28E075-6AE2-4A89-82FC-B80974C776FF}">
      <dgm:prSet/>
      <dgm:spPr/>
      <dgm:t>
        <a:bodyPr/>
        <a:lstStyle/>
        <a:p>
          <a:endParaRPr lang="ru-UA"/>
        </a:p>
      </dgm:t>
    </dgm:pt>
    <dgm:pt modelId="{812B4A1E-9F5A-4D9E-8BE4-C232593C924E}" type="sibTrans" cxnId="{9F28E075-6AE2-4A89-82FC-B80974C776FF}">
      <dgm:prSet/>
      <dgm:spPr/>
      <dgm:t>
        <a:bodyPr/>
        <a:lstStyle/>
        <a:p>
          <a:endParaRPr lang="ru-UA"/>
        </a:p>
      </dgm:t>
    </dgm:pt>
    <dgm:pt modelId="{62F7DE83-BAB7-4855-A3BF-23952E912FFF}">
      <dgm:prSet phldrT="[Текст]" custT="1"/>
      <dgm:spPr/>
      <dgm:t>
        <a:bodyPr/>
        <a:lstStyle/>
        <a:p>
          <a:r>
            <a:rPr lang="uk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Визначено цілі, часові рамки і зобов’язання з широкого спектру питань, які покликані змінити життя в усіх регіонах світу.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49F96-07EC-4A84-B098-F0C070AFCFD9}" type="parTrans" cxnId="{9F1D5DE3-4DD1-44D4-ACB5-159BC681DDEE}">
      <dgm:prSet/>
      <dgm:spPr/>
      <dgm:t>
        <a:bodyPr/>
        <a:lstStyle/>
        <a:p>
          <a:endParaRPr lang="ru-UA"/>
        </a:p>
      </dgm:t>
    </dgm:pt>
    <dgm:pt modelId="{F81200E5-4DDB-472D-8CAE-80BAB9825FE0}" type="sibTrans" cxnId="{9F1D5DE3-4DD1-44D4-ACB5-159BC681DDEE}">
      <dgm:prSet/>
      <dgm:spPr/>
      <dgm:t>
        <a:bodyPr/>
        <a:lstStyle/>
        <a:p>
          <a:endParaRPr lang="ru-UA"/>
        </a:p>
      </dgm:t>
    </dgm:pt>
    <dgm:pt modelId="{C99B40EB-A47A-4967-A563-A5D03ECF30A4}">
      <dgm:prSet custT="1"/>
      <dgm:spPr/>
      <dgm:t>
        <a:bodyPr/>
        <a:lstStyle/>
        <a:p>
          <a:r>
            <a:rPr lang="uk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 зустрічі було прийнято два основні документи: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52158-02EA-4794-91D8-756524782E79}" type="parTrans" cxnId="{6D5B7982-773B-40C5-AA2A-7AD96CBF7891}">
      <dgm:prSet/>
      <dgm:spPr/>
      <dgm:t>
        <a:bodyPr/>
        <a:lstStyle/>
        <a:p>
          <a:endParaRPr lang="ru-UA"/>
        </a:p>
      </dgm:t>
    </dgm:pt>
    <dgm:pt modelId="{6C7A68DE-69F6-44F9-B02B-F30B1605199A}" type="sibTrans" cxnId="{6D5B7982-773B-40C5-AA2A-7AD96CBF7891}">
      <dgm:prSet/>
      <dgm:spPr/>
      <dgm:t>
        <a:bodyPr/>
        <a:lstStyle/>
        <a:p>
          <a:endParaRPr lang="ru-UA"/>
        </a:p>
      </dgm:t>
    </dgm:pt>
    <dgm:pt modelId="{42CCE2F0-267B-4AAF-BFC6-FB9B23A7A30B}">
      <dgm:prSet custT="1"/>
      <dgm:spPr/>
      <dgm:t>
        <a:bodyPr/>
        <a:lstStyle/>
        <a:p>
          <a:r>
            <a:rPr lang="uk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1. Йоганнесбурзька декларація зі сталого розвитку. </a:t>
          </a:r>
          <a:endParaRPr lang="ru-UA" sz="1600" b="0" dirty="0"/>
        </a:p>
      </dgm:t>
    </dgm:pt>
    <dgm:pt modelId="{FDD89CD1-19C8-4100-BA47-1464BBDA849C}" type="parTrans" cxnId="{1E8E2B41-7B3C-4D89-BB9A-D557074C58F4}">
      <dgm:prSet/>
      <dgm:spPr/>
      <dgm:t>
        <a:bodyPr/>
        <a:lstStyle/>
        <a:p>
          <a:endParaRPr lang="ru-UA"/>
        </a:p>
      </dgm:t>
    </dgm:pt>
    <dgm:pt modelId="{96FF6889-406E-4F96-85C4-0524BEEB7599}" type="sibTrans" cxnId="{1E8E2B41-7B3C-4D89-BB9A-D557074C58F4}">
      <dgm:prSet/>
      <dgm:spPr/>
      <dgm:t>
        <a:bodyPr/>
        <a:lstStyle/>
        <a:p>
          <a:endParaRPr lang="ru-UA"/>
        </a:p>
      </dgm:t>
    </dgm:pt>
    <dgm:pt modelId="{68F9BB9A-0F57-468D-9A8F-2F51F11A3AE8}">
      <dgm:prSet custT="1"/>
      <dgm:spPr/>
      <dgm:t>
        <a:bodyPr/>
        <a:lstStyle/>
        <a:p>
          <a:r>
            <a:rPr lang="uk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2. План виконання рішень з визначенням пріоритетів діяльності.</a:t>
          </a:r>
          <a:endParaRPr lang="ru-UA" sz="1600" b="0" dirty="0"/>
        </a:p>
      </dgm:t>
    </dgm:pt>
    <dgm:pt modelId="{43C96F59-031B-478B-89EE-97CA6A0CE3F7}" type="parTrans" cxnId="{6C33EED6-E192-4889-AB70-0CB6C755918C}">
      <dgm:prSet/>
      <dgm:spPr/>
      <dgm:t>
        <a:bodyPr/>
        <a:lstStyle/>
        <a:p>
          <a:endParaRPr lang="ru-UA"/>
        </a:p>
      </dgm:t>
    </dgm:pt>
    <dgm:pt modelId="{D4E1E964-2640-4409-B1D8-D1E237B83A0A}" type="sibTrans" cxnId="{6C33EED6-E192-4889-AB70-0CB6C755918C}">
      <dgm:prSet/>
      <dgm:spPr/>
      <dgm:t>
        <a:bodyPr/>
        <a:lstStyle/>
        <a:p>
          <a:endParaRPr lang="ru-UA"/>
        </a:p>
      </dgm:t>
    </dgm:pt>
    <dgm:pt modelId="{2A9E466C-5229-440E-9521-8738BC0081F8}" type="pres">
      <dgm:prSet presAssocID="{F67B603D-4D57-494A-85A8-796602BF4E18}" presName="linear" presStyleCnt="0">
        <dgm:presLayoutVars>
          <dgm:dir/>
          <dgm:animLvl val="lvl"/>
          <dgm:resizeHandles val="exact"/>
        </dgm:presLayoutVars>
      </dgm:prSet>
      <dgm:spPr/>
    </dgm:pt>
    <dgm:pt modelId="{062C1A5A-8EEB-4BEF-A684-8CCF585749EE}" type="pres">
      <dgm:prSet presAssocID="{D5FA09CD-2CA5-44B9-B350-8250B7D92C87}" presName="parentLin" presStyleCnt="0"/>
      <dgm:spPr/>
    </dgm:pt>
    <dgm:pt modelId="{633A68AA-1EB3-4D4A-B240-60B0BCDC7188}" type="pres">
      <dgm:prSet presAssocID="{D5FA09CD-2CA5-44B9-B350-8250B7D92C87}" presName="parentLeftMargin" presStyleLbl="node1" presStyleIdx="0" presStyleCnt="4"/>
      <dgm:spPr/>
    </dgm:pt>
    <dgm:pt modelId="{6D21297A-BA99-4880-AC1F-DBDE4073A5D7}" type="pres">
      <dgm:prSet presAssocID="{D5FA09CD-2CA5-44B9-B350-8250B7D92C87}" presName="parentText" presStyleLbl="node1" presStyleIdx="0" presStyleCnt="4" custScaleX="124755" custLinFactNeighborY="-3400">
        <dgm:presLayoutVars>
          <dgm:chMax val="0"/>
          <dgm:bulletEnabled val="1"/>
        </dgm:presLayoutVars>
      </dgm:prSet>
      <dgm:spPr/>
    </dgm:pt>
    <dgm:pt modelId="{5078ED3C-3DE2-458B-A2AD-028BBD8D4DE5}" type="pres">
      <dgm:prSet presAssocID="{D5FA09CD-2CA5-44B9-B350-8250B7D92C87}" presName="negativeSpace" presStyleCnt="0"/>
      <dgm:spPr/>
    </dgm:pt>
    <dgm:pt modelId="{71AA16C9-2AF2-40C5-B349-FB8ED51C47CF}" type="pres">
      <dgm:prSet presAssocID="{D5FA09CD-2CA5-44B9-B350-8250B7D92C87}" presName="childText" presStyleLbl="conFgAcc1" presStyleIdx="0" presStyleCnt="4">
        <dgm:presLayoutVars>
          <dgm:bulletEnabled val="1"/>
        </dgm:presLayoutVars>
      </dgm:prSet>
      <dgm:spPr/>
    </dgm:pt>
    <dgm:pt modelId="{02570224-89F3-484C-9C46-C5C1C31A4433}" type="pres">
      <dgm:prSet presAssocID="{2CCDD819-A314-44EF-A9D2-0AFFA9DE0E43}" presName="spaceBetweenRectangles" presStyleCnt="0"/>
      <dgm:spPr/>
    </dgm:pt>
    <dgm:pt modelId="{27857688-4092-4B24-9DC8-93BBF5A5FD1C}" type="pres">
      <dgm:prSet presAssocID="{C18B9C1F-A2A2-496F-BA45-D1DD3F760E6D}" presName="parentLin" presStyleCnt="0"/>
      <dgm:spPr/>
    </dgm:pt>
    <dgm:pt modelId="{CF540886-2D37-47EC-9CE7-E42588AC801F}" type="pres">
      <dgm:prSet presAssocID="{C18B9C1F-A2A2-496F-BA45-D1DD3F760E6D}" presName="parentLeftMargin" presStyleLbl="node1" presStyleIdx="0" presStyleCnt="4"/>
      <dgm:spPr/>
    </dgm:pt>
    <dgm:pt modelId="{59DB6863-26E0-4FA1-B1D0-776755B87175}" type="pres">
      <dgm:prSet presAssocID="{C18B9C1F-A2A2-496F-BA45-D1DD3F760E6D}" presName="parentText" presStyleLbl="node1" presStyleIdx="1" presStyleCnt="4" custScaleX="124755" custLinFactNeighborY="-3400">
        <dgm:presLayoutVars>
          <dgm:chMax val="0"/>
          <dgm:bulletEnabled val="1"/>
        </dgm:presLayoutVars>
      </dgm:prSet>
      <dgm:spPr/>
    </dgm:pt>
    <dgm:pt modelId="{86A7C567-3CC1-4CDB-A0D4-6AC888C07F1F}" type="pres">
      <dgm:prSet presAssocID="{C18B9C1F-A2A2-496F-BA45-D1DD3F760E6D}" presName="negativeSpace" presStyleCnt="0"/>
      <dgm:spPr/>
    </dgm:pt>
    <dgm:pt modelId="{3173B2EC-BAAD-477C-AF2F-5BEBBE68C645}" type="pres">
      <dgm:prSet presAssocID="{C18B9C1F-A2A2-496F-BA45-D1DD3F760E6D}" presName="childText" presStyleLbl="conFgAcc1" presStyleIdx="1" presStyleCnt="4">
        <dgm:presLayoutVars>
          <dgm:bulletEnabled val="1"/>
        </dgm:presLayoutVars>
      </dgm:prSet>
      <dgm:spPr/>
    </dgm:pt>
    <dgm:pt modelId="{5386756D-04C3-4DC5-818B-A44D450018B7}" type="pres">
      <dgm:prSet presAssocID="{812B4A1E-9F5A-4D9E-8BE4-C232593C924E}" presName="spaceBetweenRectangles" presStyleCnt="0"/>
      <dgm:spPr/>
    </dgm:pt>
    <dgm:pt modelId="{6524CBEB-D22D-4170-83C5-445B977F43CA}" type="pres">
      <dgm:prSet presAssocID="{62F7DE83-BAB7-4855-A3BF-23952E912FFF}" presName="parentLin" presStyleCnt="0"/>
      <dgm:spPr/>
    </dgm:pt>
    <dgm:pt modelId="{84785BCA-2CDC-4EBD-98D1-0C8B1AF5B8EC}" type="pres">
      <dgm:prSet presAssocID="{62F7DE83-BAB7-4855-A3BF-23952E912FFF}" presName="parentLeftMargin" presStyleLbl="node1" presStyleIdx="1" presStyleCnt="4"/>
      <dgm:spPr/>
    </dgm:pt>
    <dgm:pt modelId="{8E2C6D0D-8111-486F-9351-280FEBC407E0}" type="pres">
      <dgm:prSet presAssocID="{62F7DE83-BAB7-4855-A3BF-23952E912FFF}" presName="parentText" presStyleLbl="node1" presStyleIdx="2" presStyleCnt="4" custScaleX="124755" custLinFactNeighborX="2738" custLinFactNeighborY="1068">
        <dgm:presLayoutVars>
          <dgm:chMax val="0"/>
          <dgm:bulletEnabled val="1"/>
        </dgm:presLayoutVars>
      </dgm:prSet>
      <dgm:spPr/>
    </dgm:pt>
    <dgm:pt modelId="{8E659376-84DE-4996-BA30-7B8613FBB0CB}" type="pres">
      <dgm:prSet presAssocID="{62F7DE83-BAB7-4855-A3BF-23952E912FFF}" presName="negativeSpace" presStyleCnt="0"/>
      <dgm:spPr/>
    </dgm:pt>
    <dgm:pt modelId="{FE12109D-D35B-4B52-9FCE-F0917A462A40}" type="pres">
      <dgm:prSet presAssocID="{62F7DE83-BAB7-4855-A3BF-23952E912FFF}" presName="childText" presStyleLbl="conFgAcc1" presStyleIdx="2" presStyleCnt="4">
        <dgm:presLayoutVars>
          <dgm:bulletEnabled val="1"/>
        </dgm:presLayoutVars>
      </dgm:prSet>
      <dgm:spPr/>
    </dgm:pt>
    <dgm:pt modelId="{C2DE749B-7E28-40F5-AB43-57E53EB09DD7}" type="pres">
      <dgm:prSet presAssocID="{F81200E5-4DDB-472D-8CAE-80BAB9825FE0}" presName="spaceBetweenRectangles" presStyleCnt="0"/>
      <dgm:spPr/>
    </dgm:pt>
    <dgm:pt modelId="{16DE7722-EFB4-40BB-A4A7-D983D126663A}" type="pres">
      <dgm:prSet presAssocID="{C99B40EB-A47A-4967-A563-A5D03ECF30A4}" presName="parentLin" presStyleCnt="0"/>
      <dgm:spPr/>
    </dgm:pt>
    <dgm:pt modelId="{1A024478-03AD-4BD4-B356-7D693DB50C39}" type="pres">
      <dgm:prSet presAssocID="{C99B40EB-A47A-4967-A563-A5D03ECF30A4}" presName="parentLeftMargin" presStyleLbl="node1" presStyleIdx="2" presStyleCnt="4"/>
      <dgm:spPr/>
    </dgm:pt>
    <dgm:pt modelId="{4C55A98F-40F1-4BFF-BE1B-4D18769AE6C4}" type="pres">
      <dgm:prSet presAssocID="{C99B40EB-A47A-4967-A563-A5D03ECF30A4}" presName="parentText" presStyleLbl="node1" presStyleIdx="3" presStyleCnt="4" custScaleX="124755" custLinFactNeighborY="-3400">
        <dgm:presLayoutVars>
          <dgm:chMax val="0"/>
          <dgm:bulletEnabled val="1"/>
        </dgm:presLayoutVars>
      </dgm:prSet>
      <dgm:spPr/>
    </dgm:pt>
    <dgm:pt modelId="{2CDC2C23-F978-4052-B0D7-CDCF6E794B08}" type="pres">
      <dgm:prSet presAssocID="{C99B40EB-A47A-4967-A563-A5D03ECF30A4}" presName="negativeSpace" presStyleCnt="0"/>
      <dgm:spPr/>
    </dgm:pt>
    <dgm:pt modelId="{BB5FB1DD-F606-4165-968F-42393A02767D}" type="pres">
      <dgm:prSet presAssocID="{C99B40EB-A47A-4967-A563-A5D03ECF30A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D59201-F631-4536-99D7-CFDBF40A7C6B}" type="presOf" srcId="{62F7DE83-BAB7-4855-A3BF-23952E912FFF}" destId="{84785BCA-2CDC-4EBD-98D1-0C8B1AF5B8EC}" srcOrd="0" destOrd="0" presId="urn:microsoft.com/office/officeart/2005/8/layout/list1"/>
    <dgm:cxn modelId="{F39B5204-D2F1-4FC0-A70D-6C1C565E9CBC}" type="presOf" srcId="{C99B40EB-A47A-4967-A563-A5D03ECF30A4}" destId="{4C55A98F-40F1-4BFF-BE1B-4D18769AE6C4}" srcOrd="1" destOrd="0" presId="urn:microsoft.com/office/officeart/2005/8/layout/list1"/>
    <dgm:cxn modelId="{1AEE7A09-542D-4549-A8A3-E1C9500EFA7C}" type="presOf" srcId="{D5FA09CD-2CA5-44B9-B350-8250B7D92C87}" destId="{6D21297A-BA99-4880-AC1F-DBDE4073A5D7}" srcOrd="1" destOrd="0" presId="urn:microsoft.com/office/officeart/2005/8/layout/list1"/>
    <dgm:cxn modelId="{F83D4010-9F30-47BE-9090-03DF08095547}" type="presOf" srcId="{C99B40EB-A47A-4967-A563-A5D03ECF30A4}" destId="{1A024478-03AD-4BD4-B356-7D693DB50C39}" srcOrd="0" destOrd="0" presId="urn:microsoft.com/office/officeart/2005/8/layout/list1"/>
    <dgm:cxn modelId="{9F892B12-1419-4BA4-B6EE-4758FA604908}" type="presOf" srcId="{C18B9C1F-A2A2-496F-BA45-D1DD3F760E6D}" destId="{CF540886-2D37-47EC-9CE7-E42588AC801F}" srcOrd="0" destOrd="0" presId="urn:microsoft.com/office/officeart/2005/8/layout/list1"/>
    <dgm:cxn modelId="{3C2CAE2F-4B79-4A71-8129-B9CF9897D829}" type="presOf" srcId="{D5FA09CD-2CA5-44B9-B350-8250B7D92C87}" destId="{633A68AA-1EB3-4D4A-B240-60B0BCDC7188}" srcOrd="0" destOrd="0" presId="urn:microsoft.com/office/officeart/2005/8/layout/list1"/>
    <dgm:cxn modelId="{5B090841-12BD-4527-A3D2-29D3EACD3818}" type="presOf" srcId="{42CCE2F0-267B-4AAF-BFC6-FB9B23A7A30B}" destId="{BB5FB1DD-F606-4165-968F-42393A02767D}" srcOrd="0" destOrd="0" presId="urn:microsoft.com/office/officeart/2005/8/layout/list1"/>
    <dgm:cxn modelId="{1E8E2B41-7B3C-4D89-BB9A-D557074C58F4}" srcId="{C99B40EB-A47A-4967-A563-A5D03ECF30A4}" destId="{42CCE2F0-267B-4AAF-BFC6-FB9B23A7A30B}" srcOrd="0" destOrd="0" parTransId="{FDD89CD1-19C8-4100-BA47-1464BBDA849C}" sibTransId="{96FF6889-406E-4F96-85C4-0524BEEB7599}"/>
    <dgm:cxn modelId="{1D984943-D4D8-4D03-B099-03C63A7BFEFC}" srcId="{F67B603D-4D57-494A-85A8-796602BF4E18}" destId="{D5FA09CD-2CA5-44B9-B350-8250B7D92C87}" srcOrd="0" destOrd="0" parTransId="{B82AF86A-58BA-4A04-AA04-713041DB9716}" sibTransId="{2CCDD819-A314-44EF-A9D2-0AFFA9DE0E43}"/>
    <dgm:cxn modelId="{1CA4BD4D-AFD8-4CA0-A73D-539F289F2ED5}" type="presOf" srcId="{C18B9C1F-A2A2-496F-BA45-D1DD3F760E6D}" destId="{59DB6863-26E0-4FA1-B1D0-776755B87175}" srcOrd="1" destOrd="0" presId="urn:microsoft.com/office/officeart/2005/8/layout/list1"/>
    <dgm:cxn modelId="{9F28E075-6AE2-4A89-82FC-B80974C776FF}" srcId="{F67B603D-4D57-494A-85A8-796602BF4E18}" destId="{C18B9C1F-A2A2-496F-BA45-D1DD3F760E6D}" srcOrd="1" destOrd="0" parTransId="{5EA82AC0-8481-4668-A599-EFECEB0726E7}" sibTransId="{812B4A1E-9F5A-4D9E-8BE4-C232593C924E}"/>
    <dgm:cxn modelId="{6D5B7982-773B-40C5-AA2A-7AD96CBF7891}" srcId="{F67B603D-4D57-494A-85A8-796602BF4E18}" destId="{C99B40EB-A47A-4967-A563-A5D03ECF30A4}" srcOrd="3" destOrd="0" parTransId="{4DA52158-02EA-4794-91D8-756524782E79}" sibTransId="{6C7A68DE-69F6-44F9-B02B-F30B1605199A}"/>
    <dgm:cxn modelId="{C347CFC5-25BC-4331-8637-CC95F5D0CCB8}" type="presOf" srcId="{68F9BB9A-0F57-468D-9A8F-2F51F11A3AE8}" destId="{BB5FB1DD-F606-4165-968F-42393A02767D}" srcOrd="0" destOrd="1" presId="urn:microsoft.com/office/officeart/2005/8/layout/list1"/>
    <dgm:cxn modelId="{815DA8CE-E3E1-4038-BDD6-2EF0A1923DF7}" type="presOf" srcId="{62F7DE83-BAB7-4855-A3BF-23952E912FFF}" destId="{8E2C6D0D-8111-486F-9351-280FEBC407E0}" srcOrd="1" destOrd="0" presId="urn:microsoft.com/office/officeart/2005/8/layout/list1"/>
    <dgm:cxn modelId="{6C33EED6-E192-4889-AB70-0CB6C755918C}" srcId="{C99B40EB-A47A-4967-A563-A5D03ECF30A4}" destId="{68F9BB9A-0F57-468D-9A8F-2F51F11A3AE8}" srcOrd="1" destOrd="0" parTransId="{43C96F59-031B-478B-89EE-97CA6A0CE3F7}" sibTransId="{D4E1E964-2640-4409-B1D8-D1E237B83A0A}"/>
    <dgm:cxn modelId="{9F1D5DE3-4DD1-44D4-ACB5-159BC681DDEE}" srcId="{F67B603D-4D57-494A-85A8-796602BF4E18}" destId="{62F7DE83-BAB7-4855-A3BF-23952E912FFF}" srcOrd="2" destOrd="0" parTransId="{5D949F96-07EC-4A84-B098-F0C070AFCFD9}" sibTransId="{F81200E5-4DDB-472D-8CAE-80BAB9825FE0}"/>
    <dgm:cxn modelId="{C19782F1-5D24-41AC-B236-07237D143E6B}" type="presOf" srcId="{F67B603D-4D57-494A-85A8-796602BF4E18}" destId="{2A9E466C-5229-440E-9521-8738BC0081F8}" srcOrd="0" destOrd="0" presId="urn:microsoft.com/office/officeart/2005/8/layout/list1"/>
    <dgm:cxn modelId="{83327C23-F0C5-4271-8655-CE692D24B9C7}" type="presParOf" srcId="{2A9E466C-5229-440E-9521-8738BC0081F8}" destId="{062C1A5A-8EEB-4BEF-A684-8CCF585749EE}" srcOrd="0" destOrd="0" presId="urn:microsoft.com/office/officeart/2005/8/layout/list1"/>
    <dgm:cxn modelId="{B30EF34D-11E4-4ECC-A37F-15D55E266AD6}" type="presParOf" srcId="{062C1A5A-8EEB-4BEF-A684-8CCF585749EE}" destId="{633A68AA-1EB3-4D4A-B240-60B0BCDC7188}" srcOrd="0" destOrd="0" presId="urn:microsoft.com/office/officeart/2005/8/layout/list1"/>
    <dgm:cxn modelId="{E39BD5EC-417F-4834-BDD1-ABCFB4571C03}" type="presParOf" srcId="{062C1A5A-8EEB-4BEF-A684-8CCF585749EE}" destId="{6D21297A-BA99-4880-AC1F-DBDE4073A5D7}" srcOrd="1" destOrd="0" presId="urn:microsoft.com/office/officeart/2005/8/layout/list1"/>
    <dgm:cxn modelId="{9C8A5013-6E08-4C24-9E4B-8BDC89472EA2}" type="presParOf" srcId="{2A9E466C-5229-440E-9521-8738BC0081F8}" destId="{5078ED3C-3DE2-458B-A2AD-028BBD8D4DE5}" srcOrd="1" destOrd="0" presId="urn:microsoft.com/office/officeart/2005/8/layout/list1"/>
    <dgm:cxn modelId="{52F79146-AC31-4C43-AE56-F9B480562474}" type="presParOf" srcId="{2A9E466C-5229-440E-9521-8738BC0081F8}" destId="{71AA16C9-2AF2-40C5-B349-FB8ED51C47CF}" srcOrd="2" destOrd="0" presId="urn:microsoft.com/office/officeart/2005/8/layout/list1"/>
    <dgm:cxn modelId="{82688397-47E6-4E59-9A8C-59FF06CA6D90}" type="presParOf" srcId="{2A9E466C-5229-440E-9521-8738BC0081F8}" destId="{02570224-89F3-484C-9C46-C5C1C31A4433}" srcOrd="3" destOrd="0" presId="urn:microsoft.com/office/officeart/2005/8/layout/list1"/>
    <dgm:cxn modelId="{03CC8041-E4D8-4B6B-8578-CFFC1F2DCD46}" type="presParOf" srcId="{2A9E466C-5229-440E-9521-8738BC0081F8}" destId="{27857688-4092-4B24-9DC8-93BBF5A5FD1C}" srcOrd="4" destOrd="0" presId="urn:microsoft.com/office/officeart/2005/8/layout/list1"/>
    <dgm:cxn modelId="{4817775F-3AF2-4875-89BC-EADD757548D4}" type="presParOf" srcId="{27857688-4092-4B24-9DC8-93BBF5A5FD1C}" destId="{CF540886-2D37-47EC-9CE7-E42588AC801F}" srcOrd="0" destOrd="0" presId="urn:microsoft.com/office/officeart/2005/8/layout/list1"/>
    <dgm:cxn modelId="{BF11E953-8E0B-42E0-972B-F4932EF1F814}" type="presParOf" srcId="{27857688-4092-4B24-9DC8-93BBF5A5FD1C}" destId="{59DB6863-26E0-4FA1-B1D0-776755B87175}" srcOrd="1" destOrd="0" presId="urn:microsoft.com/office/officeart/2005/8/layout/list1"/>
    <dgm:cxn modelId="{4DBAEB8C-2822-43A9-B03B-19623DC91507}" type="presParOf" srcId="{2A9E466C-5229-440E-9521-8738BC0081F8}" destId="{86A7C567-3CC1-4CDB-A0D4-6AC888C07F1F}" srcOrd="5" destOrd="0" presId="urn:microsoft.com/office/officeart/2005/8/layout/list1"/>
    <dgm:cxn modelId="{F4AC60A6-5A52-4EC3-926F-AA07B2F35A3D}" type="presParOf" srcId="{2A9E466C-5229-440E-9521-8738BC0081F8}" destId="{3173B2EC-BAAD-477C-AF2F-5BEBBE68C645}" srcOrd="6" destOrd="0" presId="urn:microsoft.com/office/officeart/2005/8/layout/list1"/>
    <dgm:cxn modelId="{09998244-9330-40FB-AE89-AA34EB6AFDE8}" type="presParOf" srcId="{2A9E466C-5229-440E-9521-8738BC0081F8}" destId="{5386756D-04C3-4DC5-818B-A44D450018B7}" srcOrd="7" destOrd="0" presId="urn:microsoft.com/office/officeart/2005/8/layout/list1"/>
    <dgm:cxn modelId="{DC286AE1-6BB3-46A5-96E1-464ED7A71AA9}" type="presParOf" srcId="{2A9E466C-5229-440E-9521-8738BC0081F8}" destId="{6524CBEB-D22D-4170-83C5-445B977F43CA}" srcOrd="8" destOrd="0" presId="urn:microsoft.com/office/officeart/2005/8/layout/list1"/>
    <dgm:cxn modelId="{9BCAF67B-B2E2-4301-A0B9-33CDA07BE0DC}" type="presParOf" srcId="{6524CBEB-D22D-4170-83C5-445B977F43CA}" destId="{84785BCA-2CDC-4EBD-98D1-0C8B1AF5B8EC}" srcOrd="0" destOrd="0" presId="urn:microsoft.com/office/officeart/2005/8/layout/list1"/>
    <dgm:cxn modelId="{38FF0222-90AA-4B00-8564-309B49514B8F}" type="presParOf" srcId="{6524CBEB-D22D-4170-83C5-445B977F43CA}" destId="{8E2C6D0D-8111-486F-9351-280FEBC407E0}" srcOrd="1" destOrd="0" presId="urn:microsoft.com/office/officeart/2005/8/layout/list1"/>
    <dgm:cxn modelId="{0CB51C7B-5C04-4A58-B2FE-2EC5E0F488B9}" type="presParOf" srcId="{2A9E466C-5229-440E-9521-8738BC0081F8}" destId="{8E659376-84DE-4996-BA30-7B8613FBB0CB}" srcOrd="9" destOrd="0" presId="urn:microsoft.com/office/officeart/2005/8/layout/list1"/>
    <dgm:cxn modelId="{278AA876-EC13-4D90-ABC6-49EEDF093EEF}" type="presParOf" srcId="{2A9E466C-5229-440E-9521-8738BC0081F8}" destId="{FE12109D-D35B-4B52-9FCE-F0917A462A40}" srcOrd="10" destOrd="0" presId="urn:microsoft.com/office/officeart/2005/8/layout/list1"/>
    <dgm:cxn modelId="{6B10B0DC-F654-4621-8D13-D2DF3F9F4CE1}" type="presParOf" srcId="{2A9E466C-5229-440E-9521-8738BC0081F8}" destId="{C2DE749B-7E28-40F5-AB43-57E53EB09DD7}" srcOrd="11" destOrd="0" presId="urn:microsoft.com/office/officeart/2005/8/layout/list1"/>
    <dgm:cxn modelId="{77AAB41E-AB29-4BDB-AEE5-6B853D60B661}" type="presParOf" srcId="{2A9E466C-5229-440E-9521-8738BC0081F8}" destId="{16DE7722-EFB4-40BB-A4A7-D983D126663A}" srcOrd="12" destOrd="0" presId="urn:microsoft.com/office/officeart/2005/8/layout/list1"/>
    <dgm:cxn modelId="{6BD45B22-D501-4ED8-8816-7860EB1FF9EA}" type="presParOf" srcId="{16DE7722-EFB4-40BB-A4A7-D983D126663A}" destId="{1A024478-03AD-4BD4-B356-7D693DB50C39}" srcOrd="0" destOrd="0" presId="urn:microsoft.com/office/officeart/2005/8/layout/list1"/>
    <dgm:cxn modelId="{FCF22EA5-1A1E-40BF-9931-08206A9FA091}" type="presParOf" srcId="{16DE7722-EFB4-40BB-A4A7-D983D126663A}" destId="{4C55A98F-40F1-4BFF-BE1B-4D18769AE6C4}" srcOrd="1" destOrd="0" presId="urn:microsoft.com/office/officeart/2005/8/layout/list1"/>
    <dgm:cxn modelId="{110A43A1-CEEB-4281-ACBC-1BE889398BAC}" type="presParOf" srcId="{2A9E466C-5229-440E-9521-8738BC0081F8}" destId="{2CDC2C23-F978-4052-B0D7-CDCF6E794B08}" srcOrd="13" destOrd="0" presId="urn:microsoft.com/office/officeart/2005/8/layout/list1"/>
    <dgm:cxn modelId="{F82C8AE6-9FD4-4C3A-A2B1-F33DA2B1D769}" type="presParOf" srcId="{2A9E466C-5229-440E-9521-8738BC0081F8}" destId="{BB5FB1DD-F606-4165-968F-42393A0276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DA41C-3FD6-4727-895C-8ACFC435584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DF5C435-B92C-45D0-9CB8-A8F8E691FA0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 2012 р.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відбулася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«Ріо+20». </a:t>
          </a:r>
        </a:p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провідними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темами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були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рамки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зелена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контексті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подолання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бідності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673C8-1B18-4D37-A632-11E85DDB747F}" type="parTrans" cxnId="{A3D14F96-D50C-46A2-B321-3D01FFD155EE}">
      <dgm:prSet/>
      <dgm:spPr/>
      <dgm:t>
        <a:bodyPr/>
        <a:lstStyle/>
        <a:p>
          <a:endParaRPr lang="ru-UA"/>
        </a:p>
      </dgm:t>
    </dgm:pt>
    <dgm:pt modelId="{2E9EAAA0-4E09-47FB-AEFC-0ACF034A9115}" type="sibTrans" cxnId="{A3D14F96-D50C-46A2-B321-3D01FFD155EE}">
      <dgm:prSet/>
      <dgm:spPr/>
      <dgm:t>
        <a:bodyPr/>
        <a:lstStyle/>
        <a:p>
          <a:endParaRPr lang="ru-UA"/>
        </a:p>
      </dgm:t>
    </dgm:pt>
    <dgm:pt modelId="{5B7F5239-CAC9-48D4-826F-2D6A76188874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ухвалено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ми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прагнемо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88A42-FE99-424A-8CF5-E80346469868}" type="parTrans" cxnId="{EE2338A3-22B7-4188-ABBD-860F00A7B409}">
      <dgm:prSet/>
      <dgm:spPr/>
      <dgm:t>
        <a:bodyPr/>
        <a:lstStyle/>
        <a:p>
          <a:endParaRPr lang="ru-UA"/>
        </a:p>
      </dgm:t>
    </dgm:pt>
    <dgm:pt modelId="{0C7A14EC-552E-41F6-8329-DE4D4BC7A30B}" type="sibTrans" cxnId="{EE2338A3-22B7-4188-ABBD-860F00A7B409}">
      <dgm:prSet/>
      <dgm:spPr/>
      <dgm:t>
        <a:bodyPr/>
        <a:lstStyle/>
        <a:p>
          <a:endParaRPr lang="ru-UA"/>
        </a:p>
      </dgm:t>
    </dgm:pt>
    <dgm:pt modelId="{F8B4A295-C22A-459D-8ED3-DF0E0BDF1598}" type="pres">
      <dgm:prSet presAssocID="{780DA41C-3FD6-4727-895C-8ACFC4355844}" presName="Name0" presStyleCnt="0">
        <dgm:presLayoutVars>
          <dgm:chMax/>
          <dgm:chPref/>
          <dgm:dir/>
        </dgm:presLayoutVars>
      </dgm:prSet>
      <dgm:spPr/>
    </dgm:pt>
    <dgm:pt modelId="{569E788E-7777-44A4-9080-EEFFD7C67A01}" type="pres">
      <dgm:prSet presAssocID="{8DF5C435-B92C-45D0-9CB8-A8F8E691FA07}" presName="composite" presStyleCnt="0">
        <dgm:presLayoutVars>
          <dgm:chMax/>
          <dgm:chPref/>
        </dgm:presLayoutVars>
      </dgm:prSet>
      <dgm:spPr/>
    </dgm:pt>
    <dgm:pt modelId="{266D3FD9-3B3D-44B4-A6AE-80732749195E}" type="pres">
      <dgm:prSet presAssocID="{8DF5C435-B92C-45D0-9CB8-A8F8E691FA07}" presName="Image" presStyleLbl="bgImgPlace1" presStyleIdx="0" presStyleCnt="2" custScaleX="153576" custScaleY="181145" custLinFactNeighborX="-3381" custLinFactNeighborY="-16771"/>
      <dgm:spPr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6FE929A4-E04C-4405-98DB-D5EA20438A02}" type="pres">
      <dgm:prSet presAssocID="{8DF5C435-B92C-45D0-9CB8-A8F8E691FA07}" presName="ParentText" presStyleLbl="revTx" presStyleIdx="0" presStyleCnt="2" custLinFactY="-24129" custLinFactNeighborX="32244" custLinFactNeighborY="-100000">
        <dgm:presLayoutVars>
          <dgm:chMax val="0"/>
          <dgm:chPref val="0"/>
          <dgm:bulletEnabled val="1"/>
        </dgm:presLayoutVars>
      </dgm:prSet>
      <dgm:spPr/>
    </dgm:pt>
    <dgm:pt modelId="{126EFF0A-8205-44CE-8F47-330C53DC34E2}" type="pres">
      <dgm:prSet presAssocID="{8DF5C435-B92C-45D0-9CB8-A8F8E691FA07}" presName="tlFrame" presStyleLbl="node1" presStyleIdx="0" presStyleCnt="8" custLinFactX="8870" custLinFactY="-134014" custLinFactNeighborX="100000" custLinFactNeighborY="-200000"/>
      <dgm:spPr/>
    </dgm:pt>
    <dgm:pt modelId="{1CBF6761-FB7B-446B-BBDC-B4211CFB7194}" type="pres">
      <dgm:prSet presAssocID="{8DF5C435-B92C-45D0-9CB8-A8F8E691FA07}" presName="trFrame" presStyleLbl="node1" presStyleIdx="1" presStyleCnt="8" custLinFactX="84631" custLinFactY="-134757" custLinFactNeighborX="100000" custLinFactNeighborY="-200000"/>
      <dgm:spPr/>
    </dgm:pt>
    <dgm:pt modelId="{F154DC97-3774-4A7B-A2A2-C284E279403E}" type="pres">
      <dgm:prSet presAssocID="{8DF5C435-B92C-45D0-9CB8-A8F8E691FA07}" presName="blFrame" presStyleLbl="node1" presStyleIdx="2" presStyleCnt="8" custLinFactX="16323" custLinFactY="-100000" custLinFactNeighborX="100000" custLinFactNeighborY="-191878"/>
      <dgm:spPr/>
    </dgm:pt>
    <dgm:pt modelId="{74A0F34C-70BA-48D7-AE4C-046737B6411E}" type="pres">
      <dgm:prSet presAssocID="{8DF5C435-B92C-45D0-9CB8-A8F8E691FA07}" presName="brFrame" presStyleLbl="node1" presStyleIdx="3" presStyleCnt="8" custLinFactX="84631" custLinFactY="-100000" custLinFactNeighborX="100000" custLinFactNeighborY="-173626"/>
      <dgm:spPr/>
    </dgm:pt>
    <dgm:pt modelId="{440DD48B-973B-4AA5-960A-884DB9AE5134}" type="pres">
      <dgm:prSet presAssocID="{2E9EAAA0-4E09-47FB-AEFC-0ACF034A9115}" presName="sibTrans" presStyleCnt="0"/>
      <dgm:spPr/>
    </dgm:pt>
    <dgm:pt modelId="{58DFAB25-B72A-4F96-90CE-323E385360E7}" type="pres">
      <dgm:prSet presAssocID="{5B7F5239-CAC9-48D4-826F-2D6A76188874}" presName="composite" presStyleCnt="0">
        <dgm:presLayoutVars>
          <dgm:chMax/>
          <dgm:chPref/>
        </dgm:presLayoutVars>
      </dgm:prSet>
      <dgm:spPr/>
    </dgm:pt>
    <dgm:pt modelId="{B03E8AD9-19CE-4AF8-A14F-09EE6FDC7DA5}" type="pres">
      <dgm:prSet presAssocID="{5B7F5239-CAC9-48D4-826F-2D6A76188874}" presName="Image" presStyleLbl="bgImgPlace1" presStyleIdx="1" presStyleCnt="2" custScaleX="138446" custScaleY="189519" custLinFactY="27168" custLinFactNeighborX="83246" custLinFactNeighborY="100000"/>
      <dgm:spPr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</dgm:spPr>
    </dgm:pt>
    <dgm:pt modelId="{3405E0F9-E116-4C26-ADE5-8F4051A1AC96}" type="pres">
      <dgm:prSet presAssocID="{5B7F5239-CAC9-48D4-826F-2D6A76188874}" presName="ParentText" presStyleLbl="revTx" presStyleIdx="1" presStyleCnt="2" custLinFactX="-83387" custLinFactNeighborX="-100000" custLinFactNeighborY="53532">
        <dgm:presLayoutVars>
          <dgm:chMax val="0"/>
          <dgm:chPref val="0"/>
          <dgm:bulletEnabled val="1"/>
        </dgm:presLayoutVars>
      </dgm:prSet>
      <dgm:spPr/>
    </dgm:pt>
    <dgm:pt modelId="{800E44DD-BB05-4FD4-977D-34F32FDC04F3}" type="pres">
      <dgm:prSet presAssocID="{5B7F5239-CAC9-48D4-826F-2D6A76188874}" presName="tlFrame" presStyleLbl="node1" presStyleIdx="4" presStyleCnt="8" custLinFactX="-394907" custLinFactY="32936" custLinFactNeighborX="-400000" custLinFactNeighborY="100000"/>
      <dgm:spPr/>
    </dgm:pt>
    <dgm:pt modelId="{683A2DA5-BD34-4D6A-9AB7-3879FD9F7902}" type="pres">
      <dgm:prSet presAssocID="{5B7F5239-CAC9-48D4-826F-2D6A76188874}" presName="trFrame" presStyleLbl="node1" presStyleIdx="5" presStyleCnt="8" custLinFactX="-335826" custLinFactY="32936" custLinFactNeighborX="-400000" custLinFactNeighborY="100000"/>
      <dgm:spPr/>
    </dgm:pt>
    <dgm:pt modelId="{8AB25FF1-AC63-4299-9DEA-AFA8C09E9B93}" type="pres">
      <dgm:prSet presAssocID="{5B7F5239-CAC9-48D4-826F-2D6A76188874}" presName="blFrame" presStyleLbl="node1" presStyleIdx="6" presStyleCnt="8" custLinFactX="-379728" custLinFactY="28765" custLinFactNeighborX="-400000" custLinFactNeighborY="100000"/>
      <dgm:spPr/>
    </dgm:pt>
    <dgm:pt modelId="{AA4416D8-6563-44B4-9DF2-2B5E6F6D078C}" type="pres">
      <dgm:prSet presAssocID="{5B7F5239-CAC9-48D4-826F-2D6A76188874}" presName="brFrame" presStyleLbl="node1" presStyleIdx="7" presStyleCnt="8" custLinFactX="-331180" custLinFactY="26784" custLinFactNeighborX="-400000" custLinFactNeighborY="100000"/>
      <dgm:spPr/>
    </dgm:pt>
  </dgm:ptLst>
  <dgm:cxnLst>
    <dgm:cxn modelId="{BB41C80E-BAC0-446F-8E43-4F097F7FC429}" type="presOf" srcId="{8DF5C435-B92C-45D0-9CB8-A8F8E691FA07}" destId="{6FE929A4-E04C-4405-98DB-D5EA20438A02}" srcOrd="0" destOrd="0" presId="urn:microsoft.com/office/officeart/2009/3/layout/FramedTextPicture"/>
    <dgm:cxn modelId="{A3D14F96-D50C-46A2-B321-3D01FFD155EE}" srcId="{780DA41C-3FD6-4727-895C-8ACFC4355844}" destId="{8DF5C435-B92C-45D0-9CB8-A8F8E691FA07}" srcOrd="0" destOrd="0" parTransId="{10F673C8-1B18-4D37-A632-11E85DDB747F}" sibTransId="{2E9EAAA0-4E09-47FB-AEFC-0ACF034A9115}"/>
    <dgm:cxn modelId="{EE2338A3-22B7-4188-ABBD-860F00A7B409}" srcId="{780DA41C-3FD6-4727-895C-8ACFC4355844}" destId="{5B7F5239-CAC9-48D4-826F-2D6A76188874}" srcOrd="1" destOrd="0" parTransId="{94788A42-FE99-424A-8CF5-E80346469868}" sibTransId="{0C7A14EC-552E-41F6-8329-DE4D4BC7A30B}"/>
    <dgm:cxn modelId="{776A89C4-5B46-471F-A986-FB969781BCDF}" type="presOf" srcId="{780DA41C-3FD6-4727-895C-8ACFC4355844}" destId="{F8B4A295-C22A-459D-8ED3-DF0E0BDF1598}" srcOrd="0" destOrd="0" presId="urn:microsoft.com/office/officeart/2009/3/layout/FramedTextPicture"/>
    <dgm:cxn modelId="{B84B47D6-AFC2-4983-BBB9-3DB1B597B292}" type="presOf" srcId="{5B7F5239-CAC9-48D4-826F-2D6A76188874}" destId="{3405E0F9-E116-4C26-ADE5-8F4051A1AC96}" srcOrd="0" destOrd="0" presId="urn:microsoft.com/office/officeart/2009/3/layout/FramedTextPicture"/>
    <dgm:cxn modelId="{ACF6F8CC-426B-4627-A1E0-73DCB259622E}" type="presParOf" srcId="{F8B4A295-C22A-459D-8ED3-DF0E0BDF1598}" destId="{569E788E-7777-44A4-9080-EEFFD7C67A01}" srcOrd="0" destOrd="0" presId="urn:microsoft.com/office/officeart/2009/3/layout/FramedTextPicture"/>
    <dgm:cxn modelId="{C19B5F63-9BF4-425E-A0B8-686FA416AEC0}" type="presParOf" srcId="{569E788E-7777-44A4-9080-EEFFD7C67A01}" destId="{266D3FD9-3B3D-44B4-A6AE-80732749195E}" srcOrd="0" destOrd="0" presId="urn:microsoft.com/office/officeart/2009/3/layout/FramedTextPicture"/>
    <dgm:cxn modelId="{3D143AAF-8017-43CF-B856-6BCBBC492698}" type="presParOf" srcId="{569E788E-7777-44A4-9080-EEFFD7C67A01}" destId="{6FE929A4-E04C-4405-98DB-D5EA20438A02}" srcOrd="1" destOrd="0" presId="urn:microsoft.com/office/officeart/2009/3/layout/FramedTextPicture"/>
    <dgm:cxn modelId="{805B6C64-7C07-494D-BABD-81E0F3C99298}" type="presParOf" srcId="{569E788E-7777-44A4-9080-EEFFD7C67A01}" destId="{126EFF0A-8205-44CE-8F47-330C53DC34E2}" srcOrd="2" destOrd="0" presId="urn:microsoft.com/office/officeart/2009/3/layout/FramedTextPicture"/>
    <dgm:cxn modelId="{543980A5-6EBF-4B49-90C0-71E457B9D2E5}" type="presParOf" srcId="{569E788E-7777-44A4-9080-EEFFD7C67A01}" destId="{1CBF6761-FB7B-446B-BBDC-B4211CFB7194}" srcOrd="3" destOrd="0" presId="urn:microsoft.com/office/officeart/2009/3/layout/FramedTextPicture"/>
    <dgm:cxn modelId="{BCC8D8BE-F9F6-4ED8-B5D1-6EF27EB5E4E6}" type="presParOf" srcId="{569E788E-7777-44A4-9080-EEFFD7C67A01}" destId="{F154DC97-3774-4A7B-A2A2-C284E279403E}" srcOrd="4" destOrd="0" presId="urn:microsoft.com/office/officeart/2009/3/layout/FramedTextPicture"/>
    <dgm:cxn modelId="{FE57564A-10B3-46B1-999B-B8CF97FAFAE8}" type="presParOf" srcId="{569E788E-7777-44A4-9080-EEFFD7C67A01}" destId="{74A0F34C-70BA-48D7-AE4C-046737B6411E}" srcOrd="5" destOrd="0" presId="urn:microsoft.com/office/officeart/2009/3/layout/FramedTextPicture"/>
    <dgm:cxn modelId="{68067946-FD4B-4236-AD0F-6A7AD4B54136}" type="presParOf" srcId="{F8B4A295-C22A-459D-8ED3-DF0E0BDF1598}" destId="{440DD48B-973B-4AA5-960A-884DB9AE5134}" srcOrd="1" destOrd="0" presId="urn:microsoft.com/office/officeart/2009/3/layout/FramedTextPicture"/>
    <dgm:cxn modelId="{B8266567-575F-4413-BACE-802977AE9CB2}" type="presParOf" srcId="{F8B4A295-C22A-459D-8ED3-DF0E0BDF1598}" destId="{58DFAB25-B72A-4F96-90CE-323E385360E7}" srcOrd="2" destOrd="0" presId="urn:microsoft.com/office/officeart/2009/3/layout/FramedTextPicture"/>
    <dgm:cxn modelId="{7E645CB1-B15B-4B28-98E1-9D2590DFEF13}" type="presParOf" srcId="{58DFAB25-B72A-4F96-90CE-323E385360E7}" destId="{B03E8AD9-19CE-4AF8-A14F-09EE6FDC7DA5}" srcOrd="0" destOrd="0" presId="urn:microsoft.com/office/officeart/2009/3/layout/FramedTextPicture"/>
    <dgm:cxn modelId="{CC9AFEE1-3228-46C7-BFB5-EF681BCDAAD2}" type="presParOf" srcId="{58DFAB25-B72A-4F96-90CE-323E385360E7}" destId="{3405E0F9-E116-4C26-ADE5-8F4051A1AC96}" srcOrd="1" destOrd="0" presId="urn:microsoft.com/office/officeart/2009/3/layout/FramedTextPicture"/>
    <dgm:cxn modelId="{292596B2-964E-4E57-85DD-3528F29041CB}" type="presParOf" srcId="{58DFAB25-B72A-4F96-90CE-323E385360E7}" destId="{800E44DD-BB05-4FD4-977D-34F32FDC04F3}" srcOrd="2" destOrd="0" presId="urn:microsoft.com/office/officeart/2009/3/layout/FramedTextPicture"/>
    <dgm:cxn modelId="{E75739EA-FE0C-42AE-8B55-C09F8C8A3A27}" type="presParOf" srcId="{58DFAB25-B72A-4F96-90CE-323E385360E7}" destId="{683A2DA5-BD34-4D6A-9AB7-3879FD9F7902}" srcOrd="3" destOrd="0" presId="urn:microsoft.com/office/officeart/2009/3/layout/FramedTextPicture"/>
    <dgm:cxn modelId="{75A3FF49-F4EC-4428-81CD-8F234A5DBE89}" type="presParOf" srcId="{58DFAB25-B72A-4F96-90CE-323E385360E7}" destId="{8AB25FF1-AC63-4299-9DEA-AFA8C09E9B93}" srcOrd="4" destOrd="0" presId="urn:microsoft.com/office/officeart/2009/3/layout/FramedTextPicture"/>
    <dgm:cxn modelId="{3587BE35-12EB-4775-958F-F034918F0916}" type="presParOf" srcId="{58DFAB25-B72A-4F96-90CE-323E385360E7}" destId="{AA4416D8-6563-44B4-9DF2-2B5E6F6D078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DE408-3252-4AEA-B3C1-FD7572147A0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6A7EF1D-C995-4EFD-AA99-55C2CA454BDC}">
      <dgm:prSet phldrT="[Текст]" custT="1"/>
      <dgm:spPr/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У вересні 2015 р. на Саміті ООН зі сталого розвитку у Нью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Йорку в рамках 70-ї ювілейної сесії Генеральної Асамблеї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ООН глави держав і урядів погодили порядок денний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світового розвитку на період після 2015 р. і визначили 17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 цілей сталого розвитку, які охоплюють 169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завдань. 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62436-02A2-487C-BE4D-D709198C43D8}" type="parTrans" cxnId="{267315D8-BEF3-4F8C-94E0-F56EFCF66E92}">
      <dgm:prSet/>
      <dgm:spPr/>
      <dgm:t>
        <a:bodyPr/>
        <a:lstStyle/>
        <a:p>
          <a:endParaRPr lang="ru-UA"/>
        </a:p>
      </dgm:t>
    </dgm:pt>
    <dgm:pt modelId="{74A37F22-3A1F-47B7-93A9-7F329C22AF7E}" type="sibTrans" cxnId="{267315D8-BEF3-4F8C-94E0-F56EFCF66E92}">
      <dgm:prSet/>
      <dgm:spPr/>
      <dgm:t>
        <a:bodyPr/>
        <a:lstStyle/>
        <a:p>
          <a:endParaRPr lang="ru-UA"/>
        </a:p>
      </dgm:t>
    </dgm:pt>
    <dgm:pt modelId="{E2D3EF24-6824-4040-B9DA-CDBD51D919D9}">
      <dgm:prSet phldrT="[Текст]" custT="1"/>
      <dgm:spPr/>
      <dgm:t>
        <a:bodyPr/>
        <a:lstStyle/>
        <a:p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досягнення цілей сталого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на національному рівні, Україна здійснюватиме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нові програми і </a:t>
          </a:r>
          <a:r>
            <a:rPr lang="uk-UA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які на практиці забезпечать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макроекономічну стабільність, екологічний баланс та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соціальну згуртованість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135F1-18C1-4E34-A1B0-19EC3F0D03B6}" type="parTrans" cxnId="{6E711EA7-DF1D-4D21-8B9B-603A7885C96C}">
      <dgm:prSet/>
      <dgm:spPr/>
      <dgm:t>
        <a:bodyPr/>
        <a:lstStyle/>
        <a:p>
          <a:endParaRPr lang="ru-UA"/>
        </a:p>
      </dgm:t>
    </dgm:pt>
    <dgm:pt modelId="{823FB69D-172D-49A4-9BCC-A00141102002}" type="sibTrans" cxnId="{6E711EA7-DF1D-4D21-8B9B-603A7885C96C}">
      <dgm:prSet/>
      <dgm:spPr/>
      <dgm:t>
        <a:bodyPr/>
        <a:lstStyle/>
        <a:p>
          <a:endParaRPr lang="ru-UA"/>
        </a:p>
      </dgm:t>
    </dgm:pt>
    <dgm:pt modelId="{BE895C75-8255-4A14-90FD-7F6F38CE08AD}" type="pres">
      <dgm:prSet presAssocID="{60DDE408-3252-4AEA-B3C1-FD7572147A07}" presName="Name0" presStyleCnt="0">
        <dgm:presLayoutVars>
          <dgm:dir/>
          <dgm:resizeHandles val="exact"/>
        </dgm:presLayoutVars>
      </dgm:prSet>
      <dgm:spPr/>
    </dgm:pt>
    <dgm:pt modelId="{49FA2EB9-F6D3-4872-9871-8D7E45B261B7}" type="pres">
      <dgm:prSet presAssocID="{60DDE408-3252-4AEA-B3C1-FD7572147A07}" presName="bkgdShp" presStyleLbl="alignAccFollowNode1" presStyleIdx="0" presStyleCnt="1"/>
      <dgm:spPr/>
    </dgm:pt>
    <dgm:pt modelId="{A02A2CAC-7892-4F81-89D8-C12DE31FCABD}" type="pres">
      <dgm:prSet presAssocID="{60DDE408-3252-4AEA-B3C1-FD7572147A07}" presName="linComp" presStyleCnt="0"/>
      <dgm:spPr/>
    </dgm:pt>
    <dgm:pt modelId="{8EB9A954-F4BA-452B-B8D8-74DF3B8904CB}" type="pres">
      <dgm:prSet presAssocID="{36A7EF1D-C995-4EFD-AA99-55C2CA454BDC}" presName="compNode" presStyleCnt="0"/>
      <dgm:spPr/>
    </dgm:pt>
    <dgm:pt modelId="{5ACC9245-E50E-4916-BBC3-CE9FA3E82627}" type="pres">
      <dgm:prSet presAssocID="{36A7EF1D-C995-4EFD-AA99-55C2CA454BDC}" presName="node" presStyleLbl="node1" presStyleIdx="0" presStyleCnt="2">
        <dgm:presLayoutVars>
          <dgm:bulletEnabled val="1"/>
        </dgm:presLayoutVars>
      </dgm:prSet>
      <dgm:spPr/>
    </dgm:pt>
    <dgm:pt modelId="{4987F085-B1AE-4853-B193-A6BD074DE233}" type="pres">
      <dgm:prSet presAssocID="{36A7EF1D-C995-4EFD-AA99-55C2CA454BDC}" presName="invisiNode" presStyleLbl="node1" presStyleIdx="0" presStyleCnt="2"/>
      <dgm:spPr/>
    </dgm:pt>
    <dgm:pt modelId="{DC80F337-C0D9-42BF-8031-5147C009E134}" type="pres">
      <dgm:prSet presAssocID="{36A7EF1D-C995-4EFD-AA99-55C2CA454BDC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E638FCE1-4083-4A71-9C8E-FD24A6196794}" type="pres">
      <dgm:prSet presAssocID="{74A37F22-3A1F-47B7-93A9-7F329C22AF7E}" presName="sibTrans" presStyleLbl="sibTrans2D1" presStyleIdx="0" presStyleCnt="0"/>
      <dgm:spPr/>
    </dgm:pt>
    <dgm:pt modelId="{D64FCC63-4F7B-49E1-A585-05631A107922}" type="pres">
      <dgm:prSet presAssocID="{E2D3EF24-6824-4040-B9DA-CDBD51D919D9}" presName="compNode" presStyleCnt="0"/>
      <dgm:spPr/>
    </dgm:pt>
    <dgm:pt modelId="{2241A254-7FF5-4232-970E-C2209B88946A}" type="pres">
      <dgm:prSet presAssocID="{E2D3EF24-6824-4040-B9DA-CDBD51D919D9}" presName="node" presStyleLbl="node1" presStyleIdx="1" presStyleCnt="2" custLinFactNeighborX="539">
        <dgm:presLayoutVars>
          <dgm:bulletEnabled val="1"/>
        </dgm:presLayoutVars>
      </dgm:prSet>
      <dgm:spPr/>
    </dgm:pt>
    <dgm:pt modelId="{030F18E8-8157-4E96-AAE6-CB0A3E7EECF3}" type="pres">
      <dgm:prSet presAssocID="{E2D3EF24-6824-4040-B9DA-CDBD51D919D9}" presName="invisiNode" presStyleLbl="node1" presStyleIdx="1" presStyleCnt="2"/>
      <dgm:spPr/>
    </dgm:pt>
    <dgm:pt modelId="{4A1039CD-C89E-4730-B6FB-BF7C30845DAD}" type="pres">
      <dgm:prSet presAssocID="{E2D3EF24-6824-4040-B9DA-CDBD51D919D9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</dgm:ptLst>
  <dgm:cxnLst>
    <dgm:cxn modelId="{D6CE2506-710D-48E4-9978-88EA0EFE7D98}" type="presOf" srcId="{60DDE408-3252-4AEA-B3C1-FD7572147A07}" destId="{BE895C75-8255-4A14-90FD-7F6F38CE08AD}" srcOrd="0" destOrd="0" presId="urn:microsoft.com/office/officeart/2005/8/layout/pList2"/>
    <dgm:cxn modelId="{6CFDB928-4771-49D0-B3CD-432FE15D1A09}" type="presOf" srcId="{36A7EF1D-C995-4EFD-AA99-55C2CA454BDC}" destId="{5ACC9245-E50E-4916-BBC3-CE9FA3E82627}" srcOrd="0" destOrd="0" presId="urn:microsoft.com/office/officeart/2005/8/layout/pList2"/>
    <dgm:cxn modelId="{4769B760-1F18-4BD7-8BB1-E4ADDF4700E3}" type="presOf" srcId="{74A37F22-3A1F-47B7-93A9-7F329C22AF7E}" destId="{E638FCE1-4083-4A71-9C8E-FD24A6196794}" srcOrd="0" destOrd="0" presId="urn:microsoft.com/office/officeart/2005/8/layout/pList2"/>
    <dgm:cxn modelId="{6E711EA7-DF1D-4D21-8B9B-603A7885C96C}" srcId="{60DDE408-3252-4AEA-B3C1-FD7572147A07}" destId="{E2D3EF24-6824-4040-B9DA-CDBD51D919D9}" srcOrd="1" destOrd="0" parTransId="{3A3135F1-18C1-4E34-A1B0-19EC3F0D03B6}" sibTransId="{823FB69D-172D-49A4-9BCC-A00141102002}"/>
    <dgm:cxn modelId="{A790C1D4-5726-4D50-B0F4-B8EA012F6A99}" type="presOf" srcId="{E2D3EF24-6824-4040-B9DA-CDBD51D919D9}" destId="{2241A254-7FF5-4232-970E-C2209B88946A}" srcOrd="0" destOrd="0" presId="urn:microsoft.com/office/officeart/2005/8/layout/pList2"/>
    <dgm:cxn modelId="{267315D8-BEF3-4F8C-94E0-F56EFCF66E92}" srcId="{60DDE408-3252-4AEA-B3C1-FD7572147A07}" destId="{36A7EF1D-C995-4EFD-AA99-55C2CA454BDC}" srcOrd="0" destOrd="0" parTransId="{02B62436-02A2-487C-BE4D-D709198C43D8}" sibTransId="{74A37F22-3A1F-47B7-93A9-7F329C22AF7E}"/>
    <dgm:cxn modelId="{C423969D-0428-4FE1-B851-48CA71E74B59}" type="presParOf" srcId="{BE895C75-8255-4A14-90FD-7F6F38CE08AD}" destId="{49FA2EB9-F6D3-4872-9871-8D7E45B261B7}" srcOrd="0" destOrd="0" presId="urn:microsoft.com/office/officeart/2005/8/layout/pList2"/>
    <dgm:cxn modelId="{C517FE6F-1227-4E77-93ED-866A37F2028D}" type="presParOf" srcId="{BE895C75-8255-4A14-90FD-7F6F38CE08AD}" destId="{A02A2CAC-7892-4F81-89D8-C12DE31FCABD}" srcOrd="1" destOrd="0" presId="urn:microsoft.com/office/officeart/2005/8/layout/pList2"/>
    <dgm:cxn modelId="{CF67F4A6-8210-4A52-88D5-3ED1DC7CF1EF}" type="presParOf" srcId="{A02A2CAC-7892-4F81-89D8-C12DE31FCABD}" destId="{8EB9A954-F4BA-452B-B8D8-74DF3B8904CB}" srcOrd="0" destOrd="0" presId="urn:microsoft.com/office/officeart/2005/8/layout/pList2"/>
    <dgm:cxn modelId="{F43AC75C-7A84-4D24-A327-7CC581748A98}" type="presParOf" srcId="{8EB9A954-F4BA-452B-B8D8-74DF3B8904CB}" destId="{5ACC9245-E50E-4916-BBC3-CE9FA3E82627}" srcOrd="0" destOrd="0" presId="urn:microsoft.com/office/officeart/2005/8/layout/pList2"/>
    <dgm:cxn modelId="{97020D1F-EE4B-427D-A7FB-1693602DDAC6}" type="presParOf" srcId="{8EB9A954-F4BA-452B-B8D8-74DF3B8904CB}" destId="{4987F085-B1AE-4853-B193-A6BD074DE233}" srcOrd="1" destOrd="0" presId="urn:microsoft.com/office/officeart/2005/8/layout/pList2"/>
    <dgm:cxn modelId="{ED06E1C8-87AE-45C7-966D-F06E4A1CAC99}" type="presParOf" srcId="{8EB9A954-F4BA-452B-B8D8-74DF3B8904CB}" destId="{DC80F337-C0D9-42BF-8031-5147C009E134}" srcOrd="2" destOrd="0" presId="urn:microsoft.com/office/officeart/2005/8/layout/pList2"/>
    <dgm:cxn modelId="{D886C818-1944-4581-8EF9-0579F80F372E}" type="presParOf" srcId="{A02A2CAC-7892-4F81-89D8-C12DE31FCABD}" destId="{E638FCE1-4083-4A71-9C8E-FD24A6196794}" srcOrd="1" destOrd="0" presId="urn:microsoft.com/office/officeart/2005/8/layout/pList2"/>
    <dgm:cxn modelId="{29473D9E-89D3-4BA8-9A7F-12B004791333}" type="presParOf" srcId="{A02A2CAC-7892-4F81-89D8-C12DE31FCABD}" destId="{D64FCC63-4F7B-49E1-A585-05631A107922}" srcOrd="2" destOrd="0" presId="urn:microsoft.com/office/officeart/2005/8/layout/pList2"/>
    <dgm:cxn modelId="{21E5D652-420D-4C39-9D86-7FD62A1995E1}" type="presParOf" srcId="{D64FCC63-4F7B-49E1-A585-05631A107922}" destId="{2241A254-7FF5-4232-970E-C2209B88946A}" srcOrd="0" destOrd="0" presId="urn:microsoft.com/office/officeart/2005/8/layout/pList2"/>
    <dgm:cxn modelId="{2B4D44F8-4D1E-4E6F-95D9-56814D626DC2}" type="presParOf" srcId="{D64FCC63-4F7B-49E1-A585-05631A107922}" destId="{030F18E8-8157-4E96-AAE6-CB0A3E7EECF3}" srcOrd="1" destOrd="0" presId="urn:microsoft.com/office/officeart/2005/8/layout/pList2"/>
    <dgm:cxn modelId="{E7BE527D-D199-4F4C-A9EA-1210052CAD5C}" type="presParOf" srcId="{D64FCC63-4F7B-49E1-A585-05631A107922}" destId="{4A1039CD-C89E-4730-B6FB-BF7C30845DA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A16C9-2AF2-40C5-B349-FB8ED51C47CF}">
      <dsp:nvSpPr>
        <dsp:cNvPr id="0" name=""/>
        <dsp:cNvSpPr/>
      </dsp:nvSpPr>
      <dsp:spPr>
        <a:xfrm>
          <a:off x="0" y="453136"/>
          <a:ext cx="1019800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1297A-BA99-4880-AC1F-DBDE4073A5D7}">
      <dsp:nvSpPr>
        <dsp:cNvPr id="0" name=""/>
        <dsp:cNvSpPr/>
      </dsp:nvSpPr>
      <dsp:spPr>
        <a:xfrm>
          <a:off x="509900" y="43280"/>
          <a:ext cx="890576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822" tIns="0" rIns="269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Взяли участь понад 22 тис. осіб, зокрема, 100 керівників держав, більше ніж 8 тис. представників недержавних організацій, бізнесових структур, 10 тис. делегатів і 4 тис. представників преси.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367" y="80747"/>
        <a:ext cx="8830828" cy="692586"/>
      </dsp:txXfrm>
    </dsp:sp>
    <dsp:sp modelId="{3173B2EC-BAAD-477C-AF2F-5BEBBE68C645}">
      <dsp:nvSpPr>
        <dsp:cNvPr id="0" name=""/>
        <dsp:cNvSpPr/>
      </dsp:nvSpPr>
      <dsp:spPr>
        <a:xfrm>
          <a:off x="0" y="1632496"/>
          <a:ext cx="1019800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B6863-26E0-4FA1-B1D0-776755B87175}">
      <dsp:nvSpPr>
        <dsp:cNvPr id="0" name=""/>
        <dsp:cNvSpPr/>
      </dsp:nvSpPr>
      <dsp:spPr>
        <a:xfrm>
          <a:off x="509900" y="1222640"/>
          <a:ext cx="890576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822" tIns="0" rIns="269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 саміту -  дискусія щодо стану та перспектив сталого розвитку в контексті аналізу глобальних змін, які відбулися протягом останніх 10 років, пошуків конкретних кроків, спрямованих на поліпшення умов життя людей та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охорону природних ресурсів.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367" y="1260107"/>
        <a:ext cx="8830828" cy="692586"/>
      </dsp:txXfrm>
    </dsp:sp>
    <dsp:sp modelId="{FE12109D-D35B-4B52-9FCE-F0917A462A40}">
      <dsp:nvSpPr>
        <dsp:cNvPr id="0" name=""/>
        <dsp:cNvSpPr/>
      </dsp:nvSpPr>
      <dsp:spPr>
        <a:xfrm>
          <a:off x="0" y="2811856"/>
          <a:ext cx="1019800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C6D0D-8111-486F-9351-280FEBC407E0}">
      <dsp:nvSpPr>
        <dsp:cNvPr id="0" name=""/>
        <dsp:cNvSpPr/>
      </dsp:nvSpPr>
      <dsp:spPr>
        <a:xfrm>
          <a:off x="523861" y="2436293"/>
          <a:ext cx="890576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822" tIns="0" rIns="269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Визначено цілі, часові рамки і зобов’язання з широкого спектру питань, які покликані змінити життя в усіх регіонах світу.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328" y="2473760"/>
        <a:ext cx="8830828" cy="692586"/>
      </dsp:txXfrm>
    </dsp:sp>
    <dsp:sp modelId="{BB5FB1DD-F606-4165-968F-42393A02767D}">
      <dsp:nvSpPr>
        <dsp:cNvPr id="0" name=""/>
        <dsp:cNvSpPr/>
      </dsp:nvSpPr>
      <dsp:spPr>
        <a:xfrm>
          <a:off x="0" y="3991216"/>
          <a:ext cx="10198002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478" tIns="541528" rIns="7914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Йоганнесбурзька декларація зі сталого розвитку. </a:t>
          </a:r>
          <a:endParaRPr lang="ru-UA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План виконання рішень з визначенням пріоритетів діяльності.</a:t>
          </a:r>
          <a:endParaRPr lang="ru-UA" sz="1600" b="0" kern="1200" dirty="0"/>
        </a:p>
      </dsp:txBody>
      <dsp:txXfrm>
        <a:off x="0" y="3991216"/>
        <a:ext cx="10198002" cy="1146600"/>
      </dsp:txXfrm>
    </dsp:sp>
    <dsp:sp modelId="{4C55A98F-40F1-4BFF-BE1B-4D18769AE6C4}">
      <dsp:nvSpPr>
        <dsp:cNvPr id="0" name=""/>
        <dsp:cNvSpPr/>
      </dsp:nvSpPr>
      <dsp:spPr>
        <a:xfrm>
          <a:off x="509900" y="3581360"/>
          <a:ext cx="890576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822" tIns="0" rIns="26982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зустрічі було прийнято два основні документи: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367" y="3618827"/>
        <a:ext cx="883082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3FD9-3B3D-44B4-A6AE-80732749195E}">
      <dsp:nvSpPr>
        <dsp:cNvPr id="0" name=""/>
        <dsp:cNvSpPr/>
      </dsp:nvSpPr>
      <dsp:spPr>
        <a:xfrm>
          <a:off x="0" y="751498"/>
          <a:ext cx="3046531" cy="239560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29A4-E04C-4405-98DB-D5EA20438A02}">
      <dsp:nvSpPr>
        <dsp:cNvPr id="0" name=""/>
        <dsp:cNvSpPr/>
      </dsp:nvSpPr>
      <dsp:spPr>
        <a:xfrm>
          <a:off x="3510411" y="760194"/>
          <a:ext cx="2810453" cy="173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2012 р.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відбулася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«Ріо+20».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провідними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темами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були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рамки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зелена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економіка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контексті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подолання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бідності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411" y="760194"/>
        <a:ext cx="2810453" cy="1735967"/>
      </dsp:txXfrm>
    </dsp:sp>
    <dsp:sp modelId="{126EFF0A-8205-44CE-8F47-330C53DC34E2}">
      <dsp:nvSpPr>
        <dsp:cNvPr id="0" name=""/>
        <dsp:cNvSpPr/>
      </dsp:nvSpPr>
      <dsp:spPr>
        <a:xfrm>
          <a:off x="3091073" y="412230"/>
          <a:ext cx="674961" cy="67513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6761-FB7B-446B-BBDC-B4211CFB7194}">
      <dsp:nvSpPr>
        <dsp:cNvPr id="0" name=""/>
        <dsp:cNvSpPr/>
      </dsp:nvSpPr>
      <dsp:spPr>
        <a:xfrm rot="5400000">
          <a:off x="6253317" y="407301"/>
          <a:ext cx="675136" cy="6749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4DC97-3774-4A7B-A2A2-C284E279403E}">
      <dsp:nvSpPr>
        <dsp:cNvPr id="0" name=""/>
        <dsp:cNvSpPr/>
      </dsp:nvSpPr>
      <dsp:spPr>
        <a:xfrm rot="16200000">
          <a:off x="3141290" y="2253470"/>
          <a:ext cx="675136" cy="6749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0F34C-70BA-48D7-AE4C-046737B6411E}">
      <dsp:nvSpPr>
        <dsp:cNvPr id="0" name=""/>
        <dsp:cNvSpPr/>
      </dsp:nvSpPr>
      <dsp:spPr>
        <a:xfrm rot="10800000">
          <a:off x="6253404" y="2376609"/>
          <a:ext cx="674961" cy="67513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E8AD9-19CE-4AF8-A14F-09EE6FDC7DA5}">
      <dsp:nvSpPr>
        <dsp:cNvPr id="0" name=""/>
        <dsp:cNvSpPr/>
      </dsp:nvSpPr>
      <dsp:spPr>
        <a:xfrm>
          <a:off x="8020426" y="2627378"/>
          <a:ext cx="2746393" cy="250635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E0F9-E116-4C26-ADE5-8F4051A1AC96}">
      <dsp:nvSpPr>
        <dsp:cNvPr id="0" name=""/>
        <dsp:cNvSpPr/>
      </dsp:nvSpPr>
      <dsp:spPr>
        <a:xfrm>
          <a:off x="3662931" y="3872018"/>
          <a:ext cx="2810453" cy="173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ухвалено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якого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прагнемо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931" y="3872018"/>
        <a:ext cx="2810453" cy="1735967"/>
      </dsp:txXfrm>
    </dsp:sp>
    <dsp:sp modelId="{800E44DD-BB05-4FD4-977D-34F32FDC04F3}">
      <dsp:nvSpPr>
        <dsp:cNvPr id="0" name=""/>
        <dsp:cNvSpPr/>
      </dsp:nvSpPr>
      <dsp:spPr>
        <a:xfrm>
          <a:off x="3203655" y="3592465"/>
          <a:ext cx="674961" cy="67513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A2DA5-BD34-4D6A-9AB7-3879FD9F7902}">
      <dsp:nvSpPr>
        <dsp:cNvPr id="0" name=""/>
        <dsp:cNvSpPr/>
      </dsp:nvSpPr>
      <dsp:spPr>
        <a:xfrm rot="5400000">
          <a:off x="6253316" y="3592553"/>
          <a:ext cx="675136" cy="6749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25FF1-AC63-4299-9DEA-AFA8C09E9B93}">
      <dsp:nvSpPr>
        <dsp:cNvPr id="0" name=""/>
        <dsp:cNvSpPr/>
      </dsp:nvSpPr>
      <dsp:spPr>
        <a:xfrm rot="16200000">
          <a:off x="3306020" y="5121070"/>
          <a:ext cx="675136" cy="6749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416D8-6563-44B4-9DF2-2B5E6F6D078C}">
      <dsp:nvSpPr>
        <dsp:cNvPr id="0" name=""/>
        <dsp:cNvSpPr/>
      </dsp:nvSpPr>
      <dsp:spPr>
        <a:xfrm rot="10800000">
          <a:off x="6284762" y="5107608"/>
          <a:ext cx="674961" cy="67513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2EB9-F6D3-4872-9871-8D7E45B261B7}">
      <dsp:nvSpPr>
        <dsp:cNvPr id="0" name=""/>
        <dsp:cNvSpPr/>
      </dsp:nvSpPr>
      <dsp:spPr>
        <a:xfrm>
          <a:off x="0" y="0"/>
          <a:ext cx="11566113" cy="26856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0F337-C0D9-42BF-8031-5147C009E134}">
      <dsp:nvSpPr>
        <dsp:cNvPr id="0" name=""/>
        <dsp:cNvSpPr/>
      </dsp:nvSpPr>
      <dsp:spPr>
        <a:xfrm>
          <a:off x="348310" y="358081"/>
          <a:ext cx="5175948" cy="1969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C9245-E50E-4916-BBC3-CE9FA3E82627}">
      <dsp:nvSpPr>
        <dsp:cNvPr id="0" name=""/>
        <dsp:cNvSpPr/>
      </dsp:nvSpPr>
      <dsp:spPr>
        <a:xfrm rot="10800000">
          <a:off x="348310" y="2685613"/>
          <a:ext cx="5175948" cy="32824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вересні 2015 р. на Саміті ООН зі сталого розвитку у Нью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Йорку в рамках 70-ї ювілейної сесії Генеральної Асамблеї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ООН глави держав і урядів погодили порядок денний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світового розвитку на період після 2015 р. і визначили 17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 цілей сталого розвитку, які охоплюють 169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завдань. 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9256" y="2685613"/>
        <a:ext cx="4974056" cy="3181471"/>
      </dsp:txXfrm>
    </dsp:sp>
    <dsp:sp modelId="{4A1039CD-C89E-4730-B6FB-BF7C30845DAD}">
      <dsp:nvSpPr>
        <dsp:cNvPr id="0" name=""/>
        <dsp:cNvSpPr/>
      </dsp:nvSpPr>
      <dsp:spPr>
        <a:xfrm>
          <a:off x="6041853" y="358081"/>
          <a:ext cx="5175948" cy="1969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1A254-7FF5-4232-970E-C2209B88946A}">
      <dsp:nvSpPr>
        <dsp:cNvPr id="0" name=""/>
        <dsp:cNvSpPr/>
      </dsp:nvSpPr>
      <dsp:spPr>
        <a:xfrm rot="10800000">
          <a:off x="6069752" y="2685613"/>
          <a:ext cx="5175948" cy="32824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досягнення цілей сталого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розвитку на національному рівні, Україна здійснюватиме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нові програми і </a:t>
          </a:r>
          <a:r>
            <a:rPr lang="uk-UA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проєкти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які на практиці забезпечать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макроекономічну стабільність, екологічний баланс та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соціальну згуртованість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170698" y="2685613"/>
        <a:ext cx="4974056" cy="3181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14.07.2025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3C05-9607-49F8-B9D9-37FC70207B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5478" y="4334739"/>
            <a:ext cx="79808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3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59E686-D37E-2544-3F0F-C620279C5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63" y="504061"/>
            <a:ext cx="5578886" cy="3316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7244FF-606C-20F2-5B5A-3A03D54D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08002" y="1804684"/>
            <a:ext cx="10515600" cy="23903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Саміт тисячоліття ООН (Нью-Йорк, 2000 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Йоганнесбург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 р.)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(«Ріо+10»).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Ріо+20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-де-Жанейро, 2012 р.)</a:t>
            </a:r>
          </a:p>
        </p:txBody>
      </p:sp>
    </p:spTree>
    <p:extLst>
      <p:ext uri="{BB962C8B-B14F-4D97-AF65-F5344CB8AC3E}">
        <p14:creationId xmlns:p14="http://schemas.microsoft.com/office/powerpoint/2010/main" val="34387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62657F-2581-620D-F096-485E66C431A8}"/>
              </a:ext>
            </a:extLst>
          </p:cNvPr>
          <p:cNvSpPr txBox="1"/>
          <p:nvPr/>
        </p:nvSpPr>
        <p:spPr>
          <a:xfrm>
            <a:off x="2399427" y="509860"/>
            <a:ext cx="8168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Саміт тисячоліття ООН (Нью-Йорк, 2000 р.)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82C933-D54E-FAA8-353B-3EB5FE70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" y="1662003"/>
            <a:ext cx="4762500" cy="293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A114EF-1139-7552-B1A3-49F96F1E9686}"/>
              </a:ext>
            </a:extLst>
          </p:cNvPr>
          <p:cNvSpPr txBox="1"/>
          <p:nvPr/>
        </p:nvSpPr>
        <p:spPr>
          <a:xfrm>
            <a:off x="5377956" y="1699725"/>
            <a:ext cx="60971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саміту було схвалено Декларацію тисячоліття,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якої було сформульовано 8 глобальних цілей суспільного розвитку,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які отримали назву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розвитку тисячоліття (ЦРТ).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 цілі є переважно соціальними, але одна з них спрямована на досягнення екологічної збалансованості.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72DE31-217E-5D90-62D2-2E2D75B9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63" y="265347"/>
            <a:ext cx="1396555" cy="11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ілі Сталого Розвитку:Україна">
            <a:extLst>
              <a:ext uri="{FF2B5EF4-FFF2-40B4-BE49-F238E27FC236}">
                <a16:creationId xmlns:a16="http://schemas.microsoft.com/office/drawing/2014/main" id="{85BF47C6-FB54-3C72-AF01-2039FD11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83" y="4265906"/>
            <a:ext cx="2431308" cy="23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0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362828-361F-B7FD-19D7-C87D84A6F089}"/>
              </a:ext>
            </a:extLst>
          </p:cNvPr>
          <p:cNvSpPr txBox="1"/>
          <p:nvPr/>
        </p:nvSpPr>
        <p:spPr>
          <a:xfrm>
            <a:off x="0" y="529749"/>
            <a:ext cx="11883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Йоганнесбург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 р.)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(«Ріо+10»).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4D34D1-8DDD-AC9C-20C9-83DCB07B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" y="4718583"/>
            <a:ext cx="1789192" cy="1477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BDC94C-691D-A25E-BF21-20E318CB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5" y="2050941"/>
            <a:ext cx="1781385" cy="1781385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64BCD31-1C68-D979-6DCA-C07022144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36390"/>
              </p:ext>
            </p:extLst>
          </p:nvPr>
        </p:nvGraphicFramePr>
        <p:xfrm>
          <a:off x="1993998" y="1396031"/>
          <a:ext cx="10198002" cy="520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359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67C08-B9EF-D52D-C41B-A1BCC064268F}"/>
              </a:ext>
            </a:extLst>
          </p:cNvPr>
          <p:cNvSpPr txBox="1"/>
          <p:nvPr/>
        </p:nvSpPr>
        <p:spPr>
          <a:xfrm>
            <a:off x="201261" y="266658"/>
            <a:ext cx="11789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Ріо+20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-де-Жанейро, 2012 р.)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27AE9-F1F8-734D-1ACA-7803A82F6492}"/>
              </a:ext>
            </a:extLst>
          </p:cNvPr>
          <p:cNvSpPr txBox="1"/>
          <p:nvPr/>
        </p:nvSpPr>
        <p:spPr>
          <a:xfrm>
            <a:off x="773052" y="4826675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1194B03-E4BC-A17F-DC8A-1DE960B69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047136"/>
              </p:ext>
            </p:extLst>
          </p:nvPr>
        </p:nvGraphicFramePr>
        <p:xfrm>
          <a:off x="-55841" y="718956"/>
          <a:ext cx="11901160" cy="587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21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975251B-748D-83DD-53BE-C41661E27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242895"/>
              </p:ext>
            </p:extLst>
          </p:nvPr>
        </p:nvGraphicFramePr>
        <p:xfrm>
          <a:off x="314107" y="649154"/>
          <a:ext cx="11566113" cy="596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373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381</Words>
  <Application>Microsoft Office PowerPoint</Application>
  <PresentationFormat>Широкий екран</PresentationFormat>
  <Paragraphs>26</Paragraphs>
  <Slides>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81</cp:revision>
  <dcterms:created xsi:type="dcterms:W3CDTF">2020-06-15T13:15:56Z</dcterms:created>
  <dcterms:modified xsi:type="dcterms:W3CDTF">2025-07-14T17:52:30Z</dcterms:modified>
</cp:coreProperties>
</file>