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335" r:id="rId3"/>
    <p:sldId id="331" r:id="rId4"/>
    <p:sldId id="333" r:id="rId5"/>
    <p:sldId id="334" r:id="rId6"/>
    <p:sldId id="310" r:id="rId7"/>
    <p:sldId id="311" r:id="rId8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573" y="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308753-2665-42B9-B5C8-20135B65D0B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BC9F315B-173D-4331-9900-D4475C95D831}">
      <dgm:prSet phldrT="[Текст]" custT="1"/>
      <dgm:spPr/>
      <dgm:t>
        <a:bodyPr/>
        <a:lstStyle/>
        <a:p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Ліквідувати крайню бідність для всіх людей у ​​всьому світі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5F742D-348B-47C0-9D41-67BF181267BC}" type="parTrans" cxnId="{05E727A9-6E34-4BA1-A3F2-830385E2641D}">
      <dgm:prSet/>
      <dgm:spPr/>
      <dgm:t>
        <a:bodyPr/>
        <a:lstStyle/>
        <a:p>
          <a:endParaRPr lang="ru-UA"/>
        </a:p>
      </dgm:t>
    </dgm:pt>
    <dgm:pt modelId="{9F11D468-A232-4A2B-A9A0-2DC2F68EE6E3}" type="sibTrans" cxnId="{05E727A9-6E34-4BA1-A3F2-830385E2641D}">
      <dgm:prSet/>
      <dgm:spPr/>
      <dgm:t>
        <a:bodyPr/>
        <a:lstStyle/>
        <a:p>
          <a:endParaRPr lang="ru-UA"/>
        </a:p>
      </dgm:t>
    </dgm:pt>
    <dgm:pt modelId="{38D1B22A-D6A1-41C6-B50A-5249336E7984}">
      <dgm:prSet phldrT="[Текст]" custT="1"/>
      <dgm:spPr/>
      <dgm:t>
        <a:bodyPr/>
        <a:lstStyle/>
        <a:p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Скоротити частку чоловіків, жінок і дітей різного віку, які живуть у злиднях х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33B5F7-6C67-4774-B432-E2340356B275}" type="parTrans" cxnId="{630E0341-C88A-44A2-B8FC-1F73EAD5E231}">
      <dgm:prSet/>
      <dgm:spPr/>
      <dgm:t>
        <a:bodyPr/>
        <a:lstStyle/>
        <a:p>
          <a:endParaRPr lang="ru-UA"/>
        </a:p>
      </dgm:t>
    </dgm:pt>
    <dgm:pt modelId="{03D7A03D-A10A-4302-A866-229454269D41}" type="sibTrans" cxnId="{630E0341-C88A-44A2-B8FC-1F73EAD5E231}">
      <dgm:prSet/>
      <dgm:spPr/>
      <dgm:t>
        <a:bodyPr/>
        <a:lstStyle/>
        <a:p>
          <a:endParaRPr lang="ru-UA"/>
        </a:p>
      </dgm:t>
    </dgm:pt>
    <dgm:pt modelId="{2864FBD8-AB0E-4DFE-B9F3-8FCD0CF9F7DB}">
      <dgm:prSet phldrT="[Текст]" custT="1"/>
      <dgm:spPr/>
      <dgm:t>
        <a:bodyPr/>
        <a:lstStyle/>
        <a:p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Впровадити на національному рівні належні системи та заходи соціального захисту для всіх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1EA0DE-F326-4A1F-BC6E-9779524918A9}" type="parTrans" cxnId="{70E5AD63-300F-4B9A-B21A-DC6161541791}">
      <dgm:prSet/>
      <dgm:spPr/>
      <dgm:t>
        <a:bodyPr/>
        <a:lstStyle/>
        <a:p>
          <a:endParaRPr lang="ru-UA"/>
        </a:p>
      </dgm:t>
    </dgm:pt>
    <dgm:pt modelId="{F39DFCBB-A6F1-4B11-866D-45CDD8FDB81C}" type="sibTrans" cxnId="{70E5AD63-300F-4B9A-B21A-DC6161541791}">
      <dgm:prSet/>
      <dgm:spPr/>
      <dgm:t>
        <a:bodyPr/>
        <a:lstStyle/>
        <a:p>
          <a:endParaRPr lang="ru-UA"/>
        </a:p>
      </dgm:t>
    </dgm:pt>
    <dgm:pt modelId="{C44C8377-9706-4366-A100-8DD7490D0E13}">
      <dgm:prSet custT="1"/>
      <dgm:spPr/>
      <dgm:t>
        <a:bodyPr/>
        <a:lstStyle/>
        <a:p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Забезпечити, щоб усі чоловіки та жінки, особливо незаможні та вразливі, мали рівні права на економічні ресурси, а також доступ до базових послуг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546C94-9BE3-44DB-B93B-D3085F70108C}" type="parTrans" cxnId="{D958C63B-C761-4E82-8237-F7FF87D1E162}">
      <dgm:prSet/>
      <dgm:spPr/>
      <dgm:t>
        <a:bodyPr/>
        <a:lstStyle/>
        <a:p>
          <a:endParaRPr lang="ru-UA"/>
        </a:p>
      </dgm:t>
    </dgm:pt>
    <dgm:pt modelId="{E5B92E32-EEA0-4037-9841-3078B5C043B8}" type="sibTrans" cxnId="{D958C63B-C761-4E82-8237-F7FF87D1E162}">
      <dgm:prSet/>
      <dgm:spPr/>
      <dgm:t>
        <a:bodyPr/>
        <a:lstStyle/>
        <a:p>
          <a:endParaRPr lang="ru-UA"/>
        </a:p>
      </dgm:t>
    </dgm:pt>
    <dgm:pt modelId="{0517E253-4D85-4527-A6A2-3553F1BAB0B0}">
      <dgm:prSet custT="1"/>
      <dgm:spPr/>
      <dgm:t>
        <a:bodyPr/>
        <a:lstStyle/>
        <a:p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3DB4B9-E041-4F46-87EA-FF10ED531E4B}" type="parTrans" cxnId="{552064B5-9521-4C1C-B7B8-BC105B108786}">
      <dgm:prSet/>
      <dgm:spPr/>
      <dgm:t>
        <a:bodyPr/>
        <a:lstStyle/>
        <a:p>
          <a:endParaRPr lang="ru-UA"/>
        </a:p>
      </dgm:t>
    </dgm:pt>
    <dgm:pt modelId="{23F83304-6A2A-4170-AA52-9D7FB369A2BD}" type="sibTrans" cxnId="{552064B5-9521-4C1C-B7B8-BC105B108786}">
      <dgm:prSet/>
      <dgm:spPr/>
      <dgm:t>
        <a:bodyPr/>
        <a:lstStyle/>
        <a:p>
          <a:endParaRPr lang="ru-UA"/>
        </a:p>
      </dgm:t>
    </dgm:pt>
    <dgm:pt modelId="{DBA6C08C-F966-4911-AA8E-C84E1D51C2B5}">
      <dgm:prSet custT="1"/>
      <dgm:spPr/>
      <dgm:t>
        <a:bodyPr/>
        <a:lstStyle/>
        <a:p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Підвищити життєстійкість незаможних осіб та зменшити їх незахищеність та вразливість перед економічними, соціальними та екологічними потрясіннями та лихами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89CC0E-478F-4E7E-909C-6B51EE6C12AB}" type="parTrans" cxnId="{D5ACDCC1-C889-45F5-9EA8-48F9A5216CF7}">
      <dgm:prSet/>
      <dgm:spPr/>
      <dgm:t>
        <a:bodyPr/>
        <a:lstStyle/>
        <a:p>
          <a:endParaRPr lang="ru-UA"/>
        </a:p>
      </dgm:t>
    </dgm:pt>
    <dgm:pt modelId="{8B6B26E8-14BE-4964-B104-FB784046E121}" type="sibTrans" cxnId="{D5ACDCC1-C889-45F5-9EA8-48F9A5216CF7}">
      <dgm:prSet/>
      <dgm:spPr/>
      <dgm:t>
        <a:bodyPr/>
        <a:lstStyle/>
        <a:p>
          <a:endParaRPr lang="ru-UA"/>
        </a:p>
      </dgm:t>
    </dgm:pt>
    <dgm:pt modelId="{08C40576-1DE6-4F6F-A57C-F7440486C265}" type="pres">
      <dgm:prSet presAssocID="{91308753-2665-42B9-B5C8-20135B65D0B0}" presName="linear" presStyleCnt="0">
        <dgm:presLayoutVars>
          <dgm:dir/>
          <dgm:resizeHandles val="exact"/>
        </dgm:presLayoutVars>
      </dgm:prSet>
      <dgm:spPr/>
    </dgm:pt>
    <dgm:pt modelId="{2F5BD7AB-1B46-4228-892F-CF22025DB274}" type="pres">
      <dgm:prSet presAssocID="{BC9F315B-173D-4331-9900-D4475C95D831}" presName="comp" presStyleCnt="0"/>
      <dgm:spPr/>
    </dgm:pt>
    <dgm:pt modelId="{53309D3C-9AEC-4E67-98BE-7369C3BB21D6}" type="pres">
      <dgm:prSet presAssocID="{BC9F315B-173D-4331-9900-D4475C95D831}" presName="box" presStyleLbl="node1" presStyleIdx="0" presStyleCnt="5"/>
      <dgm:spPr/>
    </dgm:pt>
    <dgm:pt modelId="{047E94AB-13A2-4160-B31D-8421F75E2440}" type="pres">
      <dgm:prSet presAssocID="{BC9F315B-173D-4331-9900-D4475C95D831}" presName="img" presStyleLbl="fgImgPlace1" presStyleIdx="0" presStyleCnt="5"/>
      <dgm:spPr>
        <a:blipFill rotWithShape="1">
          <a:blip xmlns:r="http://schemas.openxmlformats.org/officeDocument/2006/relationships" r:embed="rId1"/>
          <a:srcRect/>
          <a:stretch>
            <a:fillRect l="-24000" r="-24000"/>
          </a:stretch>
        </a:blipFill>
      </dgm:spPr>
    </dgm:pt>
    <dgm:pt modelId="{E0961EB5-0408-4D53-BFCC-C1CE29DE7A9A}" type="pres">
      <dgm:prSet presAssocID="{BC9F315B-173D-4331-9900-D4475C95D831}" presName="text" presStyleLbl="node1" presStyleIdx="0" presStyleCnt="5">
        <dgm:presLayoutVars>
          <dgm:bulletEnabled val="1"/>
        </dgm:presLayoutVars>
      </dgm:prSet>
      <dgm:spPr/>
    </dgm:pt>
    <dgm:pt modelId="{4EE74FBC-698B-4712-A6C0-4209A653EBA3}" type="pres">
      <dgm:prSet presAssocID="{9F11D468-A232-4A2B-A9A0-2DC2F68EE6E3}" presName="spacer" presStyleCnt="0"/>
      <dgm:spPr/>
    </dgm:pt>
    <dgm:pt modelId="{B8080B16-D189-45B7-B10F-4874E7F39A90}" type="pres">
      <dgm:prSet presAssocID="{38D1B22A-D6A1-41C6-B50A-5249336E7984}" presName="comp" presStyleCnt="0"/>
      <dgm:spPr/>
    </dgm:pt>
    <dgm:pt modelId="{27253F84-1A2D-44DE-B156-9632C05BA25D}" type="pres">
      <dgm:prSet presAssocID="{38D1B22A-D6A1-41C6-B50A-5249336E7984}" presName="box" presStyleLbl="node1" presStyleIdx="1" presStyleCnt="5"/>
      <dgm:spPr/>
    </dgm:pt>
    <dgm:pt modelId="{291F44E6-443D-4E19-8999-546B44524CD2}" type="pres">
      <dgm:prSet presAssocID="{38D1B22A-D6A1-41C6-B50A-5249336E7984}" presName="img" presStyleLbl="fgImgPlace1" presStyleIdx="1" presStyleCnt="5" custLinFactNeighborX="1372" custLinFactNeighborY="0"/>
      <dgm:spPr>
        <a:blipFill rotWithShape="1">
          <a:blip xmlns:r="http://schemas.openxmlformats.org/officeDocument/2006/relationships" r:embed="rId2"/>
          <a:srcRect/>
          <a:stretch>
            <a:fillRect l="-19000" r="-19000"/>
          </a:stretch>
        </a:blipFill>
      </dgm:spPr>
    </dgm:pt>
    <dgm:pt modelId="{80F497A2-197A-4317-AFF4-FD7DF2058E8D}" type="pres">
      <dgm:prSet presAssocID="{38D1B22A-D6A1-41C6-B50A-5249336E7984}" presName="text" presStyleLbl="node1" presStyleIdx="1" presStyleCnt="5">
        <dgm:presLayoutVars>
          <dgm:bulletEnabled val="1"/>
        </dgm:presLayoutVars>
      </dgm:prSet>
      <dgm:spPr/>
    </dgm:pt>
    <dgm:pt modelId="{BC5DCDA8-6F64-421A-836D-4C75E6F32F3E}" type="pres">
      <dgm:prSet presAssocID="{03D7A03D-A10A-4302-A866-229454269D41}" presName="spacer" presStyleCnt="0"/>
      <dgm:spPr/>
    </dgm:pt>
    <dgm:pt modelId="{4C89DC12-AC1B-4814-9171-88041D519369}" type="pres">
      <dgm:prSet presAssocID="{2864FBD8-AB0E-4DFE-B9F3-8FCD0CF9F7DB}" presName="comp" presStyleCnt="0"/>
      <dgm:spPr/>
    </dgm:pt>
    <dgm:pt modelId="{3D76A26E-CE92-44A3-B542-D8AC20FFEC94}" type="pres">
      <dgm:prSet presAssocID="{2864FBD8-AB0E-4DFE-B9F3-8FCD0CF9F7DB}" presName="box" presStyleLbl="node1" presStyleIdx="2" presStyleCnt="5"/>
      <dgm:spPr/>
    </dgm:pt>
    <dgm:pt modelId="{CE0E7AB2-FB15-4B56-8574-3C6FB67D4C6F}" type="pres">
      <dgm:prSet presAssocID="{2864FBD8-AB0E-4DFE-B9F3-8FCD0CF9F7DB}" presName="img" presStyleLbl="fgImgPlace1" presStyleIdx="2" presStyleCnt="5"/>
      <dgm:spPr>
        <a:blipFill rotWithShape="1">
          <a:blip xmlns:r="http://schemas.openxmlformats.org/officeDocument/2006/relationships" r:embed="rId3"/>
          <a:srcRect/>
          <a:stretch>
            <a:fillRect l="-21000" r="-21000"/>
          </a:stretch>
        </a:blipFill>
      </dgm:spPr>
    </dgm:pt>
    <dgm:pt modelId="{0216F484-F250-4D5E-AC3A-1AC39B717E42}" type="pres">
      <dgm:prSet presAssocID="{2864FBD8-AB0E-4DFE-B9F3-8FCD0CF9F7DB}" presName="text" presStyleLbl="node1" presStyleIdx="2" presStyleCnt="5">
        <dgm:presLayoutVars>
          <dgm:bulletEnabled val="1"/>
        </dgm:presLayoutVars>
      </dgm:prSet>
      <dgm:spPr/>
    </dgm:pt>
    <dgm:pt modelId="{C9F32FF5-A7C2-4A54-B82C-8181B553D8AB}" type="pres">
      <dgm:prSet presAssocID="{F39DFCBB-A6F1-4B11-866D-45CDD8FDB81C}" presName="spacer" presStyleCnt="0"/>
      <dgm:spPr/>
    </dgm:pt>
    <dgm:pt modelId="{AEB95104-4F2E-4666-AF42-251829E5FA35}" type="pres">
      <dgm:prSet presAssocID="{C44C8377-9706-4366-A100-8DD7490D0E13}" presName="comp" presStyleCnt="0"/>
      <dgm:spPr/>
    </dgm:pt>
    <dgm:pt modelId="{8E0B7D67-E35D-4944-81B4-29E417DD865B}" type="pres">
      <dgm:prSet presAssocID="{C44C8377-9706-4366-A100-8DD7490D0E13}" presName="box" presStyleLbl="node1" presStyleIdx="3" presStyleCnt="5"/>
      <dgm:spPr/>
    </dgm:pt>
    <dgm:pt modelId="{2BE5BBB2-3B46-42D8-A8CF-5A820FC9949D}" type="pres">
      <dgm:prSet presAssocID="{C44C8377-9706-4366-A100-8DD7490D0E13}" presName="img" presStyleLbl="fgImgPlace1" presStyleIdx="3" presStyleCnt="5"/>
      <dgm:spPr>
        <a:blipFill rotWithShape="1">
          <a:blip xmlns:r="http://schemas.openxmlformats.org/officeDocument/2006/relationships" r:embed="rId4"/>
          <a:srcRect/>
          <a:stretch>
            <a:fillRect t="-4000" b="-4000"/>
          </a:stretch>
        </a:blipFill>
      </dgm:spPr>
    </dgm:pt>
    <dgm:pt modelId="{FB83DFA7-43DA-4F86-AD02-607721110AEB}" type="pres">
      <dgm:prSet presAssocID="{C44C8377-9706-4366-A100-8DD7490D0E13}" presName="text" presStyleLbl="node1" presStyleIdx="3" presStyleCnt="5">
        <dgm:presLayoutVars>
          <dgm:bulletEnabled val="1"/>
        </dgm:presLayoutVars>
      </dgm:prSet>
      <dgm:spPr/>
    </dgm:pt>
    <dgm:pt modelId="{7EE53A68-0E3D-4638-ADFA-C3461A946389}" type="pres">
      <dgm:prSet presAssocID="{E5B92E32-EEA0-4037-9841-3078B5C043B8}" presName="spacer" presStyleCnt="0"/>
      <dgm:spPr/>
    </dgm:pt>
    <dgm:pt modelId="{00FD711E-652B-41D7-9DBD-EF10B0EE3B60}" type="pres">
      <dgm:prSet presAssocID="{0517E253-4D85-4527-A6A2-3553F1BAB0B0}" presName="comp" presStyleCnt="0"/>
      <dgm:spPr/>
    </dgm:pt>
    <dgm:pt modelId="{D5910104-A899-4501-A4F4-7BFB44C99FF8}" type="pres">
      <dgm:prSet presAssocID="{0517E253-4D85-4527-A6A2-3553F1BAB0B0}" presName="box" presStyleLbl="node1" presStyleIdx="4" presStyleCnt="5" custLinFactNeighborX="91" custLinFactNeighborY="-2224"/>
      <dgm:spPr/>
    </dgm:pt>
    <dgm:pt modelId="{508DB4E1-04A8-4FAB-B2AA-D6EB04E1CCFD}" type="pres">
      <dgm:prSet presAssocID="{0517E253-4D85-4527-A6A2-3553F1BAB0B0}" presName="img" presStyleLbl="fgImgPlace1" presStyleIdx="4" presStyleCnt="5" custLinFactNeighborX="-457" custLinFactNeighborY="-927"/>
      <dgm:spPr>
        <a:blipFill rotWithShape="1">
          <a:blip xmlns:r="http://schemas.openxmlformats.org/officeDocument/2006/relationships" r:embed="rId5"/>
          <a:srcRect/>
          <a:stretch>
            <a:fillRect t="-17000" b="-17000"/>
          </a:stretch>
        </a:blipFill>
      </dgm:spPr>
    </dgm:pt>
    <dgm:pt modelId="{C37E0EEC-5346-4F78-8D10-DC83F6EC300C}" type="pres">
      <dgm:prSet presAssocID="{0517E253-4D85-4527-A6A2-3553F1BAB0B0}" presName="text" presStyleLbl="node1" presStyleIdx="4" presStyleCnt="5">
        <dgm:presLayoutVars>
          <dgm:bulletEnabled val="1"/>
        </dgm:presLayoutVars>
      </dgm:prSet>
      <dgm:spPr/>
    </dgm:pt>
  </dgm:ptLst>
  <dgm:cxnLst>
    <dgm:cxn modelId="{13E2F401-D9D3-4D3A-91C8-D8E063BA9CE2}" type="presOf" srcId="{91308753-2665-42B9-B5C8-20135B65D0B0}" destId="{08C40576-1DE6-4F6F-A57C-F7440486C265}" srcOrd="0" destOrd="0" presId="urn:microsoft.com/office/officeart/2005/8/layout/vList4"/>
    <dgm:cxn modelId="{22545B0A-C670-4377-8B5D-EC2D09D879E0}" type="presOf" srcId="{C44C8377-9706-4366-A100-8DD7490D0E13}" destId="{8E0B7D67-E35D-4944-81B4-29E417DD865B}" srcOrd="0" destOrd="0" presId="urn:microsoft.com/office/officeart/2005/8/layout/vList4"/>
    <dgm:cxn modelId="{3A8C940B-DB03-4F97-912F-454333882239}" type="presOf" srcId="{38D1B22A-D6A1-41C6-B50A-5249336E7984}" destId="{27253F84-1A2D-44DE-B156-9632C05BA25D}" srcOrd="0" destOrd="0" presId="urn:microsoft.com/office/officeart/2005/8/layout/vList4"/>
    <dgm:cxn modelId="{D958C63B-C761-4E82-8237-F7FF87D1E162}" srcId="{91308753-2665-42B9-B5C8-20135B65D0B0}" destId="{C44C8377-9706-4366-A100-8DD7490D0E13}" srcOrd="3" destOrd="0" parTransId="{F4546C94-9BE3-44DB-B93B-D3085F70108C}" sibTransId="{E5B92E32-EEA0-4037-9841-3078B5C043B8}"/>
    <dgm:cxn modelId="{630E0341-C88A-44A2-B8FC-1F73EAD5E231}" srcId="{91308753-2665-42B9-B5C8-20135B65D0B0}" destId="{38D1B22A-D6A1-41C6-B50A-5249336E7984}" srcOrd="1" destOrd="0" parTransId="{C033B5F7-6C67-4774-B432-E2340356B275}" sibTransId="{03D7A03D-A10A-4302-A866-229454269D41}"/>
    <dgm:cxn modelId="{70E5AD63-300F-4B9A-B21A-DC6161541791}" srcId="{91308753-2665-42B9-B5C8-20135B65D0B0}" destId="{2864FBD8-AB0E-4DFE-B9F3-8FCD0CF9F7DB}" srcOrd="2" destOrd="0" parTransId="{D81EA0DE-F326-4A1F-BC6E-9779524918A9}" sibTransId="{F39DFCBB-A6F1-4B11-866D-45CDD8FDB81C}"/>
    <dgm:cxn modelId="{96A2A87C-40B1-45B8-8213-F6BFC65DA847}" type="presOf" srcId="{DBA6C08C-F966-4911-AA8E-C84E1D51C2B5}" destId="{C37E0EEC-5346-4F78-8D10-DC83F6EC300C}" srcOrd="1" destOrd="1" presId="urn:microsoft.com/office/officeart/2005/8/layout/vList4"/>
    <dgm:cxn modelId="{36F84581-FF64-4702-BA50-519ECF028663}" type="presOf" srcId="{0517E253-4D85-4527-A6A2-3553F1BAB0B0}" destId="{C37E0EEC-5346-4F78-8D10-DC83F6EC300C}" srcOrd="1" destOrd="0" presId="urn:microsoft.com/office/officeart/2005/8/layout/vList4"/>
    <dgm:cxn modelId="{9A98828B-029A-453C-BAC3-D8FE50D483F6}" type="presOf" srcId="{38D1B22A-D6A1-41C6-B50A-5249336E7984}" destId="{80F497A2-197A-4317-AFF4-FD7DF2058E8D}" srcOrd="1" destOrd="0" presId="urn:microsoft.com/office/officeart/2005/8/layout/vList4"/>
    <dgm:cxn modelId="{1387258E-4A02-40DD-85AA-298EC631C5D4}" type="presOf" srcId="{BC9F315B-173D-4331-9900-D4475C95D831}" destId="{E0961EB5-0408-4D53-BFCC-C1CE29DE7A9A}" srcOrd="1" destOrd="0" presId="urn:microsoft.com/office/officeart/2005/8/layout/vList4"/>
    <dgm:cxn modelId="{578AF28F-87AC-4BE2-9779-36B5CF64B9AA}" type="presOf" srcId="{0517E253-4D85-4527-A6A2-3553F1BAB0B0}" destId="{D5910104-A899-4501-A4F4-7BFB44C99FF8}" srcOrd="0" destOrd="0" presId="urn:microsoft.com/office/officeart/2005/8/layout/vList4"/>
    <dgm:cxn modelId="{6BF36392-F9FE-460C-90CF-E14660AEE918}" type="presOf" srcId="{DBA6C08C-F966-4911-AA8E-C84E1D51C2B5}" destId="{D5910104-A899-4501-A4F4-7BFB44C99FF8}" srcOrd="0" destOrd="1" presId="urn:microsoft.com/office/officeart/2005/8/layout/vList4"/>
    <dgm:cxn modelId="{EFEB2F94-FE7E-4D66-9BED-3FAEFFD13AFB}" type="presOf" srcId="{C44C8377-9706-4366-A100-8DD7490D0E13}" destId="{FB83DFA7-43DA-4F86-AD02-607721110AEB}" srcOrd="1" destOrd="0" presId="urn:microsoft.com/office/officeart/2005/8/layout/vList4"/>
    <dgm:cxn modelId="{05E727A9-6E34-4BA1-A3F2-830385E2641D}" srcId="{91308753-2665-42B9-B5C8-20135B65D0B0}" destId="{BC9F315B-173D-4331-9900-D4475C95D831}" srcOrd="0" destOrd="0" parTransId="{D65F742D-348B-47C0-9D41-67BF181267BC}" sibTransId="{9F11D468-A232-4A2B-A9A0-2DC2F68EE6E3}"/>
    <dgm:cxn modelId="{8346C6AA-C654-4E89-A2B6-5AACAEEF6856}" type="presOf" srcId="{2864FBD8-AB0E-4DFE-B9F3-8FCD0CF9F7DB}" destId="{3D76A26E-CE92-44A3-B542-D8AC20FFEC94}" srcOrd="0" destOrd="0" presId="urn:microsoft.com/office/officeart/2005/8/layout/vList4"/>
    <dgm:cxn modelId="{552064B5-9521-4C1C-B7B8-BC105B108786}" srcId="{91308753-2665-42B9-B5C8-20135B65D0B0}" destId="{0517E253-4D85-4527-A6A2-3553F1BAB0B0}" srcOrd="4" destOrd="0" parTransId="{743DB4B9-E041-4F46-87EA-FF10ED531E4B}" sibTransId="{23F83304-6A2A-4170-AA52-9D7FB369A2BD}"/>
    <dgm:cxn modelId="{50E977BC-A1A6-4613-8B52-3809C9FA0017}" type="presOf" srcId="{BC9F315B-173D-4331-9900-D4475C95D831}" destId="{53309D3C-9AEC-4E67-98BE-7369C3BB21D6}" srcOrd="0" destOrd="0" presId="urn:microsoft.com/office/officeart/2005/8/layout/vList4"/>
    <dgm:cxn modelId="{D5ACDCC1-C889-45F5-9EA8-48F9A5216CF7}" srcId="{0517E253-4D85-4527-A6A2-3553F1BAB0B0}" destId="{DBA6C08C-F966-4911-AA8E-C84E1D51C2B5}" srcOrd="0" destOrd="0" parTransId="{4A89CC0E-478F-4E7E-909C-6B51EE6C12AB}" sibTransId="{8B6B26E8-14BE-4964-B104-FB784046E121}"/>
    <dgm:cxn modelId="{22C3B8CD-BA7B-4A29-92AA-C48888FA2748}" type="presOf" srcId="{2864FBD8-AB0E-4DFE-B9F3-8FCD0CF9F7DB}" destId="{0216F484-F250-4D5E-AC3A-1AC39B717E42}" srcOrd="1" destOrd="0" presId="urn:microsoft.com/office/officeart/2005/8/layout/vList4"/>
    <dgm:cxn modelId="{4DB90C0D-C491-4C8C-86F7-708A6AC79CBC}" type="presParOf" srcId="{08C40576-1DE6-4F6F-A57C-F7440486C265}" destId="{2F5BD7AB-1B46-4228-892F-CF22025DB274}" srcOrd="0" destOrd="0" presId="urn:microsoft.com/office/officeart/2005/8/layout/vList4"/>
    <dgm:cxn modelId="{37B80936-7426-4E08-BCF1-5F42823C26B2}" type="presParOf" srcId="{2F5BD7AB-1B46-4228-892F-CF22025DB274}" destId="{53309D3C-9AEC-4E67-98BE-7369C3BB21D6}" srcOrd="0" destOrd="0" presId="urn:microsoft.com/office/officeart/2005/8/layout/vList4"/>
    <dgm:cxn modelId="{218ED835-BD7F-4C50-B544-4DCF386EFC0B}" type="presParOf" srcId="{2F5BD7AB-1B46-4228-892F-CF22025DB274}" destId="{047E94AB-13A2-4160-B31D-8421F75E2440}" srcOrd="1" destOrd="0" presId="urn:microsoft.com/office/officeart/2005/8/layout/vList4"/>
    <dgm:cxn modelId="{C1ACDE17-928E-4DED-9388-D872131D86AA}" type="presParOf" srcId="{2F5BD7AB-1B46-4228-892F-CF22025DB274}" destId="{E0961EB5-0408-4D53-BFCC-C1CE29DE7A9A}" srcOrd="2" destOrd="0" presId="urn:microsoft.com/office/officeart/2005/8/layout/vList4"/>
    <dgm:cxn modelId="{7979E2AA-4C58-42F7-9D07-DA12552546FB}" type="presParOf" srcId="{08C40576-1DE6-4F6F-A57C-F7440486C265}" destId="{4EE74FBC-698B-4712-A6C0-4209A653EBA3}" srcOrd="1" destOrd="0" presId="urn:microsoft.com/office/officeart/2005/8/layout/vList4"/>
    <dgm:cxn modelId="{B76E939B-86D1-4480-917E-7AF63C9591AC}" type="presParOf" srcId="{08C40576-1DE6-4F6F-A57C-F7440486C265}" destId="{B8080B16-D189-45B7-B10F-4874E7F39A90}" srcOrd="2" destOrd="0" presId="urn:microsoft.com/office/officeart/2005/8/layout/vList4"/>
    <dgm:cxn modelId="{EE613436-3CFF-4A8D-AC04-A53EA19D31A9}" type="presParOf" srcId="{B8080B16-D189-45B7-B10F-4874E7F39A90}" destId="{27253F84-1A2D-44DE-B156-9632C05BA25D}" srcOrd="0" destOrd="0" presId="urn:microsoft.com/office/officeart/2005/8/layout/vList4"/>
    <dgm:cxn modelId="{41707C3B-AFDB-47A1-9F7C-F67642006E30}" type="presParOf" srcId="{B8080B16-D189-45B7-B10F-4874E7F39A90}" destId="{291F44E6-443D-4E19-8999-546B44524CD2}" srcOrd="1" destOrd="0" presId="urn:microsoft.com/office/officeart/2005/8/layout/vList4"/>
    <dgm:cxn modelId="{E47A518B-DB29-480C-94BF-11EE38FD0B63}" type="presParOf" srcId="{B8080B16-D189-45B7-B10F-4874E7F39A90}" destId="{80F497A2-197A-4317-AFF4-FD7DF2058E8D}" srcOrd="2" destOrd="0" presId="urn:microsoft.com/office/officeart/2005/8/layout/vList4"/>
    <dgm:cxn modelId="{3F2A6348-68C7-435B-8F88-96B6CBCFAA4A}" type="presParOf" srcId="{08C40576-1DE6-4F6F-A57C-F7440486C265}" destId="{BC5DCDA8-6F64-421A-836D-4C75E6F32F3E}" srcOrd="3" destOrd="0" presId="urn:microsoft.com/office/officeart/2005/8/layout/vList4"/>
    <dgm:cxn modelId="{A4CBDE39-97B2-4AA3-9F68-BD654088665B}" type="presParOf" srcId="{08C40576-1DE6-4F6F-A57C-F7440486C265}" destId="{4C89DC12-AC1B-4814-9171-88041D519369}" srcOrd="4" destOrd="0" presId="urn:microsoft.com/office/officeart/2005/8/layout/vList4"/>
    <dgm:cxn modelId="{B17FCE73-21CB-4FDC-A831-231716FB7BB1}" type="presParOf" srcId="{4C89DC12-AC1B-4814-9171-88041D519369}" destId="{3D76A26E-CE92-44A3-B542-D8AC20FFEC94}" srcOrd="0" destOrd="0" presId="urn:microsoft.com/office/officeart/2005/8/layout/vList4"/>
    <dgm:cxn modelId="{E9E347D8-EBC0-4C77-B9A1-AF16586059E5}" type="presParOf" srcId="{4C89DC12-AC1B-4814-9171-88041D519369}" destId="{CE0E7AB2-FB15-4B56-8574-3C6FB67D4C6F}" srcOrd="1" destOrd="0" presId="urn:microsoft.com/office/officeart/2005/8/layout/vList4"/>
    <dgm:cxn modelId="{CD5EFC86-7A81-4CFA-A66E-FB6A19FF1831}" type="presParOf" srcId="{4C89DC12-AC1B-4814-9171-88041D519369}" destId="{0216F484-F250-4D5E-AC3A-1AC39B717E42}" srcOrd="2" destOrd="0" presId="urn:microsoft.com/office/officeart/2005/8/layout/vList4"/>
    <dgm:cxn modelId="{DD3D0F1C-C8E0-4230-A773-9D7068B31D65}" type="presParOf" srcId="{08C40576-1DE6-4F6F-A57C-F7440486C265}" destId="{C9F32FF5-A7C2-4A54-B82C-8181B553D8AB}" srcOrd="5" destOrd="0" presId="urn:microsoft.com/office/officeart/2005/8/layout/vList4"/>
    <dgm:cxn modelId="{62CD83B4-0F8F-46BC-9A6D-70816B5F2D3C}" type="presParOf" srcId="{08C40576-1DE6-4F6F-A57C-F7440486C265}" destId="{AEB95104-4F2E-4666-AF42-251829E5FA35}" srcOrd="6" destOrd="0" presId="urn:microsoft.com/office/officeart/2005/8/layout/vList4"/>
    <dgm:cxn modelId="{56D7E784-5C06-465D-A727-27D3E12BBAE8}" type="presParOf" srcId="{AEB95104-4F2E-4666-AF42-251829E5FA35}" destId="{8E0B7D67-E35D-4944-81B4-29E417DD865B}" srcOrd="0" destOrd="0" presId="urn:microsoft.com/office/officeart/2005/8/layout/vList4"/>
    <dgm:cxn modelId="{14B6285D-0F08-4A7C-B30E-A6C2CD0475B5}" type="presParOf" srcId="{AEB95104-4F2E-4666-AF42-251829E5FA35}" destId="{2BE5BBB2-3B46-42D8-A8CF-5A820FC9949D}" srcOrd="1" destOrd="0" presId="urn:microsoft.com/office/officeart/2005/8/layout/vList4"/>
    <dgm:cxn modelId="{D83BE8BE-1229-44AB-899C-35D364B8744C}" type="presParOf" srcId="{AEB95104-4F2E-4666-AF42-251829E5FA35}" destId="{FB83DFA7-43DA-4F86-AD02-607721110AEB}" srcOrd="2" destOrd="0" presId="urn:microsoft.com/office/officeart/2005/8/layout/vList4"/>
    <dgm:cxn modelId="{23EB8000-B937-4AA0-89EB-3DB6696FC3F1}" type="presParOf" srcId="{08C40576-1DE6-4F6F-A57C-F7440486C265}" destId="{7EE53A68-0E3D-4638-ADFA-C3461A946389}" srcOrd="7" destOrd="0" presId="urn:microsoft.com/office/officeart/2005/8/layout/vList4"/>
    <dgm:cxn modelId="{4DE17D77-93B5-4980-9165-2DCA23316D0B}" type="presParOf" srcId="{08C40576-1DE6-4F6F-A57C-F7440486C265}" destId="{00FD711E-652B-41D7-9DBD-EF10B0EE3B60}" srcOrd="8" destOrd="0" presId="urn:microsoft.com/office/officeart/2005/8/layout/vList4"/>
    <dgm:cxn modelId="{D4B8DB61-07C7-48BB-A16B-A316EA5466B6}" type="presParOf" srcId="{00FD711E-652B-41D7-9DBD-EF10B0EE3B60}" destId="{D5910104-A899-4501-A4F4-7BFB44C99FF8}" srcOrd="0" destOrd="0" presId="urn:microsoft.com/office/officeart/2005/8/layout/vList4"/>
    <dgm:cxn modelId="{3C669798-3886-4E6F-A56B-8E9B8AB93B9B}" type="presParOf" srcId="{00FD711E-652B-41D7-9DBD-EF10B0EE3B60}" destId="{508DB4E1-04A8-4FAB-B2AA-D6EB04E1CCFD}" srcOrd="1" destOrd="0" presId="urn:microsoft.com/office/officeart/2005/8/layout/vList4"/>
    <dgm:cxn modelId="{590DF7EB-6A6B-4E6F-8F1A-C7D98227F403}" type="presParOf" srcId="{00FD711E-652B-41D7-9DBD-EF10B0EE3B60}" destId="{C37E0EEC-5346-4F78-8D10-DC83F6EC300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308753-2665-42B9-B5C8-20135B65D0B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BC9F315B-173D-4331-9900-D4475C95D831}">
      <dgm:prSet phldrT="[Текст]" custT="1"/>
      <dgm:spPr/>
      <dgm:t>
        <a:bodyPr/>
        <a:lstStyle/>
        <a:p>
          <a:r>
            <a:rPr lang="ru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Покінчити</a:t>
          </a:r>
          <a:r>
            <a:rPr lang="ru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з голодом і </a:t>
          </a:r>
          <a:r>
            <a:rPr lang="ru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</a:t>
          </a:r>
          <a:r>
            <a:rPr lang="ru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всім</a:t>
          </a:r>
          <a:r>
            <a:rPr lang="ru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цілорічний</a:t>
          </a:r>
          <a:r>
            <a:rPr lang="ru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доступ до </a:t>
          </a:r>
          <a:r>
            <a:rPr lang="ru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безпечної</a:t>
          </a:r>
          <a:r>
            <a:rPr lang="ru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поживної</a:t>
          </a:r>
          <a:r>
            <a:rPr lang="ru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достатньої</a:t>
          </a:r>
          <a:r>
            <a:rPr lang="ru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їжі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5F742D-348B-47C0-9D41-67BF181267BC}" type="parTrans" cxnId="{05E727A9-6E34-4BA1-A3F2-830385E2641D}">
      <dgm:prSet/>
      <dgm:spPr/>
      <dgm:t>
        <a:bodyPr/>
        <a:lstStyle/>
        <a:p>
          <a:endParaRPr lang="ru-UA"/>
        </a:p>
      </dgm:t>
    </dgm:pt>
    <dgm:pt modelId="{9F11D468-A232-4A2B-A9A0-2DC2F68EE6E3}" type="sibTrans" cxnId="{05E727A9-6E34-4BA1-A3F2-830385E2641D}">
      <dgm:prSet/>
      <dgm:spPr/>
      <dgm:t>
        <a:bodyPr/>
        <a:lstStyle/>
        <a:p>
          <a:endParaRPr lang="ru-UA"/>
        </a:p>
      </dgm:t>
    </dgm:pt>
    <dgm:pt modelId="{38D1B22A-D6A1-41C6-B50A-5249336E7984}">
      <dgm:prSet phldrT="[Текст]" custT="1"/>
      <dgm:spPr/>
      <dgm:t>
        <a:bodyPr/>
        <a:lstStyle/>
        <a:p>
          <a:r>
            <a:rPr lang="ru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Покінчити</a:t>
          </a:r>
          <a:r>
            <a:rPr lang="ru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із</a:t>
          </a:r>
          <a:r>
            <a:rPr lang="ru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затримкою</a:t>
          </a:r>
          <a:r>
            <a:rPr lang="ru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росту та </a:t>
          </a:r>
          <a:r>
            <a:rPr lang="ru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виснаженням</a:t>
          </a:r>
          <a:r>
            <a:rPr lang="ru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дітей</a:t>
          </a:r>
          <a:r>
            <a:rPr lang="ru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віком</a:t>
          </a:r>
          <a:r>
            <a:rPr lang="ru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до 5 </a:t>
          </a:r>
          <a:r>
            <a:rPr lang="ru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років</a:t>
          </a:r>
          <a:r>
            <a:rPr lang="ru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і </a:t>
          </a:r>
          <a:r>
            <a:rPr lang="ru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задовольняти</a:t>
          </a:r>
          <a:r>
            <a:rPr lang="ru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потреби в </a:t>
          </a:r>
          <a:r>
            <a:rPr lang="ru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харчуванні</a:t>
          </a:r>
          <a:r>
            <a:rPr lang="ru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дівчаток</a:t>
          </a:r>
          <a:r>
            <a:rPr lang="ru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підліткового</a:t>
          </a:r>
          <a:r>
            <a:rPr lang="ru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віку</a:t>
          </a:r>
          <a:r>
            <a:rPr lang="ru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вагітних</a:t>
          </a:r>
          <a:r>
            <a:rPr lang="ru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жінок</a:t>
          </a:r>
          <a:r>
            <a:rPr lang="ru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годують</a:t>
          </a:r>
          <a:r>
            <a:rPr lang="ru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і </a:t>
          </a:r>
          <a:r>
            <a:rPr lang="ru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літніх</a:t>
          </a:r>
          <a:r>
            <a:rPr lang="ru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людей</a:t>
          </a:r>
        </a:p>
      </dgm:t>
    </dgm:pt>
    <dgm:pt modelId="{C033B5F7-6C67-4774-B432-E2340356B275}" type="parTrans" cxnId="{630E0341-C88A-44A2-B8FC-1F73EAD5E231}">
      <dgm:prSet/>
      <dgm:spPr/>
      <dgm:t>
        <a:bodyPr/>
        <a:lstStyle/>
        <a:p>
          <a:endParaRPr lang="ru-UA"/>
        </a:p>
      </dgm:t>
    </dgm:pt>
    <dgm:pt modelId="{03D7A03D-A10A-4302-A866-229454269D41}" type="sibTrans" cxnId="{630E0341-C88A-44A2-B8FC-1F73EAD5E231}">
      <dgm:prSet/>
      <dgm:spPr/>
      <dgm:t>
        <a:bodyPr/>
        <a:lstStyle/>
        <a:p>
          <a:endParaRPr lang="ru-UA"/>
        </a:p>
      </dgm:t>
    </dgm:pt>
    <dgm:pt modelId="{2864FBD8-AB0E-4DFE-B9F3-8FCD0CF9F7DB}">
      <dgm:prSet phldrT="[Текст]" custT="1"/>
      <dgm:spPr/>
      <dgm:t>
        <a:bodyPr/>
        <a:lstStyle/>
        <a:p>
          <a:r>
            <a:rPr lang="ru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Подвоїти</a:t>
          </a:r>
          <a:r>
            <a:rPr lang="ru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продуктивність</a:t>
          </a:r>
          <a:r>
            <a:rPr lang="ru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сільського</a:t>
          </a:r>
          <a:r>
            <a:rPr lang="ru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господарства</a:t>
          </a:r>
          <a:r>
            <a:rPr lang="ru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та доходи </a:t>
          </a:r>
          <a:r>
            <a:rPr lang="ru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дрібних</a:t>
          </a:r>
          <a:r>
            <a:rPr lang="ru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виробників</a:t>
          </a:r>
          <a:r>
            <a:rPr lang="ru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продовольства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1EA0DE-F326-4A1F-BC6E-9779524918A9}" type="parTrans" cxnId="{70E5AD63-300F-4B9A-B21A-DC6161541791}">
      <dgm:prSet/>
      <dgm:spPr/>
      <dgm:t>
        <a:bodyPr/>
        <a:lstStyle/>
        <a:p>
          <a:endParaRPr lang="ru-UA"/>
        </a:p>
      </dgm:t>
    </dgm:pt>
    <dgm:pt modelId="{F39DFCBB-A6F1-4B11-866D-45CDD8FDB81C}" type="sibTrans" cxnId="{70E5AD63-300F-4B9A-B21A-DC6161541791}">
      <dgm:prSet/>
      <dgm:spPr/>
      <dgm:t>
        <a:bodyPr/>
        <a:lstStyle/>
        <a:p>
          <a:endParaRPr lang="ru-UA"/>
        </a:p>
      </dgm:t>
    </dgm:pt>
    <dgm:pt modelId="{C44C8377-9706-4366-A100-8DD7490D0E13}">
      <dgm:prSet custT="1"/>
      <dgm:spPr/>
      <dgm:t>
        <a:bodyPr/>
        <a:lstStyle/>
        <a:p>
          <a:r>
            <a:rPr lang="ru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</a:t>
          </a:r>
          <a:r>
            <a:rPr lang="ru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створення</a:t>
          </a:r>
          <a:r>
            <a:rPr lang="ru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стійких</a:t>
          </a:r>
          <a:r>
            <a:rPr lang="ru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систем </a:t>
          </a:r>
          <a:r>
            <a:rPr lang="ru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виробництва</a:t>
          </a:r>
          <a:r>
            <a:rPr lang="ru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продуктів</a:t>
          </a:r>
          <a:r>
            <a:rPr lang="ru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харчування</a:t>
          </a:r>
          <a:r>
            <a:rPr lang="ru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впровадити</a:t>
          </a:r>
          <a:r>
            <a:rPr lang="ru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стійкі</a:t>
          </a:r>
          <a:r>
            <a:rPr lang="ru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методи</a:t>
          </a:r>
          <a:r>
            <a:rPr lang="ru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ведення</a:t>
          </a:r>
          <a:r>
            <a:rPr lang="ru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сільського</a:t>
          </a:r>
          <a:r>
            <a:rPr lang="ru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господарства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546C94-9BE3-44DB-B93B-D3085F70108C}" type="parTrans" cxnId="{D958C63B-C761-4E82-8237-F7FF87D1E162}">
      <dgm:prSet/>
      <dgm:spPr/>
      <dgm:t>
        <a:bodyPr/>
        <a:lstStyle/>
        <a:p>
          <a:endParaRPr lang="ru-UA"/>
        </a:p>
      </dgm:t>
    </dgm:pt>
    <dgm:pt modelId="{E5B92E32-EEA0-4037-9841-3078B5C043B8}" type="sibTrans" cxnId="{D958C63B-C761-4E82-8237-F7FF87D1E162}">
      <dgm:prSet/>
      <dgm:spPr/>
      <dgm:t>
        <a:bodyPr/>
        <a:lstStyle/>
        <a:p>
          <a:endParaRPr lang="ru-UA"/>
        </a:p>
      </dgm:t>
    </dgm:pt>
    <dgm:pt modelId="{0517E253-4D85-4527-A6A2-3553F1BAB0B0}">
      <dgm:prSet custT="1"/>
      <dgm:spPr/>
      <dgm:t>
        <a:bodyPr/>
        <a:lstStyle/>
        <a:p>
          <a:r>
            <a:rPr lang="ru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</a:t>
          </a:r>
          <a:r>
            <a:rPr lang="ru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збереження</a:t>
          </a:r>
          <a:r>
            <a:rPr lang="ru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генетичного</a:t>
          </a:r>
          <a:r>
            <a:rPr lang="ru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розмаїття</a:t>
          </a:r>
          <a:r>
            <a:rPr lang="ru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насіння</a:t>
          </a:r>
          <a:r>
            <a:rPr lang="ru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культивованих</a:t>
          </a:r>
          <a:r>
            <a:rPr lang="ru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рослин</a:t>
          </a:r>
          <a:r>
            <a:rPr lang="ru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а також </a:t>
          </a:r>
          <a:r>
            <a:rPr lang="ru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сільськогосподарських</a:t>
          </a:r>
          <a:r>
            <a:rPr lang="ru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свійських</a:t>
          </a:r>
          <a:r>
            <a:rPr lang="ru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тварин та </a:t>
          </a:r>
          <a:r>
            <a:rPr lang="ru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їх</a:t>
          </a:r>
          <a:r>
            <a:rPr lang="ru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відповідних</a:t>
          </a:r>
          <a:r>
            <a:rPr lang="ru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диких </a:t>
          </a:r>
          <a:r>
            <a:rPr lang="ru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видів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3DB4B9-E041-4F46-87EA-FF10ED531E4B}" type="parTrans" cxnId="{552064B5-9521-4C1C-B7B8-BC105B108786}">
      <dgm:prSet/>
      <dgm:spPr/>
      <dgm:t>
        <a:bodyPr/>
        <a:lstStyle/>
        <a:p>
          <a:endParaRPr lang="ru-UA"/>
        </a:p>
      </dgm:t>
    </dgm:pt>
    <dgm:pt modelId="{23F83304-6A2A-4170-AA52-9D7FB369A2BD}" type="sibTrans" cxnId="{552064B5-9521-4C1C-B7B8-BC105B108786}">
      <dgm:prSet/>
      <dgm:spPr/>
      <dgm:t>
        <a:bodyPr/>
        <a:lstStyle/>
        <a:p>
          <a:endParaRPr lang="ru-UA"/>
        </a:p>
      </dgm:t>
    </dgm:pt>
    <dgm:pt modelId="{08C40576-1DE6-4F6F-A57C-F7440486C265}" type="pres">
      <dgm:prSet presAssocID="{91308753-2665-42B9-B5C8-20135B65D0B0}" presName="linear" presStyleCnt="0">
        <dgm:presLayoutVars>
          <dgm:dir/>
          <dgm:resizeHandles val="exact"/>
        </dgm:presLayoutVars>
      </dgm:prSet>
      <dgm:spPr/>
    </dgm:pt>
    <dgm:pt modelId="{2F5BD7AB-1B46-4228-892F-CF22025DB274}" type="pres">
      <dgm:prSet presAssocID="{BC9F315B-173D-4331-9900-D4475C95D831}" presName="comp" presStyleCnt="0"/>
      <dgm:spPr/>
    </dgm:pt>
    <dgm:pt modelId="{53309D3C-9AEC-4E67-98BE-7369C3BB21D6}" type="pres">
      <dgm:prSet presAssocID="{BC9F315B-173D-4331-9900-D4475C95D831}" presName="box" presStyleLbl="node1" presStyleIdx="0" presStyleCnt="5"/>
      <dgm:spPr/>
    </dgm:pt>
    <dgm:pt modelId="{047E94AB-13A2-4160-B31D-8421F75E2440}" type="pres">
      <dgm:prSet presAssocID="{BC9F315B-173D-4331-9900-D4475C95D831}" presName="img" presStyleLbl="fgImgPlace1" presStyleIdx="0" presStyleCnt="5"/>
      <dgm:spPr>
        <a:blipFill rotWithShape="1">
          <a:blip xmlns:r="http://schemas.openxmlformats.org/officeDocument/2006/relationships" r:embed="rId1"/>
          <a:srcRect/>
          <a:stretch>
            <a:fillRect t="-19000" b="-19000"/>
          </a:stretch>
        </a:blipFill>
      </dgm:spPr>
    </dgm:pt>
    <dgm:pt modelId="{E0961EB5-0408-4D53-BFCC-C1CE29DE7A9A}" type="pres">
      <dgm:prSet presAssocID="{BC9F315B-173D-4331-9900-D4475C95D831}" presName="text" presStyleLbl="node1" presStyleIdx="0" presStyleCnt="5">
        <dgm:presLayoutVars>
          <dgm:bulletEnabled val="1"/>
        </dgm:presLayoutVars>
      </dgm:prSet>
      <dgm:spPr/>
    </dgm:pt>
    <dgm:pt modelId="{4EE74FBC-698B-4712-A6C0-4209A653EBA3}" type="pres">
      <dgm:prSet presAssocID="{9F11D468-A232-4A2B-A9A0-2DC2F68EE6E3}" presName="spacer" presStyleCnt="0"/>
      <dgm:spPr/>
    </dgm:pt>
    <dgm:pt modelId="{B8080B16-D189-45B7-B10F-4874E7F39A90}" type="pres">
      <dgm:prSet presAssocID="{38D1B22A-D6A1-41C6-B50A-5249336E7984}" presName="comp" presStyleCnt="0"/>
      <dgm:spPr/>
    </dgm:pt>
    <dgm:pt modelId="{27253F84-1A2D-44DE-B156-9632C05BA25D}" type="pres">
      <dgm:prSet presAssocID="{38D1B22A-D6A1-41C6-B50A-5249336E7984}" presName="box" presStyleLbl="node1" presStyleIdx="1" presStyleCnt="5"/>
      <dgm:spPr/>
    </dgm:pt>
    <dgm:pt modelId="{291F44E6-443D-4E19-8999-546B44524CD2}" type="pres">
      <dgm:prSet presAssocID="{38D1B22A-D6A1-41C6-B50A-5249336E7984}" presName="img" presStyleLbl="fgImgPlace1" presStyleIdx="1" presStyleCnt="5" custLinFactNeighborX="1372" custLinFactNeighborY="0"/>
      <dgm:spPr>
        <a:blipFill rotWithShape="1">
          <a:blip xmlns:r="http://schemas.openxmlformats.org/officeDocument/2006/relationships" r:embed="rId2"/>
          <a:srcRect/>
          <a:stretch>
            <a:fillRect t="-19000" b="-19000"/>
          </a:stretch>
        </a:blipFill>
      </dgm:spPr>
    </dgm:pt>
    <dgm:pt modelId="{80F497A2-197A-4317-AFF4-FD7DF2058E8D}" type="pres">
      <dgm:prSet presAssocID="{38D1B22A-D6A1-41C6-B50A-5249336E7984}" presName="text" presStyleLbl="node1" presStyleIdx="1" presStyleCnt="5">
        <dgm:presLayoutVars>
          <dgm:bulletEnabled val="1"/>
        </dgm:presLayoutVars>
      </dgm:prSet>
      <dgm:spPr/>
    </dgm:pt>
    <dgm:pt modelId="{BC5DCDA8-6F64-421A-836D-4C75E6F32F3E}" type="pres">
      <dgm:prSet presAssocID="{03D7A03D-A10A-4302-A866-229454269D41}" presName="spacer" presStyleCnt="0"/>
      <dgm:spPr/>
    </dgm:pt>
    <dgm:pt modelId="{4C89DC12-AC1B-4814-9171-88041D519369}" type="pres">
      <dgm:prSet presAssocID="{2864FBD8-AB0E-4DFE-B9F3-8FCD0CF9F7DB}" presName="comp" presStyleCnt="0"/>
      <dgm:spPr/>
    </dgm:pt>
    <dgm:pt modelId="{3D76A26E-CE92-44A3-B542-D8AC20FFEC94}" type="pres">
      <dgm:prSet presAssocID="{2864FBD8-AB0E-4DFE-B9F3-8FCD0CF9F7DB}" presName="box" presStyleLbl="node1" presStyleIdx="2" presStyleCnt="5"/>
      <dgm:spPr/>
    </dgm:pt>
    <dgm:pt modelId="{CE0E7AB2-FB15-4B56-8574-3C6FB67D4C6F}" type="pres">
      <dgm:prSet presAssocID="{2864FBD8-AB0E-4DFE-B9F3-8FCD0CF9F7DB}" presName="img" presStyleLbl="fgImgPlace1" presStyleIdx="2" presStyleCnt="5" custLinFactNeighborY="-2635"/>
      <dgm:spPr>
        <a:blipFill rotWithShape="1">
          <a:blip xmlns:r="http://schemas.openxmlformats.org/officeDocument/2006/relationships" r:embed="rId3"/>
          <a:srcRect/>
          <a:stretch>
            <a:fillRect t="-7000" b="-7000"/>
          </a:stretch>
        </a:blipFill>
      </dgm:spPr>
    </dgm:pt>
    <dgm:pt modelId="{0216F484-F250-4D5E-AC3A-1AC39B717E42}" type="pres">
      <dgm:prSet presAssocID="{2864FBD8-AB0E-4DFE-B9F3-8FCD0CF9F7DB}" presName="text" presStyleLbl="node1" presStyleIdx="2" presStyleCnt="5">
        <dgm:presLayoutVars>
          <dgm:bulletEnabled val="1"/>
        </dgm:presLayoutVars>
      </dgm:prSet>
      <dgm:spPr/>
    </dgm:pt>
    <dgm:pt modelId="{C9F32FF5-A7C2-4A54-B82C-8181B553D8AB}" type="pres">
      <dgm:prSet presAssocID="{F39DFCBB-A6F1-4B11-866D-45CDD8FDB81C}" presName="spacer" presStyleCnt="0"/>
      <dgm:spPr/>
    </dgm:pt>
    <dgm:pt modelId="{AEB95104-4F2E-4666-AF42-251829E5FA35}" type="pres">
      <dgm:prSet presAssocID="{C44C8377-9706-4366-A100-8DD7490D0E13}" presName="comp" presStyleCnt="0"/>
      <dgm:spPr/>
    </dgm:pt>
    <dgm:pt modelId="{8E0B7D67-E35D-4944-81B4-29E417DD865B}" type="pres">
      <dgm:prSet presAssocID="{C44C8377-9706-4366-A100-8DD7490D0E13}" presName="box" presStyleLbl="node1" presStyleIdx="3" presStyleCnt="5"/>
      <dgm:spPr/>
    </dgm:pt>
    <dgm:pt modelId="{2BE5BBB2-3B46-42D8-A8CF-5A820FC9949D}" type="pres">
      <dgm:prSet presAssocID="{C44C8377-9706-4366-A100-8DD7490D0E13}" presName="img" presStyleLbl="fgImgPlace1" presStyleIdx="3" presStyleCnt="5"/>
      <dgm:spPr>
        <a:blipFill rotWithShape="1">
          <a:blip xmlns:r="http://schemas.openxmlformats.org/officeDocument/2006/relationships" r:embed="rId4"/>
          <a:srcRect/>
          <a:stretch>
            <a:fillRect t="-19000" b="-19000"/>
          </a:stretch>
        </a:blipFill>
      </dgm:spPr>
    </dgm:pt>
    <dgm:pt modelId="{FB83DFA7-43DA-4F86-AD02-607721110AEB}" type="pres">
      <dgm:prSet presAssocID="{C44C8377-9706-4366-A100-8DD7490D0E13}" presName="text" presStyleLbl="node1" presStyleIdx="3" presStyleCnt="5">
        <dgm:presLayoutVars>
          <dgm:bulletEnabled val="1"/>
        </dgm:presLayoutVars>
      </dgm:prSet>
      <dgm:spPr/>
    </dgm:pt>
    <dgm:pt modelId="{7EE53A68-0E3D-4638-ADFA-C3461A946389}" type="pres">
      <dgm:prSet presAssocID="{E5B92E32-EEA0-4037-9841-3078B5C043B8}" presName="spacer" presStyleCnt="0"/>
      <dgm:spPr/>
    </dgm:pt>
    <dgm:pt modelId="{00FD711E-652B-41D7-9DBD-EF10B0EE3B60}" type="pres">
      <dgm:prSet presAssocID="{0517E253-4D85-4527-A6A2-3553F1BAB0B0}" presName="comp" presStyleCnt="0"/>
      <dgm:spPr/>
    </dgm:pt>
    <dgm:pt modelId="{D5910104-A899-4501-A4F4-7BFB44C99FF8}" type="pres">
      <dgm:prSet presAssocID="{0517E253-4D85-4527-A6A2-3553F1BAB0B0}" presName="box" presStyleLbl="node1" presStyleIdx="4" presStyleCnt="5" custLinFactNeighborX="91" custLinFactNeighborY="-2224"/>
      <dgm:spPr/>
    </dgm:pt>
    <dgm:pt modelId="{508DB4E1-04A8-4FAB-B2AA-D6EB04E1CCFD}" type="pres">
      <dgm:prSet presAssocID="{0517E253-4D85-4527-A6A2-3553F1BAB0B0}" presName="img" presStyleLbl="fgImgPlace1" presStyleIdx="4" presStyleCnt="5" custLinFactNeighborX="-457" custLinFactNeighborY="-927"/>
      <dgm:spPr>
        <a:blipFill rotWithShape="1">
          <a:blip xmlns:r="http://schemas.openxmlformats.org/officeDocument/2006/relationships" r:embed="rId5"/>
          <a:srcRect/>
          <a:stretch>
            <a:fillRect t="-19000" b="-19000"/>
          </a:stretch>
        </a:blipFill>
      </dgm:spPr>
    </dgm:pt>
    <dgm:pt modelId="{C37E0EEC-5346-4F78-8D10-DC83F6EC300C}" type="pres">
      <dgm:prSet presAssocID="{0517E253-4D85-4527-A6A2-3553F1BAB0B0}" presName="text" presStyleLbl="node1" presStyleIdx="4" presStyleCnt="5">
        <dgm:presLayoutVars>
          <dgm:bulletEnabled val="1"/>
        </dgm:presLayoutVars>
      </dgm:prSet>
      <dgm:spPr/>
    </dgm:pt>
  </dgm:ptLst>
  <dgm:cxnLst>
    <dgm:cxn modelId="{13E2F401-D9D3-4D3A-91C8-D8E063BA9CE2}" type="presOf" srcId="{91308753-2665-42B9-B5C8-20135B65D0B0}" destId="{08C40576-1DE6-4F6F-A57C-F7440486C265}" srcOrd="0" destOrd="0" presId="urn:microsoft.com/office/officeart/2005/8/layout/vList4"/>
    <dgm:cxn modelId="{22545B0A-C670-4377-8B5D-EC2D09D879E0}" type="presOf" srcId="{C44C8377-9706-4366-A100-8DD7490D0E13}" destId="{8E0B7D67-E35D-4944-81B4-29E417DD865B}" srcOrd="0" destOrd="0" presId="urn:microsoft.com/office/officeart/2005/8/layout/vList4"/>
    <dgm:cxn modelId="{3A8C940B-DB03-4F97-912F-454333882239}" type="presOf" srcId="{38D1B22A-D6A1-41C6-B50A-5249336E7984}" destId="{27253F84-1A2D-44DE-B156-9632C05BA25D}" srcOrd="0" destOrd="0" presId="urn:microsoft.com/office/officeart/2005/8/layout/vList4"/>
    <dgm:cxn modelId="{D958C63B-C761-4E82-8237-F7FF87D1E162}" srcId="{91308753-2665-42B9-B5C8-20135B65D0B0}" destId="{C44C8377-9706-4366-A100-8DD7490D0E13}" srcOrd="3" destOrd="0" parTransId="{F4546C94-9BE3-44DB-B93B-D3085F70108C}" sibTransId="{E5B92E32-EEA0-4037-9841-3078B5C043B8}"/>
    <dgm:cxn modelId="{630E0341-C88A-44A2-B8FC-1F73EAD5E231}" srcId="{91308753-2665-42B9-B5C8-20135B65D0B0}" destId="{38D1B22A-D6A1-41C6-B50A-5249336E7984}" srcOrd="1" destOrd="0" parTransId="{C033B5F7-6C67-4774-B432-E2340356B275}" sibTransId="{03D7A03D-A10A-4302-A866-229454269D41}"/>
    <dgm:cxn modelId="{70E5AD63-300F-4B9A-B21A-DC6161541791}" srcId="{91308753-2665-42B9-B5C8-20135B65D0B0}" destId="{2864FBD8-AB0E-4DFE-B9F3-8FCD0CF9F7DB}" srcOrd="2" destOrd="0" parTransId="{D81EA0DE-F326-4A1F-BC6E-9779524918A9}" sibTransId="{F39DFCBB-A6F1-4B11-866D-45CDD8FDB81C}"/>
    <dgm:cxn modelId="{36F84581-FF64-4702-BA50-519ECF028663}" type="presOf" srcId="{0517E253-4D85-4527-A6A2-3553F1BAB0B0}" destId="{C37E0EEC-5346-4F78-8D10-DC83F6EC300C}" srcOrd="1" destOrd="0" presId="urn:microsoft.com/office/officeart/2005/8/layout/vList4"/>
    <dgm:cxn modelId="{9A98828B-029A-453C-BAC3-D8FE50D483F6}" type="presOf" srcId="{38D1B22A-D6A1-41C6-B50A-5249336E7984}" destId="{80F497A2-197A-4317-AFF4-FD7DF2058E8D}" srcOrd="1" destOrd="0" presId="urn:microsoft.com/office/officeart/2005/8/layout/vList4"/>
    <dgm:cxn modelId="{1387258E-4A02-40DD-85AA-298EC631C5D4}" type="presOf" srcId="{BC9F315B-173D-4331-9900-D4475C95D831}" destId="{E0961EB5-0408-4D53-BFCC-C1CE29DE7A9A}" srcOrd="1" destOrd="0" presId="urn:microsoft.com/office/officeart/2005/8/layout/vList4"/>
    <dgm:cxn modelId="{578AF28F-87AC-4BE2-9779-36B5CF64B9AA}" type="presOf" srcId="{0517E253-4D85-4527-A6A2-3553F1BAB0B0}" destId="{D5910104-A899-4501-A4F4-7BFB44C99FF8}" srcOrd="0" destOrd="0" presId="urn:microsoft.com/office/officeart/2005/8/layout/vList4"/>
    <dgm:cxn modelId="{EFEB2F94-FE7E-4D66-9BED-3FAEFFD13AFB}" type="presOf" srcId="{C44C8377-9706-4366-A100-8DD7490D0E13}" destId="{FB83DFA7-43DA-4F86-AD02-607721110AEB}" srcOrd="1" destOrd="0" presId="urn:microsoft.com/office/officeart/2005/8/layout/vList4"/>
    <dgm:cxn modelId="{05E727A9-6E34-4BA1-A3F2-830385E2641D}" srcId="{91308753-2665-42B9-B5C8-20135B65D0B0}" destId="{BC9F315B-173D-4331-9900-D4475C95D831}" srcOrd="0" destOrd="0" parTransId="{D65F742D-348B-47C0-9D41-67BF181267BC}" sibTransId="{9F11D468-A232-4A2B-A9A0-2DC2F68EE6E3}"/>
    <dgm:cxn modelId="{8346C6AA-C654-4E89-A2B6-5AACAEEF6856}" type="presOf" srcId="{2864FBD8-AB0E-4DFE-B9F3-8FCD0CF9F7DB}" destId="{3D76A26E-CE92-44A3-B542-D8AC20FFEC94}" srcOrd="0" destOrd="0" presId="urn:microsoft.com/office/officeart/2005/8/layout/vList4"/>
    <dgm:cxn modelId="{552064B5-9521-4C1C-B7B8-BC105B108786}" srcId="{91308753-2665-42B9-B5C8-20135B65D0B0}" destId="{0517E253-4D85-4527-A6A2-3553F1BAB0B0}" srcOrd="4" destOrd="0" parTransId="{743DB4B9-E041-4F46-87EA-FF10ED531E4B}" sibTransId="{23F83304-6A2A-4170-AA52-9D7FB369A2BD}"/>
    <dgm:cxn modelId="{50E977BC-A1A6-4613-8B52-3809C9FA0017}" type="presOf" srcId="{BC9F315B-173D-4331-9900-D4475C95D831}" destId="{53309D3C-9AEC-4E67-98BE-7369C3BB21D6}" srcOrd="0" destOrd="0" presId="urn:microsoft.com/office/officeart/2005/8/layout/vList4"/>
    <dgm:cxn modelId="{22C3B8CD-BA7B-4A29-92AA-C48888FA2748}" type="presOf" srcId="{2864FBD8-AB0E-4DFE-B9F3-8FCD0CF9F7DB}" destId="{0216F484-F250-4D5E-AC3A-1AC39B717E42}" srcOrd="1" destOrd="0" presId="urn:microsoft.com/office/officeart/2005/8/layout/vList4"/>
    <dgm:cxn modelId="{4DB90C0D-C491-4C8C-86F7-708A6AC79CBC}" type="presParOf" srcId="{08C40576-1DE6-4F6F-A57C-F7440486C265}" destId="{2F5BD7AB-1B46-4228-892F-CF22025DB274}" srcOrd="0" destOrd="0" presId="urn:microsoft.com/office/officeart/2005/8/layout/vList4"/>
    <dgm:cxn modelId="{37B80936-7426-4E08-BCF1-5F42823C26B2}" type="presParOf" srcId="{2F5BD7AB-1B46-4228-892F-CF22025DB274}" destId="{53309D3C-9AEC-4E67-98BE-7369C3BB21D6}" srcOrd="0" destOrd="0" presId="urn:microsoft.com/office/officeart/2005/8/layout/vList4"/>
    <dgm:cxn modelId="{218ED835-BD7F-4C50-B544-4DCF386EFC0B}" type="presParOf" srcId="{2F5BD7AB-1B46-4228-892F-CF22025DB274}" destId="{047E94AB-13A2-4160-B31D-8421F75E2440}" srcOrd="1" destOrd="0" presId="urn:microsoft.com/office/officeart/2005/8/layout/vList4"/>
    <dgm:cxn modelId="{C1ACDE17-928E-4DED-9388-D872131D86AA}" type="presParOf" srcId="{2F5BD7AB-1B46-4228-892F-CF22025DB274}" destId="{E0961EB5-0408-4D53-BFCC-C1CE29DE7A9A}" srcOrd="2" destOrd="0" presId="urn:microsoft.com/office/officeart/2005/8/layout/vList4"/>
    <dgm:cxn modelId="{7979E2AA-4C58-42F7-9D07-DA12552546FB}" type="presParOf" srcId="{08C40576-1DE6-4F6F-A57C-F7440486C265}" destId="{4EE74FBC-698B-4712-A6C0-4209A653EBA3}" srcOrd="1" destOrd="0" presId="urn:microsoft.com/office/officeart/2005/8/layout/vList4"/>
    <dgm:cxn modelId="{B76E939B-86D1-4480-917E-7AF63C9591AC}" type="presParOf" srcId="{08C40576-1DE6-4F6F-A57C-F7440486C265}" destId="{B8080B16-D189-45B7-B10F-4874E7F39A90}" srcOrd="2" destOrd="0" presId="urn:microsoft.com/office/officeart/2005/8/layout/vList4"/>
    <dgm:cxn modelId="{EE613436-3CFF-4A8D-AC04-A53EA19D31A9}" type="presParOf" srcId="{B8080B16-D189-45B7-B10F-4874E7F39A90}" destId="{27253F84-1A2D-44DE-B156-9632C05BA25D}" srcOrd="0" destOrd="0" presId="urn:microsoft.com/office/officeart/2005/8/layout/vList4"/>
    <dgm:cxn modelId="{41707C3B-AFDB-47A1-9F7C-F67642006E30}" type="presParOf" srcId="{B8080B16-D189-45B7-B10F-4874E7F39A90}" destId="{291F44E6-443D-4E19-8999-546B44524CD2}" srcOrd="1" destOrd="0" presId="urn:microsoft.com/office/officeart/2005/8/layout/vList4"/>
    <dgm:cxn modelId="{E47A518B-DB29-480C-94BF-11EE38FD0B63}" type="presParOf" srcId="{B8080B16-D189-45B7-B10F-4874E7F39A90}" destId="{80F497A2-197A-4317-AFF4-FD7DF2058E8D}" srcOrd="2" destOrd="0" presId="urn:microsoft.com/office/officeart/2005/8/layout/vList4"/>
    <dgm:cxn modelId="{3F2A6348-68C7-435B-8F88-96B6CBCFAA4A}" type="presParOf" srcId="{08C40576-1DE6-4F6F-A57C-F7440486C265}" destId="{BC5DCDA8-6F64-421A-836D-4C75E6F32F3E}" srcOrd="3" destOrd="0" presId="urn:microsoft.com/office/officeart/2005/8/layout/vList4"/>
    <dgm:cxn modelId="{A4CBDE39-97B2-4AA3-9F68-BD654088665B}" type="presParOf" srcId="{08C40576-1DE6-4F6F-A57C-F7440486C265}" destId="{4C89DC12-AC1B-4814-9171-88041D519369}" srcOrd="4" destOrd="0" presId="urn:microsoft.com/office/officeart/2005/8/layout/vList4"/>
    <dgm:cxn modelId="{B17FCE73-21CB-4FDC-A831-231716FB7BB1}" type="presParOf" srcId="{4C89DC12-AC1B-4814-9171-88041D519369}" destId="{3D76A26E-CE92-44A3-B542-D8AC20FFEC94}" srcOrd="0" destOrd="0" presId="urn:microsoft.com/office/officeart/2005/8/layout/vList4"/>
    <dgm:cxn modelId="{E9E347D8-EBC0-4C77-B9A1-AF16586059E5}" type="presParOf" srcId="{4C89DC12-AC1B-4814-9171-88041D519369}" destId="{CE0E7AB2-FB15-4B56-8574-3C6FB67D4C6F}" srcOrd="1" destOrd="0" presId="urn:microsoft.com/office/officeart/2005/8/layout/vList4"/>
    <dgm:cxn modelId="{CD5EFC86-7A81-4CFA-A66E-FB6A19FF1831}" type="presParOf" srcId="{4C89DC12-AC1B-4814-9171-88041D519369}" destId="{0216F484-F250-4D5E-AC3A-1AC39B717E42}" srcOrd="2" destOrd="0" presId="urn:microsoft.com/office/officeart/2005/8/layout/vList4"/>
    <dgm:cxn modelId="{DD3D0F1C-C8E0-4230-A773-9D7068B31D65}" type="presParOf" srcId="{08C40576-1DE6-4F6F-A57C-F7440486C265}" destId="{C9F32FF5-A7C2-4A54-B82C-8181B553D8AB}" srcOrd="5" destOrd="0" presId="urn:microsoft.com/office/officeart/2005/8/layout/vList4"/>
    <dgm:cxn modelId="{62CD83B4-0F8F-46BC-9A6D-70816B5F2D3C}" type="presParOf" srcId="{08C40576-1DE6-4F6F-A57C-F7440486C265}" destId="{AEB95104-4F2E-4666-AF42-251829E5FA35}" srcOrd="6" destOrd="0" presId="urn:microsoft.com/office/officeart/2005/8/layout/vList4"/>
    <dgm:cxn modelId="{56D7E784-5C06-465D-A727-27D3E12BBAE8}" type="presParOf" srcId="{AEB95104-4F2E-4666-AF42-251829E5FA35}" destId="{8E0B7D67-E35D-4944-81B4-29E417DD865B}" srcOrd="0" destOrd="0" presId="urn:microsoft.com/office/officeart/2005/8/layout/vList4"/>
    <dgm:cxn modelId="{14B6285D-0F08-4A7C-B30E-A6C2CD0475B5}" type="presParOf" srcId="{AEB95104-4F2E-4666-AF42-251829E5FA35}" destId="{2BE5BBB2-3B46-42D8-A8CF-5A820FC9949D}" srcOrd="1" destOrd="0" presId="urn:microsoft.com/office/officeart/2005/8/layout/vList4"/>
    <dgm:cxn modelId="{D83BE8BE-1229-44AB-899C-35D364B8744C}" type="presParOf" srcId="{AEB95104-4F2E-4666-AF42-251829E5FA35}" destId="{FB83DFA7-43DA-4F86-AD02-607721110AEB}" srcOrd="2" destOrd="0" presId="urn:microsoft.com/office/officeart/2005/8/layout/vList4"/>
    <dgm:cxn modelId="{23EB8000-B937-4AA0-89EB-3DB6696FC3F1}" type="presParOf" srcId="{08C40576-1DE6-4F6F-A57C-F7440486C265}" destId="{7EE53A68-0E3D-4638-ADFA-C3461A946389}" srcOrd="7" destOrd="0" presId="urn:microsoft.com/office/officeart/2005/8/layout/vList4"/>
    <dgm:cxn modelId="{4DE17D77-93B5-4980-9165-2DCA23316D0B}" type="presParOf" srcId="{08C40576-1DE6-4F6F-A57C-F7440486C265}" destId="{00FD711E-652B-41D7-9DBD-EF10B0EE3B60}" srcOrd="8" destOrd="0" presId="urn:microsoft.com/office/officeart/2005/8/layout/vList4"/>
    <dgm:cxn modelId="{D4B8DB61-07C7-48BB-A16B-A316EA5466B6}" type="presParOf" srcId="{00FD711E-652B-41D7-9DBD-EF10B0EE3B60}" destId="{D5910104-A899-4501-A4F4-7BFB44C99FF8}" srcOrd="0" destOrd="0" presId="urn:microsoft.com/office/officeart/2005/8/layout/vList4"/>
    <dgm:cxn modelId="{3C669798-3886-4E6F-A56B-8E9B8AB93B9B}" type="presParOf" srcId="{00FD711E-652B-41D7-9DBD-EF10B0EE3B60}" destId="{508DB4E1-04A8-4FAB-B2AA-D6EB04E1CCFD}" srcOrd="1" destOrd="0" presId="urn:microsoft.com/office/officeart/2005/8/layout/vList4"/>
    <dgm:cxn modelId="{590DF7EB-6A6B-4E6F-8F1A-C7D98227F403}" type="presParOf" srcId="{00FD711E-652B-41D7-9DBD-EF10B0EE3B60}" destId="{C37E0EEC-5346-4F78-8D10-DC83F6EC300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308753-2665-42B9-B5C8-20135B65D0B0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UA"/>
        </a:p>
      </dgm:t>
    </dgm:pt>
    <dgm:pt modelId="{BC9F315B-173D-4331-9900-D4475C95D831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Зменшити</a:t>
          </a:r>
          <a:r>
            <a:rPr lang="ru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глобальний</a:t>
          </a:r>
          <a:r>
            <a:rPr lang="ru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коефіцієнт</a:t>
          </a:r>
          <a:r>
            <a:rPr lang="ru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материнської</a:t>
          </a:r>
          <a:r>
            <a:rPr lang="ru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смертності</a:t>
          </a:r>
          <a:r>
            <a:rPr lang="ru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до 70 </a:t>
          </a: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випадків</a:t>
          </a:r>
          <a:r>
            <a:rPr lang="ru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на 100 000 </a:t>
          </a: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живороджень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, п</a:t>
          </a: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окласти</a:t>
          </a:r>
          <a:r>
            <a:rPr lang="ru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край </a:t>
          </a: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смерті</a:t>
          </a:r>
          <a:r>
            <a:rPr lang="ru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новонароджених</a:t>
          </a:r>
          <a:r>
            <a:rPr lang="ru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дітей</a:t>
          </a:r>
          <a:r>
            <a:rPr lang="ru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віком</a:t>
          </a:r>
          <a:r>
            <a:rPr lang="ru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до 5 </a:t>
          </a: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років</a:t>
          </a:r>
          <a:r>
            <a:rPr lang="ru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5F742D-348B-47C0-9D41-67BF181267BC}" type="parTrans" cxnId="{05E727A9-6E34-4BA1-A3F2-830385E2641D}">
      <dgm:prSet/>
      <dgm:spPr/>
      <dgm:t>
        <a:bodyPr/>
        <a:lstStyle/>
        <a:p>
          <a:endParaRPr lang="ru-UA"/>
        </a:p>
      </dgm:t>
    </dgm:pt>
    <dgm:pt modelId="{9F11D468-A232-4A2B-A9A0-2DC2F68EE6E3}" type="sibTrans" cxnId="{05E727A9-6E34-4BA1-A3F2-830385E2641D}">
      <dgm:prSet/>
      <dgm:spPr/>
      <dgm:t>
        <a:bodyPr/>
        <a:lstStyle/>
        <a:p>
          <a:endParaRPr lang="ru-UA"/>
        </a:p>
      </dgm:t>
    </dgm:pt>
    <dgm:pt modelId="{2864FBD8-AB0E-4DFE-B9F3-8FCD0CF9F7DB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Покласти</a:t>
          </a:r>
          <a:r>
            <a:rPr lang="ru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край </a:t>
          </a: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епідеміям</a:t>
          </a:r>
          <a:r>
            <a:rPr lang="ru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СНІДу</a:t>
          </a:r>
          <a:r>
            <a:rPr lang="ru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туберкульозу</a:t>
          </a:r>
          <a:r>
            <a:rPr lang="ru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малярії</a:t>
          </a:r>
          <a:r>
            <a:rPr lang="ru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тропічних</a:t>
          </a:r>
          <a:r>
            <a:rPr lang="ru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хвороб,  </a:t>
          </a: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боротьб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а</a:t>
          </a:r>
          <a:r>
            <a:rPr lang="ru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з гепатитом, </a:t>
          </a: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захворюваннями</a:t>
          </a:r>
          <a:r>
            <a:rPr lang="ru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передаються</a:t>
          </a:r>
          <a:r>
            <a:rPr lang="ru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через воду, та </a:t>
          </a: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іншими</a:t>
          </a:r>
          <a:r>
            <a:rPr lang="ru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інфекційними</a:t>
          </a:r>
          <a:r>
            <a:rPr lang="ru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захворюваннями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1EA0DE-F326-4A1F-BC6E-9779524918A9}" type="parTrans" cxnId="{70E5AD63-300F-4B9A-B21A-DC6161541791}">
      <dgm:prSet/>
      <dgm:spPr/>
      <dgm:t>
        <a:bodyPr/>
        <a:lstStyle/>
        <a:p>
          <a:endParaRPr lang="ru-UA"/>
        </a:p>
      </dgm:t>
    </dgm:pt>
    <dgm:pt modelId="{F39DFCBB-A6F1-4B11-866D-45CDD8FDB81C}" type="sibTrans" cxnId="{70E5AD63-300F-4B9A-B21A-DC6161541791}">
      <dgm:prSet/>
      <dgm:spPr/>
      <dgm:t>
        <a:bodyPr/>
        <a:lstStyle/>
        <a:p>
          <a:endParaRPr lang="ru-UA"/>
        </a:p>
      </dgm:t>
    </dgm:pt>
    <dgm:pt modelId="{C44C8377-9706-4366-A100-8DD7490D0E1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Зменшити</a:t>
          </a:r>
          <a:r>
            <a:rPr lang="ru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на третину </a:t>
          </a: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передчасну</a:t>
          </a:r>
          <a:r>
            <a:rPr lang="ru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смертність</a:t>
          </a:r>
          <a:r>
            <a:rPr lang="ru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неінфекційних</a:t>
          </a:r>
          <a:r>
            <a:rPr lang="ru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захворювань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,  </a:t>
          </a: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скоротити</a:t>
          </a:r>
          <a:r>
            <a:rPr lang="ru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ru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смертей та травм </a:t>
          </a: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внаслідок</a:t>
          </a:r>
          <a:r>
            <a:rPr lang="ru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ДТП</a:t>
          </a:r>
        </a:p>
      </dgm:t>
    </dgm:pt>
    <dgm:pt modelId="{F4546C94-9BE3-44DB-B93B-D3085F70108C}" type="parTrans" cxnId="{D958C63B-C761-4E82-8237-F7FF87D1E162}">
      <dgm:prSet/>
      <dgm:spPr/>
      <dgm:t>
        <a:bodyPr/>
        <a:lstStyle/>
        <a:p>
          <a:endParaRPr lang="ru-UA"/>
        </a:p>
      </dgm:t>
    </dgm:pt>
    <dgm:pt modelId="{E5B92E32-EEA0-4037-9841-3078B5C043B8}" type="sibTrans" cxnId="{D958C63B-C761-4E82-8237-F7FF87D1E162}">
      <dgm:prSet/>
      <dgm:spPr/>
      <dgm:t>
        <a:bodyPr/>
        <a:lstStyle/>
        <a:p>
          <a:endParaRPr lang="ru-UA"/>
        </a:p>
      </dgm:t>
    </dgm:pt>
    <dgm:pt modelId="{0517E253-4D85-4527-A6A2-3553F1BAB0B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Поліпшувати</a:t>
          </a:r>
          <a:r>
            <a:rPr lang="ru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профілактику</a:t>
          </a:r>
          <a:r>
            <a:rPr lang="ru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лікування</a:t>
          </a:r>
          <a:r>
            <a:rPr lang="ru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залежності</a:t>
          </a:r>
          <a:r>
            <a:rPr lang="ru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психоактивних</a:t>
          </a:r>
          <a:r>
            <a:rPr lang="ru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речовин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, з</a:t>
          </a: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абезпечити</a:t>
          </a:r>
          <a:r>
            <a:rPr lang="ru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загальне</a:t>
          </a:r>
          <a:r>
            <a:rPr lang="ru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охоплення</a:t>
          </a:r>
          <a:r>
            <a:rPr lang="ru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послуг</a:t>
          </a:r>
          <a:r>
            <a:rPr lang="ru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охорони</a:t>
          </a:r>
          <a:r>
            <a:rPr lang="ru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здоров'я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3DB4B9-E041-4F46-87EA-FF10ED531E4B}" type="parTrans" cxnId="{552064B5-9521-4C1C-B7B8-BC105B108786}">
      <dgm:prSet/>
      <dgm:spPr/>
      <dgm:t>
        <a:bodyPr/>
        <a:lstStyle/>
        <a:p>
          <a:endParaRPr lang="ru-UA"/>
        </a:p>
      </dgm:t>
    </dgm:pt>
    <dgm:pt modelId="{23F83304-6A2A-4170-AA52-9D7FB369A2BD}" type="sibTrans" cxnId="{552064B5-9521-4C1C-B7B8-BC105B108786}">
      <dgm:prSet/>
      <dgm:spPr/>
      <dgm:t>
        <a:bodyPr/>
        <a:lstStyle/>
        <a:p>
          <a:endParaRPr lang="ru-UA"/>
        </a:p>
      </dgm:t>
    </dgm:pt>
    <dgm:pt modelId="{DC50329C-6DE2-4C90-9371-C13904FC0E5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</a:t>
          </a:r>
          <a:r>
            <a:rPr lang="ru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загальний</a:t>
          </a:r>
          <a:r>
            <a:rPr lang="ru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доступ до </a:t>
          </a: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послуг</a:t>
          </a:r>
          <a:r>
            <a:rPr lang="ru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охорони</a:t>
          </a:r>
          <a:r>
            <a:rPr lang="ru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сексуального та репродуктивного </a:t>
          </a: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здоров'я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E7ACF1-4AD1-427C-A069-521D28EF5EC1}" type="parTrans" cxnId="{5553B935-BBB9-44CD-9A1C-62CFABB1F203}">
      <dgm:prSet/>
      <dgm:spPr/>
      <dgm:t>
        <a:bodyPr/>
        <a:lstStyle/>
        <a:p>
          <a:endParaRPr lang="ru-UA"/>
        </a:p>
      </dgm:t>
    </dgm:pt>
    <dgm:pt modelId="{32F18C36-0F21-4CD3-80F1-1B45B387B7B5}" type="sibTrans" cxnId="{5553B935-BBB9-44CD-9A1C-62CFABB1F203}">
      <dgm:prSet/>
      <dgm:spPr/>
      <dgm:t>
        <a:bodyPr/>
        <a:lstStyle/>
        <a:p>
          <a:endParaRPr lang="ru-UA"/>
        </a:p>
      </dgm:t>
    </dgm:pt>
    <dgm:pt modelId="{FA4C2322-996B-4450-9AC2-43F71C1E31B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Скоротити</a:t>
          </a:r>
          <a:r>
            <a:rPr lang="ru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ru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випадків</a:t>
          </a:r>
          <a:r>
            <a:rPr lang="ru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смерті</a:t>
          </a:r>
          <a:r>
            <a:rPr lang="ru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захворювань</a:t>
          </a:r>
          <a:r>
            <a:rPr lang="ru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внаслідок</a:t>
          </a:r>
          <a:r>
            <a:rPr lang="ru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впливу</a:t>
          </a:r>
          <a:r>
            <a:rPr lang="ru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небезпечних</a:t>
          </a:r>
          <a:r>
            <a:rPr lang="ru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хімічних</a:t>
          </a:r>
          <a:r>
            <a:rPr lang="ru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речовин</a:t>
          </a:r>
          <a:r>
            <a:rPr lang="ru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забруднення</a:t>
          </a:r>
          <a:r>
            <a:rPr lang="ru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отруєння</a:t>
          </a:r>
          <a:r>
            <a:rPr lang="ru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повітря</a:t>
          </a:r>
          <a:r>
            <a:rPr lang="ru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, води та </a:t>
          </a:r>
          <a:r>
            <a:rPr lang="ru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ґрунтів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360A0B-BB24-4D3A-8FE2-6EFEAB9CD3CC}" type="parTrans" cxnId="{79853940-5782-4149-B3A7-A66F65BC8D4E}">
      <dgm:prSet/>
      <dgm:spPr/>
      <dgm:t>
        <a:bodyPr/>
        <a:lstStyle/>
        <a:p>
          <a:endParaRPr lang="ru-UA"/>
        </a:p>
      </dgm:t>
    </dgm:pt>
    <dgm:pt modelId="{7C844DE4-9BCB-4B28-9D8D-B6B0A36D5FC7}" type="sibTrans" cxnId="{79853940-5782-4149-B3A7-A66F65BC8D4E}">
      <dgm:prSet/>
      <dgm:spPr/>
      <dgm:t>
        <a:bodyPr/>
        <a:lstStyle/>
        <a:p>
          <a:endParaRPr lang="ru-UA"/>
        </a:p>
      </dgm:t>
    </dgm:pt>
    <dgm:pt modelId="{C39C35D6-83A1-4366-A94B-0ABF4C543EA6}" type="pres">
      <dgm:prSet presAssocID="{91308753-2665-42B9-B5C8-20135B65D0B0}" presName="linear" presStyleCnt="0">
        <dgm:presLayoutVars>
          <dgm:animLvl val="lvl"/>
          <dgm:resizeHandles val="exact"/>
        </dgm:presLayoutVars>
      </dgm:prSet>
      <dgm:spPr/>
    </dgm:pt>
    <dgm:pt modelId="{59CF7371-26F7-47FB-8961-1C9D808179E6}" type="pres">
      <dgm:prSet presAssocID="{BC9F315B-173D-4331-9900-D4475C95D831}" presName="parentText" presStyleLbl="node1" presStyleIdx="0" presStyleCnt="6" custScaleX="91540" custLinFactNeighborY="15961">
        <dgm:presLayoutVars>
          <dgm:chMax val="0"/>
          <dgm:bulletEnabled val="1"/>
        </dgm:presLayoutVars>
      </dgm:prSet>
      <dgm:spPr/>
    </dgm:pt>
    <dgm:pt modelId="{65C17CDC-D492-4669-9822-2DF58FA45A78}" type="pres">
      <dgm:prSet presAssocID="{9F11D468-A232-4A2B-A9A0-2DC2F68EE6E3}" presName="spacer" presStyleCnt="0"/>
      <dgm:spPr/>
    </dgm:pt>
    <dgm:pt modelId="{54FA7098-AD96-44CC-9638-810F496A3CE5}" type="pres">
      <dgm:prSet presAssocID="{2864FBD8-AB0E-4DFE-B9F3-8FCD0CF9F7DB}" presName="parentText" presStyleLbl="node1" presStyleIdx="1" presStyleCnt="6" custScaleX="91540" custLinFactNeighborY="-23138">
        <dgm:presLayoutVars>
          <dgm:chMax val="0"/>
          <dgm:bulletEnabled val="1"/>
        </dgm:presLayoutVars>
      </dgm:prSet>
      <dgm:spPr/>
    </dgm:pt>
    <dgm:pt modelId="{CCD8ED8C-EEB3-43B7-9341-410B329047CF}" type="pres">
      <dgm:prSet presAssocID="{F39DFCBB-A6F1-4B11-866D-45CDD8FDB81C}" presName="spacer" presStyleCnt="0"/>
      <dgm:spPr/>
    </dgm:pt>
    <dgm:pt modelId="{4165728F-104C-4685-B7BE-4EDAC32A4C9C}" type="pres">
      <dgm:prSet presAssocID="{C44C8377-9706-4366-A100-8DD7490D0E13}" presName="parentText" presStyleLbl="node1" presStyleIdx="2" presStyleCnt="6" custScaleX="91540" custLinFactNeighborY="-23138">
        <dgm:presLayoutVars>
          <dgm:chMax val="0"/>
          <dgm:bulletEnabled val="1"/>
        </dgm:presLayoutVars>
      </dgm:prSet>
      <dgm:spPr/>
    </dgm:pt>
    <dgm:pt modelId="{F37810FB-F08F-463C-A490-3D737EB79425}" type="pres">
      <dgm:prSet presAssocID="{E5B92E32-EEA0-4037-9841-3078B5C043B8}" presName="spacer" presStyleCnt="0"/>
      <dgm:spPr/>
    </dgm:pt>
    <dgm:pt modelId="{839D1C41-BD69-49D0-AF0C-AA957CCB2AB0}" type="pres">
      <dgm:prSet presAssocID="{0517E253-4D85-4527-A6A2-3553F1BAB0B0}" presName="parentText" presStyleLbl="node1" presStyleIdx="3" presStyleCnt="6" custScaleX="91540" custLinFactNeighborY="-23138">
        <dgm:presLayoutVars>
          <dgm:chMax val="0"/>
          <dgm:bulletEnabled val="1"/>
        </dgm:presLayoutVars>
      </dgm:prSet>
      <dgm:spPr/>
    </dgm:pt>
    <dgm:pt modelId="{8918FBDE-B52B-42C5-9620-2DA4402D9590}" type="pres">
      <dgm:prSet presAssocID="{23F83304-6A2A-4170-AA52-9D7FB369A2BD}" presName="spacer" presStyleCnt="0"/>
      <dgm:spPr/>
    </dgm:pt>
    <dgm:pt modelId="{448AAD6C-0296-488A-A999-D4C65AFE7E39}" type="pres">
      <dgm:prSet presAssocID="{DC50329C-6DE2-4C90-9371-C13904FC0E52}" presName="parentText" presStyleLbl="node1" presStyleIdx="4" presStyleCnt="6" custScaleX="91540" custLinFactNeighborY="-23138">
        <dgm:presLayoutVars>
          <dgm:chMax val="0"/>
          <dgm:bulletEnabled val="1"/>
        </dgm:presLayoutVars>
      </dgm:prSet>
      <dgm:spPr/>
    </dgm:pt>
    <dgm:pt modelId="{8BA89D9D-324D-4BBC-9642-9B2060C24412}" type="pres">
      <dgm:prSet presAssocID="{32F18C36-0F21-4CD3-80F1-1B45B387B7B5}" presName="spacer" presStyleCnt="0"/>
      <dgm:spPr/>
    </dgm:pt>
    <dgm:pt modelId="{4B2CD99F-C7C6-45FE-8689-9012F9F70938}" type="pres">
      <dgm:prSet presAssocID="{FA4C2322-996B-4450-9AC2-43F71C1E31BC}" presName="parentText" presStyleLbl="node1" presStyleIdx="5" presStyleCnt="6" custScaleX="91540" custLinFactNeighborY="-23138">
        <dgm:presLayoutVars>
          <dgm:chMax val="0"/>
          <dgm:bulletEnabled val="1"/>
        </dgm:presLayoutVars>
      </dgm:prSet>
      <dgm:spPr/>
    </dgm:pt>
  </dgm:ptLst>
  <dgm:cxnLst>
    <dgm:cxn modelId="{7CF77310-9E3C-4172-9F69-F7C176B6E39F}" type="presOf" srcId="{91308753-2665-42B9-B5C8-20135B65D0B0}" destId="{C39C35D6-83A1-4366-A94B-0ABF4C543EA6}" srcOrd="0" destOrd="0" presId="urn:microsoft.com/office/officeart/2005/8/layout/vList2"/>
    <dgm:cxn modelId="{2D478812-5BD1-47DD-891F-5D98DACE50DF}" type="presOf" srcId="{DC50329C-6DE2-4C90-9371-C13904FC0E52}" destId="{448AAD6C-0296-488A-A999-D4C65AFE7E39}" srcOrd="0" destOrd="0" presId="urn:microsoft.com/office/officeart/2005/8/layout/vList2"/>
    <dgm:cxn modelId="{9F871614-D8D5-447E-89C4-DA52A1C6FC8E}" type="presOf" srcId="{C44C8377-9706-4366-A100-8DD7490D0E13}" destId="{4165728F-104C-4685-B7BE-4EDAC32A4C9C}" srcOrd="0" destOrd="0" presId="urn:microsoft.com/office/officeart/2005/8/layout/vList2"/>
    <dgm:cxn modelId="{510A8835-0CD4-4E46-82FC-F2907B81C992}" type="presOf" srcId="{FA4C2322-996B-4450-9AC2-43F71C1E31BC}" destId="{4B2CD99F-C7C6-45FE-8689-9012F9F70938}" srcOrd="0" destOrd="0" presId="urn:microsoft.com/office/officeart/2005/8/layout/vList2"/>
    <dgm:cxn modelId="{5553B935-BBB9-44CD-9A1C-62CFABB1F203}" srcId="{91308753-2665-42B9-B5C8-20135B65D0B0}" destId="{DC50329C-6DE2-4C90-9371-C13904FC0E52}" srcOrd="4" destOrd="0" parTransId="{2EE7ACF1-4AD1-427C-A069-521D28EF5EC1}" sibTransId="{32F18C36-0F21-4CD3-80F1-1B45B387B7B5}"/>
    <dgm:cxn modelId="{D958C63B-C761-4E82-8237-F7FF87D1E162}" srcId="{91308753-2665-42B9-B5C8-20135B65D0B0}" destId="{C44C8377-9706-4366-A100-8DD7490D0E13}" srcOrd="2" destOrd="0" parTransId="{F4546C94-9BE3-44DB-B93B-D3085F70108C}" sibTransId="{E5B92E32-EEA0-4037-9841-3078B5C043B8}"/>
    <dgm:cxn modelId="{79853940-5782-4149-B3A7-A66F65BC8D4E}" srcId="{91308753-2665-42B9-B5C8-20135B65D0B0}" destId="{FA4C2322-996B-4450-9AC2-43F71C1E31BC}" srcOrd="5" destOrd="0" parTransId="{9E360A0B-BB24-4D3A-8FE2-6EFEAB9CD3CC}" sibTransId="{7C844DE4-9BCB-4B28-9D8D-B6B0A36D5FC7}"/>
    <dgm:cxn modelId="{70E5AD63-300F-4B9A-B21A-DC6161541791}" srcId="{91308753-2665-42B9-B5C8-20135B65D0B0}" destId="{2864FBD8-AB0E-4DFE-B9F3-8FCD0CF9F7DB}" srcOrd="1" destOrd="0" parTransId="{D81EA0DE-F326-4A1F-BC6E-9779524918A9}" sibTransId="{F39DFCBB-A6F1-4B11-866D-45CDD8FDB81C}"/>
    <dgm:cxn modelId="{6CCD3745-998A-4146-B6AB-EDCFCAD3A31D}" type="presOf" srcId="{BC9F315B-173D-4331-9900-D4475C95D831}" destId="{59CF7371-26F7-47FB-8961-1C9D808179E6}" srcOrd="0" destOrd="0" presId="urn:microsoft.com/office/officeart/2005/8/layout/vList2"/>
    <dgm:cxn modelId="{CF3C6D48-9F0E-495D-B084-D15E74E648EC}" type="presOf" srcId="{0517E253-4D85-4527-A6A2-3553F1BAB0B0}" destId="{839D1C41-BD69-49D0-AF0C-AA957CCB2AB0}" srcOrd="0" destOrd="0" presId="urn:microsoft.com/office/officeart/2005/8/layout/vList2"/>
    <dgm:cxn modelId="{9103BE4A-4ADD-4609-A770-D9DCD3B7893B}" type="presOf" srcId="{2864FBD8-AB0E-4DFE-B9F3-8FCD0CF9F7DB}" destId="{54FA7098-AD96-44CC-9638-810F496A3CE5}" srcOrd="0" destOrd="0" presId="urn:microsoft.com/office/officeart/2005/8/layout/vList2"/>
    <dgm:cxn modelId="{05E727A9-6E34-4BA1-A3F2-830385E2641D}" srcId="{91308753-2665-42B9-B5C8-20135B65D0B0}" destId="{BC9F315B-173D-4331-9900-D4475C95D831}" srcOrd="0" destOrd="0" parTransId="{D65F742D-348B-47C0-9D41-67BF181267BC}" sibTransId="{9F11D468-A232-4A2B-A9A0-2DC2F68EE6E3}"/>
    <dgm:cxn modelId="{552064B5-9521-4C1C-B7B8-BC105B108786}" srcId="{91308753-2665-42B9-B5C8-20135B65D0B0}" destId="{0517E253-4D85-4527-A6A2-3553F1BAB0B0}" srcOrd="3" destOrd="0" parTransId="{743DB4B9-E041-4F46-87EA-FF10ED531E4B}" sibTransId="{23F83304-6A2A-4170-AA52-9D7FB369A2BD}"/>
    <dgm:cxn modelId="{3FD9D274-92E5-4DFC-8102-65EB00CFBAC4}" type="presParOf" srcId="{C39C35D6-83A1-4366-A94B-0ABF4C543EA6}" destId="{59CF7371-26F7-47FB-8961-1C9D808179E6}" srcOrd="0" destOrd="0" presId="urn:microsoft.com/office/officeart/2005/8/layout/vList2"/>
    <dgm:cxn modelId="{5B54B491-4D53-4556-B4EB-7BF56B8C5D16}" type="presParOf" srcId="{C39C35D6-83A1-4366-A94B-0ABF4C543EA6}" destId="{65C17CDC-D492-4669-9822-2DF58FA45A78}" srcOrd="1" destOrd="0" presId="urn:microsoft.com/office/officeart/2005/8/layout/vList2"/>
    <dgm:cxn modelId="{F7396040-5568-4F59-A51D-D1B344553AE2}" type="presParOf" srcId="{C39C35D6-83A1-4366-A94B-0ABF4C543EA6}" destId="{54FA7098-AD96-44CC-9638-810F496A3CE5}" srcOrd="2" destOrd="0" presId="urn:microsoft.com/office/officeart/2005/8/layout/vList2"/>
    <dgm:cxn modelId="{74996EC6-A096-4D1E-8714-EF328DDA8FBA}" type="presParOf" srcId="{C39C35D6-83A1-4366-A94B-0ABF4C543EA6}" destId="{CCD8ED8C-EEB3-43B7-9341-410B329047CF}" srcOrd="3" destOrd="0" presId="urn:microsoft.com/office/officeart/2005/8/layout/vList2"/>
    <dgm:cxn modelId="{B57DC4DB-6426-423E-B92F-AB76A8FBE552}" type="presParOf" srcId="{C39C35D6-83A1-4366-A94B-0ABF4C543EA6}" destId="{4165728F-104C-4685-B7BE-4EDAC32A4C9C}" srcOrd="4" destOrd="0" presId="urn:microsoft.com/office/officeart/2005/8/layout/vList2"/>
    <dgm:cxn modelId="{9DAB6A21-25D2-472B-8625-90721B8A1F9B}" type="presParOf" srcId="{C39C35D6-83A1-4366-A94B-0ABF4C543EA6}" destId="{F37810FB-F08F-463C-A490-3D737EB79425}" srcOrd="5" destOrd="0" presId="urn:microsoft.com/office/officeart/2005/8/layout/vList2"/>
    <dgm:cxn modelId="{15E82C60-4F79-402F-9C86-1F5CC0EC6EF4}" type="presParOf" srcId="{C39C35D6-83A1-4366-A94B-0ABF4C543EA6}" destId="{839D1C41-BD69-49D0-AF0C-AA957CCB2AB0}" srcOrd="6" destOrd="0" presId="urn:microsoft.com/office/officeart/2005/8/layout/vList2"/>
    <dgm:cxn modelId="{625693E9-6E44-4AB1-AD22-D8C1D13D0A24}" type="presParOf" srcId="{C39C35D6-83A1-4366-A94B-0ABF4C543EA6}" destId="{8918FBDE-B52B-42C5-9620-2DA4402D9590}" srcOrd="7" destOrd="0" presId="urn:microsoft.com/office/officeart/2005/8/layout/vList2"/>
    <dgm:cxn modelId="{298A699F-CEE9-4999-A663-8B8D00EB8CDF}" type="presParOf" srcId="{C39C35D6-83A1-4366-A94B-0ABF4C543EA6}" destId="{448AAD6C-0296-488A-A999-D4C65AFE7E39}" srcOrd="8" destOrd="0" presId="urn:microsoft.com/office/officeart/2005/8/layout/vList2"/>
    <dgm:cxn modelId="{A1D65716-1411-4B78-BC15-AB98C3ECB7B1}" type="presParOf" srcId="{C39C35D6-83A1-4366-A94B-0ABF4C543EA6}" destId="{8BA89D9D-324D-4BBC-9642-9B2060C24412}" srcOrd="9" destOrd="0" presId="urn:microsoft.com/office/officeart/2005/8/layout/vList2"/>
    <dgm:cxn modelId="{C2E7C4EE-8DDD-403B-9D95-B0770111DC3E}" type="presParOf" srcId="{C39C35D6-83A1-4366-A94B-0ABF4C543EA6}" destId="{4B2CD99F-C7C6-45FE-8689-9012F9F7093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E35439-9567-4A6C-AE61-953ADF3CCBD3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78F3CDA3-6E71-44A8-9D92-D9F64955BB87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щоб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усі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дівчатка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та хлопчики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завершували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здобуття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безкоштовної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рівноправної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якісної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початкової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середньої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3D805F-913B-4F88-BFB5-42F5004645D0}" type="parTrans" cxnId="{1E21E678-7A32-49DB-A28D-A9BCB61B937C}">
      <dgm:prSet/>
      <dgm:spPr/>
      <dgm:t>
        <a:bodyPr/>
        <a:lstStyle/>
        <a:p>
          <a:endParaRPr lang="ru-UA"/>
        </a:p>
      </dgm:t>
    </dgm:pt>
    <dgm:pt modelId="{97C3F2A3-4B74-427B-A15C-E48F0394F79C}" type="sibTrans" cxnId="{1E21E678-7A32-49DB-A28D-A9BCB61B937C}">
      <dgm:prSet/>
      <dgm:spPr/>
      <dgm:t>
        <a:bodyPr/>
        <a:lstStyle/>
        <a:p>
          <a:endParaRPr lang="ru-UA"/>
        </a:p>
      </dgm:t>
    </dgm:pt>
    <dgm:pt modelId="{3BAD24F7-A7CF-4806-AB15-89BFD8BA75F1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Істотно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збільшити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молодих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дорослих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людей,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мають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затребувані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навички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, у тому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числі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професійно-технічні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навички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515790-DFD1-48D3-B1BD-0CB1C76BB055}" type="parTrans" cxnId="{866AEA96-0B0B-4BEF-A79F-7407FECC106F}">
      <dgm:prSet/>
      <dgm:spPr/>
      <dgm:t>
        <a:bodyPr/>
        <a:lstStyle/>
        <a:p>
          <a:endParaRPr lang="ru-UA"/>
        </a:p>
      </dgm:t>
    </dgm:pt>
    <dgm:pt modelId="{F3735A27-1A50-4A3F-ABE0-2DBB9747F235}" type="sibTrans" cxnId="{866AEA96-0B0B-4BEF-A79F-7407FECC106F}">
      <dgm:prSet/>
      <dgm:spPr/>
      <dgm:t>
        <a:bodyPr/>
        <a:lstStyle/>
        <a:p>
          <a:endParaRPr lang="ru-UA"/>
        </a:p>
      </dgm:t>
    </dgm:pt>
    <dgm:pt modelId="{4692FDDA-EE81-4FAB-BB76-C8BEEF1D990F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щоб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усі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дівчатка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та хлопчики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мали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доступ до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якісних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систем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, догляду та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дошкільного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навчання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дітей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молодшого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віку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FC5A72F5-F381-465B-909A-E387B4BD7F56}" type="parTrans" cxnId="{D0A1F72A-E95A-46B4-B7C5-67918095FEE7}">
      <dgm:prSet/>
      <dgm:spPr/>
      <dgm:t>
        <a:bodyPr/>
        <a:lstStyle/>
        <a:p>
          <a:endParaRPr lang="ru-UA"/>
        </a:p>
      </dgm:t>
    </dgm:pt>
    <dgm:pt modelId="{42AF9076-B0D6-4278-B9B1-945F5B6DDC3E}" type="sibTrans" cxnId="{D0A1F72A-E95A-46B4-B7C5-67918095FEE7}">
      <dgm:prSet/>
      <dgm:spPr/>
      <dgm:t>
        <a:bodyPr/>
        <a:lstStyle/>
        <a:p>
          <a:endParaRPr lang="ru-UA"/>
        </a:p>
      </dgm:t>
    </dgm:pt>
    <dgm:pt modelId="{B3218917-21EC-44E5-ABA0-22B21CF9A3AC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рівний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доступ до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професійно-технічної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підготовки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всіх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рівнів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вразливих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груп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населення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20359F-A152-4439-803C-DB1BEBD5844E}" type="parTrans" cxnId="{A1167F18-16D7-487C-A36F-46250B9ED166}">
      <dgm:prSet/>
      <dgm:spPr/>
      <dgm:t>
        <a:bodyPr/>
        <a:lstStyle/>
        <a:p>
          <a:endParaRPr lang="ru-UA"/>
        </a:p>
      </dgm:t>
    </dgm:pt>
    <dgm:pt modelId="{2DAE8443-B7A8-42BF-B443-E55B8C900A63}" type="sibTrans" cxnId="{A1167F18-16D7-487C-A36F-46250B9ED166}">
      <dgm:prSet/>
      <dgm:spPr/>
      <dgm:t>
        <a:bodyPr/>
        <a:lstStyle/>
        <a:p>
          <a:endParaRPr lang="ru-UA"/>
        </a:p>
      </dgm:t>
    </dgm:pt>
    <dgm:pt modelId="{DC0AD56F-4886-42CD-83E9-A916E3261D29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всіх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жінок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чоловіків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основний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доступ до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недорогої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якісної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професійно-технічної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вищої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, у тому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числі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університетської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41EC3C-011A-4DA2-8BDA-0B50622B88CC}" type="parTrans" cxnId="{05891013-E1ED-4F82-BAB6-91B9CCEB4158}">
      <dgm:prSet/>
      <dgm:spPr/>
      <dgm:t>
        <a:bodyPr/>
        <a:lstStyle/>
        <a:p>
          <a:endParaRPr lang="ru-UA"/>
        </a:p>
      </dgm:t>
    </dgm:pt>
    <dgm:pt modelId="{A79D9C64-4F99-4282-AE0D-555D387FA499}" type="sibTrans" cxnId="{05891013-E1ED-4F82-BAB6-91B9CCEB4158}">
      <dgm:prSet/>
      <dgm:spPr/>
      <dgm:t>
        <a:bodyPr/>
        <a:lstStyle/>
        <a:p>
          <a:endParaRPr lang="ru-UA"/>
        </a:p>
      </dgm:t>
    </dgm:pt>
    <dgm:pt modelId="{0AC5073F-0010-4881-B877-34B65F18B2A2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щоб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усі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молоді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люди та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значна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частка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дорослого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населення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вміли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читати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писати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рахувати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299C14-DF3F-488A-AC6E-D1F267620E0E}" type="parTrans" cxnId="{46DCDDA2-1083-4270-A2C3-FA8CD779426F}">
      <dgm:prSet/>
      <dgm:spPr/>
      <dgm:t>
        <a:bodyPr/>
        <a:lstStyle/>
        <a:p>
          <a:endParaRPr lang="ru-UA"/>
        </a:p>
      </dgm:t>
    </dgm:pt>
    <dgm:pt modelId="{5D009E3B-70D1-423A-ACF7-D022FDCDC942}" type="sibTrans" cxnId="{46DCDDA2-1083-4270-A2C3-FA8CD779426F}">
      <dgm:prSet/>
      <dgm:spPr/>
      <dgm:t>
        <a:bodyPr/>
        <a:lstStyle/>
        <a:p>
          <a:endParaRPr lang="ru-UA"/>
        </a:p>
      </dgm:t>
    </dgm:pt>
    <dgm:pt modelId="{A936E42D-8AF9-463A-BB88-19C19D05ABB2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щоб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усі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учні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набували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знання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навички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необхідні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сприяння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сталому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та могли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діяти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відповідно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цих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знань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4A3E55-FAD6-4B96-8705-25EF8394A97F}" type="parTrans" cxnId="{F5AD9342-3B83-42FB-9253-B45BFE29ED5F}">
      <dgm:prSet/>
      <dgm:spPr/>
      <dgm:t>
        <a:bodyPr/>
        <a:lstStyle/>
        <a:p>
          <a:endParaRPr lang="ru-UA"/>
        </a:p>
      </dgm:t>
    </dgm:pt>
    <dgm:pt modelId="{5D538868-6B7B-4401-8131-0F236E0B0302}" type="sibTrans" cxnId="{F5AD9342-3B83-42FB-9253-B45BFE29ED5F}">
      <dgm:prSet/>
      <dgm:spPr/>
      <dgm:t>
        <a:bodyPr/>
        <a:lstStyle/>
        <a:p>
          <a:endParaRPr lang="ru-UA"/>
        </a:p>
      </dgm:t>
    </dgm:pt>
    <dgm:pt modelId="{C84346F8-EA70-4244-8EDB-D3A27E743D3A}" type="pres">
      <dgm:prSet presAssocID="{D4E35439-9567-4A6C-AE61-953ADF3CCBD3}" presName="Name0" presStyleCnt="0">
        <dgm:presLayoutVars>
          <dgm:dir/>
          <dgm:resizeHandles val="exact"/>
        </dgm:presLayoutVars>
      </dgm:prSet>
      <dgm:spPr/>
    </dgm:pt>
    <dgm:pt modelId="{5DEE0423-2F6A-4343-9864-1F3CB7F79062}" type="pres">
      <dgm:prSet presAssocID="{78F3CDA3-6E71-44A8-9D92-D9F64955BB87}" presName="composite" presStyleCnt="0"/>
      <dgm:spPr/>
    </dgm:pt>
    <dgm:pt modelId="{47B284A8-13F4-49F2-B45A-413CFEA0E381}" type="pres">
      <dgm:prSet presAssocID="{78F3CDA3-6E71-44A8-9D92-D9F64955BB87}" presName="rect1" presStyleLbl="trAlignAcc1" presStyleIdx="0" presStyleCnt="7" custLinFactNeighborX="10555" custLinFactNeighborY="-2549">
        <dgm:presLayoutVars>
          <dgm:bulletEnabled val="1"/>
        </dgm:presLayoutVars>
      </dgm:prSet>
      <dgm:spPr/>
    </dgm:pt>
    <dgm:pt modelId="{DDB93915-D45B-44A8-B704-D66A49E21654}" type="pres">
      <dgm:prSet presAssocID="{78F3CDA3-6E71-44A8-9D92-D9F64955BB87}" presName="rect2" presStyleLbl="fgImgPlace1" presStyleIdx="0" presStyleCnt="7" custScaleX="153219"/>
      <dgm:spPr>
        <a:blipFill rotWithShape="1">
          <a:blip xmlns:r="http://schemas.openxmlformats.org/officeDocument/2006/relationships" r:embed="rId1"/>
          <a:srcRect/>
          <a:stretch>
            <a:fillRect l="-62000" r="-62000"/>
          </a:stretch>
        </a:blipFill>
      </dgm:spPr>
    </dgm:pt>
    <dgm:pt modelId="{2E0D5801-302B-48B8-86F6-DF5BD5034239}" type="pres">
      <dgm:prSet presAssocID="{97C3F2A3-4B74-427B-A15C-E48F0394F79C}" presName="sibTrans" presStyleCnt="0"/>
      <dgm:spPr/>
    </dgm:pt>
    <dgm:pt modelId="{ABA8D207-22DA-44E0-A93F-E341BE6B8992}" type="pres">
      <dgm:prSet presAssocID="{3BAD24F7-A7CF-4806-AB15-89BFD8BA75F1}" presName="composite" presStyleCnt="0"/>
      <dgm:spPr/>
    </dgm:pt>
    <dgm:pt modelId="{62BF8C62-49EB-4234-BAD1-8E721F0D813F}" type="pres">
      <dgm:prSet presAssocID="{3BAD24F7-A7CF-4806-AB15-89BFD8BA75F1}" presName="rect1" presStyleLbl="trAlignAcc1" presStyleIdx="1" presStyleCnt="7" custLinFactNeighborX="21111" custLinFactNeighborY="-5736">
        <dgm:presLayoutVars>
          <dgm:bulletEnabled val="1"/>
        </dgm:presLayoutVars>
      </dgm:prSet>
      <dgm:spPr/>
    </dgm:pt>
    <dgm:pt modelId="{8802E328-8DF4-41B2-955E-A41982944E55}" type="pres">
      <dgm:prSet presAssocID="{3BAD24F7-A7CF-4806-AB15-89BFD8BA75F1}" presName="rect2" presStyleLbl="fgImgPlace1" presStyleIdx="1" presStyleCnt="7" custScaleX="132096" custLinFactNeighborX="60088" custLinFactNeighborY="4249"/>
      <dgm:spPr>
        <a:blipFill rotWithShape="1">
          <a:blip xmlns:r="http://schemas.openxmlformats.org/officeDocument/2006/relationships" r:embed="rId2"/>
          <a:srcRect/>
          <a:stretch>
            <a:fillRect l="-120000" r="-120000"/>
          </a:stretch>
        </a:blipFill>
      </dgm:spPr>
    </dgm:pt>
    <dgm:pt modelId="{0021D44D-0FB8-4D76-8C6C-F8268C770E9E}" type="pres">
      <dgm:prSet presAssocID="{F3735A27-1A50-4A3F-ABE0-2DBB9747F235}" presName="sibTrans" presStyleCnt="0"/>
      <dgm:spPr/>
    </dgm:pt>
    <dgm:pt modelId="{6CA3145E-D9D3-446C-B1FF-2247C40EF953}" type="pres">
      <dgm:prSet presAssocID="{4692FDDA-EE81-4FAB-BB76-C8BEEF1D990F}" presName="composite" presStyleCnt="0"/>
      <dgm:spPr/>
    </dgm:pt>
    <dgm:pt modelId="{0233079D-3858-41A9-B328-2A5CA8E30277}" type="pres">
      <dgm:prSet presAssocID="{4692FDDA-EE81-4FAB-BB76-C8BEEF1D990F}" presName="rect1" presStyleLbl="trAlignAcc1" presStyleIdx="2" presStyleCnt="7" custLinFactNeighborX="10555" custLinFactNeighborY="-2549">
        <dgm:presLayoutVars>
          <dgm:bulletEnabled val="1"/>
        </dgm:presLayoutVars>
      </dgm:prSet>
      <dgm:spPr/>
    </dgm:pt>
    <dgm:pt modelId="{D30D70DB-98B7-41F6-8A3D-7A50098942F6}" type="pres">
      <dgm:prSet presAssocID="{4692FDDA-EE81-4FAB-BB76-C8BEEF1D990F}" presName="rect2" presStyleLbl="fgImgPlace1" presStyleIdx="2" presStyleCnt="7" custScaleX="153219"/>
      <dgm:spPr>
        <a:blipFill rotWithShape="1">
          <a:blip xmlns:r="http://schemas.openxmlformats.org/officeDocument/2006/relationships" r:embed="rId3"/>
          <a:srcRect/>
          <a:stretch>
            <a:fillRect l="-83000" r="-83000"/>
          </a:stretch>
        </a:blipFill>
      </dgm:spPr>
    </dgm:pt>
    <dgm:pt modelId="{0D657C9B-6005-49CA-802E-99A30965A351}" type="pres">
      <dgm:prSet presAssocID="{42AF9076-B0D6-4278-B9B1-945F5B6DDC3E}" presName="sibTrans" presStyleCnt="0"/>
      <dgm:spPr/>
    </dgm:pt>
    <dgm:pt modelId="{9988FC77-320E-41C8-8D77-89DF57641E8A}" type="pres">
      <dgm:prSet presAssocID="{B3218917-21EC-44E5-ABA0-22B21CF9A3AC}" presName="composite" presStyleCnt="0"/>
      <dgm:spPr/>
    </dgm:pt>
    <dgm:pt modelId="{87232D65-1756-4123-9A99-F91BA4D802B0}" type="pres">
      <dgm:prSet presAssocID="{B3218917-21EC-44E5-ABA0-22B21CF9A3AC}" presName="rect1" presStyleLbl="trAlignAcc1" presStyleIdx="3" presStyleCnt="7" custLinFactNeighborX="20314" custLinFactNeighborY="-3264">
        <dgm:presLayoutVars>
          <dgm:bulletEnabled val="1"/>
        </dgm:presLayoutVars>
      </dgm:prSet>
      <dgm:spPr/>
    </dgm:pt>
    <dgm:pt modelId="{BB40D737-2390-4896-B9FE-2AA3EC831D4B}" type="pres">
      <dgm:prSet presAssocID="{B3218917-21EC-44E5-ABA0-22B21CF9A3AC}" presName="rect2" presStyleLbl="fgImgPlace1" presStyleIdx="3" presStyleCnt="7" custScaleX="132096" custLinFactNeighborX="60088" custLinFactNeighborY="4249"/>
      <dgm:spPr>
        <a:blipFill rotWithShape="1">
          <a:blip xmlns:r="http://schemas.openxmlformats.org/officeDocument/2006/relationships" r:embed="rId4"/>
          <a:srcRect/>
          <a:stretch>
            <a:fillRect l="-63000" r="-63000"/>
          </a:stretch>
        </a:blipFill>
      </dgm:spPr>
    </dgm:pt>
    <dgm:pt modelId="{1595EE5B-0078-45E2-8BA7-5D6799D83643}" type="pres">
      <dgm:prSet presAssocID="{2DAE8443-B7A8-42BF-B443-E55B8C900A63}" presName="sibTrans" presStyleCnt="0"/>
      <dgm:spPr/>
    </dgm:pt>
    <dgm:pt modelId="{BD2FF738-3BCC-479D-ADA1-A62C3CCC4706}" type="pres">
      <dgm:prSet presAssocID="{DC0AD56F-4886-42CD-83E9-A916E3261D29}" presName="composite" presStyleCnt="0"/>
      <dgm:spPr/>
    </dgm:pt>
    <dgm:pt modelId="{05A83052-A7B2-4366-832B-47417B9342C1}" type="pres">
      <dgm:prSet presAssocID="{DC0AD56F-4886-42CD-83E9-A916E3261D29}" presName="rect1" presStyleLbl="trAlignAcc1" presStyleIdx="4" presStyleCnt="7" custLinFactNeighborX="11551" custLinFactNeighborY="-7010">
        <dgm:presLayoutVars>
          <dgm:bulletEnabled val="1"/>
        </dgm:presLayoutVars>
      </dgm:prSet>
      <dgm:spPr/>
    </dgm:pt>
    <dgm:pt modelId="{9955F451-162A-45B4-BA45-D4BF6589E15A}" type="pres">
      <dgm:prSet presAssocID="{DC0AD56F-4886-42CD-83E9-A916E3261D29}" presName="rect2" presStyleLbl="fgImgPlace1" presStyleIdx="4" presStyleCnt="7" custScaleX="153219"/>
      <dgm:spPr>
        <a:blipFill rotWithShape="1">
          <a:blip xmlns:r="http://schemas.openxmlformats.org/officeDocument/2006/relationships" r:embed="rId5"/>
          <a:srcRect/>
          <a:stretch>
            <a:fillRect l="-83000" r="-83000"/>
          </a:stretch>
        </a:blipFill>
      </dgm:spPr>
    </dgm:pt>
    <dgm:pt modelId="{1FD91DE6-A742-4374-9575-5840DCEBDACA}" type="pres">
      <dgm:prSet presAssocID="{A79D9C64-4F99-4282-AE0D-555D387FA499}" presName="sibTrans" presStyleCnt="0"/>
      <dgm:spPr/>
    </dgm:pt>
    <dgm:pt modelId="{2F1F049F-478D-413D-A9F9-7F4C3D7F8D65}" type="pres">
      <dgm:prSet presAssocID="{0AC5073F-0010-4881-B877-34B65F18B2A2}" presName="composite" presStyleCnt="0"/>
      <dgm:spPr/>
    </dgm:pt>
    <dgm:pt modelId="{19B06B14-744E-4EE4-BD1E-82A54DCB4030}" type="pres">
      <dgm:prSet presAssocID="{0AC5073F-0010-4881-B877-34B65F18B2A2}" presName="rect1" presStyleLbl="trAlignAcc1" presStyleIdx="5" presStyleCnt="7" custLinFactNeighborX="21111" custLinFactNeighborY="-5736">
        <dgm:presLayoutVars>
          <dgm:bulletEnabled val="1"/>
        </dgm:presLayoutVars>
      </dgm:prSet>
      <dgm:spPr/>
    </dgm:pt>
    <dgm:pt modelId="{365F75BB-BD93-476C-AB6A-3981E55C1D76}" type="pres">
      <dgm:prSet presAssocID="{0AC5073F-0010-4881-B877-34B65F18B2A2}" presName="rect2" presStyleLbl="fgImgPlace1" presStyleIdx="5" presStyleCnt="7" custScaleX="132096" custLinFactNeighborX="62819" custLinFactNeighborY="4169"/>
      <dgm:spPr>
        <a:blipFill rotWithShape="1">
          <a:blip xmlns:r="http://schemas.openxmlformats.org/officeDocument/2006/relationships" r:embed="rId6"/>
          <a:srcRect/>
          <a:stretch>
            <a:fillRect l="-68000" r="-68000"/>
          </a:stretch>
        </a:blipFill>
      </dgm:spPr>
    </dgm:pt>
    <dgm:pt modelId="{9BB8AEA5-4C08-4A35-B50D-C29BCFC27032}" type="pres">
      <dgm:prSet presAssocID="{5D009E3B-70D1-423A-ACF7-D022FDCDC942}" presName="sibTrans" presStyleCnt="0"/>
      <dgm:spPr/>
    </dgm:pt>
    <dgm:pt modelId="{2F8E0AE8-C060-4AC5-9710-1F67AE3D9B2D}" type="pres">
      <dgm:prSet presAssocID="{A936E42D-8AF9-463A-BB88-19C19D05ABB2}" presName="composite" presStyleCnt="0"/>
      <dgm:spPr/>
    </dgm:pt>
    <dgm:pt modelId="{999ABB8C-4644-43EB-AE23-8549C7D68940}" type="pres">
      <dgm:prSet presAssocID="{A936E42D-8AF9-463A-BB88-19C19D05ABB2}" presName="rect1" presStyleLbl="trAlignAcc1" presStyleIdx="6" presStyleCnt="7" custLinFactNeighborX="10156">
        <dgm:presLayoutVars>
          <dgm:bulletEnabled val="1"/>
        </dgm:presLayoutVars>
      </dgm:prSet>
      <dgm:spPr/>
    </dgm:pt>
    <dgm:pt modelId="{FEF9AD1F-BDB6-4ACA-950B-C0FC04CEB603}" type="pres">
      <dgm:prSet presAssocID="{A936E42D-8AF9-463A-BB88-19C19D05ABB2}" presName="rect2" presStyleLbl="fgImgPlace1" presStyleIdx="6" presStyleCnt="7" custScaleX="134832"/>
      <dgm:spPr>
        <a:blipFill rotWithShape="1">
          <a:blip xmlns:r="http://schemas.openxmlformats.org/officeDocument/2006/relationships" r:embed="rId7"/>
          <a:srcRect/>
          <a:stretch>
            <a:fillRect l="-10000" r="-10000"/>
          </a:stretch>
        </a:blipFill>
      </dgm:spPr>
    </dgm:pt>
  </dgm:ptLst>
  <dgm:cxnLst>
    <dgm:cxn modelId="{82EB6508-856A-4B0F-A38B-3FA879E664C1}" type="presOf" srcId="{B3218917-21EC-44E5-ABA0-22B21CF9A3AC}" destId="{87232D65-1756-4123-9A99-F91BA4D802B0}" srcOrd="0" destOrd="0" presId="urn:microsoft.com/office/officeart/2008/layout/PictureStrips"/>
    <dgm:cxn modelId="{05891013-E1ED-4F82-BAB6-91B9CCEB4158}" srcId="{D4E35439-9567-4A6C-AE61-953ADF3CCBD3}" destId="{DC0AD56F-4886-42CD-83E9-A916E3261D29}" srcOrd="4" destOrd="0" parTransId="{DE41EC3C-011A-4DA2-8BDA-0B50622B88CC}" sibTransId="{A79D9C64-4F99-4282-AE0D-555D387FA499}"/>
    <dgm:cxn modelId="{A1167F18-16D7-487C-A36F-46250B9ED166}" srcId="{D4E35439-9567-4A6C-AE61-953ADF3CCBD3}" destId="{B3218917-21EC-44E5-ABA0-22B21CF9A3AC}" srcOrd="3" destOrd="0" parTransId="{FD20359F-A152-4439-803C-DB1BEBD5844E}" sibTransId="{2DAE8443-B7A8-42BF-B443-E55B8C900A63}"/>
    <dgm:cxn modelId="{BC77B118-C12D-4C90-8028-C36A2B9C0E33}" type="presOf" srcId="{3BAD24F7-A7CF-4806-AB15-89BFD8BA75F1}" destId="{62BF8C62-49EB-4234-BAD1-8E721F0D813F}" srcOrd="0" destOrd="0" presId="urn:microsoft.com/office/officeart/2008/layout/PictureStrips"/>
    <dgm:cxn modelId="{8ED25A26-E514-4DCA-8B64-50D6B1828E98}" type="presOf" srcId="{D4E35439-9567-4A6C-AE61-953ADF3CCBD3}" destId="{C84346F8-EA70-4244-8EDB-D3A27E743D3A}" srcOrd="0" destOrd="0" presId="urn:microsoft.com/office/officeart/2008/layout/PictureStrips"/>
    <dgm:cxn modelId="{D0A1F72A-E95A-46B4-B7C5-67918095FEE7}" srcId="{D4E35439-9567-4A6C-AE61-953ADF3CCBD3}" destId="{4692FDDA-EE81-4FAB-BB76-C8BEEF1D990F}" srcOrd="2" destOrd="0" parTransId="{FC5A72F5-F381-465B-909A-E387B4BD7F56}" sibTransId="{42AF9076-B0D6-4278-B9B1-945F5B6DDC3E}"/>
    <dgm:cxn modelId="{F5AD9342-3B83-42FB-9253-B45BFE29ED5F}" srcId="{D4E35439-9567-4A6C-AE61-953ADF3CCBD3}" destId="{A936E42D-8AF9-463A-BB88-19C19D05ABB2}" srcOrd="6" destOrd="0" parTransId="{9F4A3E55-FAD6-4B96-8705-25EF8394A97F}" sibTransId="{5D538868-6B7B-4401-8131-0F236E0B0302}"/>
    <dgm:cxn modelId="{1E21E678-7A32-49DB-A28D-A9BCB61B937C}" srcId="{D4E35439-9567-4A6C-AE61-953ADF3CCBD3}" destId="{78F3CDA3-6E71-44A8-9D92-D9F64955BB87}" srcOrd="0" destOrd="0" parTransId="{923D805F-913B-4F88-BFB5-42F5004645D0}" sibTransId="{97C3F2A3-4B74-427B-A15C-E48F0394F79C}"/>
    <dgm:cxn modelId="{39B5CD7D-25FD-4996-912D-CC0042051549}" type="presOf" srcId="{A936E42D-8AF9-463A-BB88-19C19D05ABB2}" destId="{999ABB8C-4644-43EB-AE23-8549C7D68940}" srcOrd="0" destOrd="0" presId="urn:microsoft.com/office/officeart/2008/layout/PictureStrips"/>
    <dgm:cxn modelId="{866AEA96-0B0B-4BEF-A79F-7407FECC106F}" srcId="{D4E35439-9567-4A6C-AE61-953ADF3CCBD3}" destId="{3BAD24F7-A7CF-4806-AB15-89BFD8BA75F1}" srcOrd="1" destOrd="0" parTransId="{BD515790-DFD1-48D3-B1BD-0CB1C76BB055}" sibTransId="{F3735A27-1A50-4A3F-ABE0-2DBB9747F235}"/>
    <dgm:cxn modelId="{C25E6097-72A2-4CC9-BE68-FB5E2F37EA9C}" type="presOf" srcId="{4692FDDA-EE81-4FAB-BB76-C8BEEF1D990F}" destId="{0233079D-3858-41A9-B328-2A5CA8E30277}" srcOrd="0" destOrd="0" presId="urn:microsoft.com/office/officeart/2008/layout/PictureStrips"/>
    <dgm:cxn modelId="{46DCDDA2-1083-4270-A2C3-FA8CD779426F}" srcId="{D4E35439-9567-4A6C-AE61-953ADF3CCBD3}" destId="{0AC5073F-0010-4881-B877-34B65F18B2A2}" srcOrd="5" destOrd="0" parTransId="{DD299C14-DF3F-488A-AC6E-D1F267620E0E}" sibTransId="{5D009E3B-70D1-423A-ACF7-D022FDCDC942}"/>
    <dgm:cxn modelId="{48D3C8AF-EDDA-4741-9A66-8BE1475C2C4C}" type="presOf" srcId="{DC0AD56F-4886-42CD-83E9-A916E3261D29}" destId="{05A83052-A7B2-4366-832B-47417B9342C1}" srcOrd="0" destOrd="0" presId="urn:microsoft.com/office/officeart/2008/layout/PictureStrips"/>
    <dgm:cxn modelId="{5A7D90E9-1D4F-4EF6-9E4F-E9C9B77161E8}" type="presOf" srcId="{78F3CDA3-6E71-44A8-9D92-D9F64955BB87}" destId="{47B284A8-13F4-49F2-B45A-413CFEA0E381}" srcOrd="0" destOrd="0" presId="urn:microsoft.com/office/officeart/2008/layout/PictureStrips"/>
    <dgm:cxn modelId="{59E8B3F5-B93B-41CB-A79C-07A4AF99DDFA}" type="presOf" srcId="{0AC5073F-0010-4881-B877-34B65F18B2A2}" destId="{19B06B14-744E-4EE4-BD1E-82A54DCB4030}" srcOrd="0" destOrd="0" presId="urn:microsoft.com/office/officeart/2008/layout/PictureStrips"/>
    <dgm:cxn modelId="{BE398D08-286B-4B0F-9883-4095BC7C59A5}" type="presParOf" srcId="{C84346F8-EA70-4244-8EDB-D3A27E743D3A}" destId="{5DEE0423-2F6A-4343-9864-1F3CB7F79062}" srcOrd="0" destOrd="0" presId="urn:microsoft.com/office/officeart/2008/layout/PictureStrips"/>
    <dgm:cxn modelId="{8ED82BDE-BE8B-477E-B4BA-A31EBB991698}" type="presParOf" srcId="{5DEE0423-2F6A-4343-9864-1F3CB7F79062}" destId="{47B284A8-13F4-49F2-B45A-413CFEA0E381}" srcOrd="0" destOrd="0" presId="urn:microsoft.com/office/officeart/2008/layout/PictureStrips"/>
    <dgm:cxn modelId="{23386C38-15CF-42EC-920A-95B8D0E11E0F}" type="presParOf" srcId="{5DEE0423-2F6A-4343-9864-1F3CB7F79062}" destId="{DDB93915-D45B-44A8-B704-D66A49E21654}" srcOrd="1" destOrd="0" presId="urn:microsoft.com/office/officeart/2008/layout/PictureStrips"/>
    <dgm:cxn modelId="{215E4712-64C9-4C6C-B0DA-B44F7DEFF97D}" type="presParOf" srcId="{C84346F8-EA70-4244-8EDB-D3A27E743D3A}" destId="{2E0D5801-302B-48B8-86F6-DF5BD5034239}" srcOrd="1" destOrd="0" presId="urn:microsoft.com/office/officeart/2008/layout/PictureStrips"/>
    <dgm:cxn modelId="{477FA587-EEC5-4FB1-B612-5D24DDAF6CCF}" type="presParOf" srcId="{C84346F8-EA70-4244-8EDB-D3A27E743D3A}" destId="{ABA8D207-22DA-44E0-A93F-E341BE6B8992}" srcOrd="2" destOrd="0" presId="urn:microsoft.com/office/officeart/2008/layout/PictureStrips"/>
    <dgm:cxn modelId="{71D9B3C1-9E6B-47D9-944E-B5DFDF84E11A}" type="presParOf" srcId="{ABA8D207-22DA-44E0-A93F-E341BE6B8992}" destId="{62BF8C62-49EB-4234-BAD1-8E721F0D813F}" srcOrd="0" destOrd="0" presId="urn:microsoft.com/office/officeart/2008/layout/PictureStrips"/>
    <dgm:cxn modelId="{B7C9E2D4-F7BF-4DC2-A09D-4760ECAEE096}" type="presParOf" srcId="{ABA8D207-22DA-44E0-A93F-E341BE6B8992}" destId="{8802E328-8DF4-41B2-955E-A41982944E55}" srcOrd="1" destOrd="0" presId="urn:microsoft.com/office/officeart/2008/layout/PictureStrips"/>
    <dgm:cxn modelId="{D9CAE7DD-8FE3-4CDF-9766-AACA635550ED}" type="presParOf" srcId="{C84346F8-EA70-4244-8EDB-D3A27E743D3A}" destId="{0021D44D-0FB8-4D76-8C6C-F8268C770E9E}" srcOrd="3" destOrd="0" presId="urn:microsoft.com/office/officeart/2008/layout/PictureStrips"/>
    <dgm:cxn modelId="{D0828B34-F28D-4D62-BC24-27D94E6950EC}" type="presParOf" srcId="{C84346F8-EA70-4244-8EDB-D3A27E743D3A}" destId="{6CA3145E-D9D3-446C-B1FF-2247C40EF953}" srcOrd="4" destOrd="0" presId="urn:microsoft.com/office/officeart/2008/layout/PictureStrips"/>
    <dgm:cxn modelId="{F3713CFD-D047-4C2E-B5AC-68706A3854B5}" type="presParOf" srcId="{6CA3145E-D9D3-446C-B1FF-2247C40EF953}" destId="{0233079D-3858-41A9-B328-2A5CA8E30277}" srcOrd="0" destOrd="0" presId="urn:microsoft.com/office/officeart/2008/layout/PictureStrips"/>
    <dgm:cxn modelId="{A9D8B49A-4116-4B6E-8AA3-06CDB06E28EA}" type="presParOf" srcId="{6CA3145E-D9D3-446C-B1FF-2247C40EF953}" destId="{D30D70DB-98B7-41F6-8A3D-7A50098942F6}" srcOrd="1" destOrd="0" presId="urn:microsoft.com/office/officeart/2008/layout/PictureStrips"/>
    <dgm:cxn modelId="{FEAC077E-F812-4B34-BAD9-2C42BF8ECC27}" type="presParOf" srcId="{C84346F8-EA70-4244-8EDB-D3A27E743D3A}" destId="{0D657C9B-6005-49CA-802E-99A30965A351}" srcOrd="5" destOrd="0" presId="urn:microsoft.com/office/officeart/2008/layout/PictureStrips"/>
    <dgm:cxn modelId="{58401FE5-087F-4ACE-99CE-633AA3839394}" type="presParOf" srcId="{C84346F8-EA70-4244-8EDB-D3A27E743D3A}" destId="{9988FC77-320E-41C8-8D77-89DF57641E8A}" srcOrd="6" destOrd="0" presId="urn:microsoft.com/office/officeart/2008/layout/PictureStrips"/>
    <dgm:cxn modelId="{3ADBBA0E-0FA2-4EFE-BEA8-7A6F67F31935}" type="presParOf" srcId="{9988FC77-320E-41C8-8D77-89DF57641E8A}" destId="{87232D65-1756-4123-9A99-F91BA4D802B0}" srcOrd="0" destOrd="0" presId="urn:microsoft.com/office/officeart/2008/layout/PictureStrips"/>
    <dgm:cxn modelId="{477E042C-1D61-4EA2-A89F-F58A86DC88ED}" type="presParOf" srcId="{9988FC77-320E-41C8-8D77-89DF57641E8A}" destId="{BB40D737-2390-4896-B9FE-2AA3EC831D4B}" srcOrd="1" destOrd="0" presId="urn:microsoft.com/office/officeart/2008/layout/PictureStrips"/>
    <dgm:cxn modelId="{45EAD0FC-6062-4581-ACCA-4BB72BD21A6B}" type="presParOf" srcId="{C84346F8-EA70-4244-8EDB-D3A27E743D3A}" destId="{1595EE5B-0078-45E2-8BA7-5D6799D83643}" srcOrd="7" destOrd="0" presId="urn:microsoft.com/office/officeart/2008/layout/PictureStrips"/>
    <dgm:cxn modelId="{C2301D41-1997-40BC-B698-79C0A86EDF3D}" type="presParOf" srcId="{C84346F8-EA70-4244-8EDB-D3A27E743D3A}" destId="{BD2FF738-3BCC-479D-ADA1-A62C3CCC4706}" srcOrd="8" destOrd="0" presId="urn:microsoft.com/office/officeart/2008/layout/PictureStrips"/>
    <dgm:cxn modelId="{670190CD-8E33-42D6-8FE5-B205DE5ED777}" type="presParOf" srcId="{BD2FF738-3BCC-479D-ADA1-A62C3CCC4706}" destId="{05A83052-A7B2-4366-832B-47417B9342C1}" srcOrd="0" destOrd="0" presId="urn:microsoft.com/office/officeart/2008/layout/PictureStrips"/>
    <dgm:cxn modelId="{9D4371F1-3848-4856-B510-8F4AA9704D0D}" type="presParOf" srcId="{BD2FF738-3BCC-479D-ADA1-A62C3CCC4706}" destId="{9955F451-162A-45B4-BA45-D4BF6589E15A}" srcOrd="1" destOrd="0" presId="urn:microsoft.com/office/officeart/2008/layout/PictureStrips"/>
    <dgm:cxn modelId="{8FA4A99F-15E4-491C-884F-BE2508126E1F}" type="presParOf" srcId="{C84346F8-EA70-4244-8EDB-D3A27E743D3A}" destId="{1FD91DE6-A742-4374-9575-5840DCEBDACA}" srcOrd="9" destOrd="0" presId="urn:microsoft.com/office/officeart/2008/layout/PictureStrips"/>
    <dgm:cxn modelId="{75FC3859-294B-4252-8816-23053DE6C493}" type="presParOf" srcId="{C84346F8-EA70-4244-8EDB-D3A27E743D3A}" destId="{2F1F049F-478D-413D-A9F9-7F4C3D7F8D65}" srcOrd="10" destOrd="0" presId="urn:microsoft.com/office/officeart/2008/layout/PictureStrips"/>
    <dgm:cxn modelId="{6B649273-FBA0-4FA1-9313-E6D86C555B30}" type="presParOf" srcId="{2F1F049F-478D-413D-A9F9-7F4C3D7F8D65}" destId="{19B06B14-744E-4EE4-BD1E-82A54DCB4030}" srcOrd="0" destOrd="0" presId="urn:microsoft.com/office/officeart/2008/layout/PictureStrips"/>
    <dgm:cxn modelId="{C9515412-3E34-47C0-9198-26B30C614379}" type="presParOf" srcId="{2F1F049F-478D-413D-A9F9-7F4C3D7F8D65}" destId="{365F75BB-BD93-476C-AB6A-3981E55C1D76}" srcOrd="1" destOrd="0" presId="urn:microsoft.com/office/officeart/2008/layout/PictureStrips"/>
    <dgm:cxn modelId="{A8578177-D26F-4DCC-BB90-684CC0A19663}" type="presParOf" srcId="{C84346F8-EA70-4244-8EDB-D3A27E743D3A}" destId="{9BB8AEA5-4C08-4A35-B50D-C29BCFC27032}" srcOrd="11" destOrd="0" presId="urn:microsoft.com/office/officeart/2008/layout/PictureStrips"/>
    <dgm:cxn modelId="{A4BA126E-2403-4998-BC7F-59BBF7F47BA3}" type="presParOf" srcId="{C84346F8-EA70-4244-8EDB-D3A27E743D3A}" destId="{2F8E0AE8-C060-4AC5-9710-1F67AE3D9B2D}" srcOrd="12" destOrd="0" presId="urn:microsoft.com/office/officeart/2008/layout/PictureStrips"/>
    <dgm:cxn modelId="{B2FB226B-ECB5-488F-8D5A-DC89753006DC}" type="presParOf" srcId="{2F8E0AE8-C060-4AC5-9710-1F67AE3D9B2D}" destId="{999ABB8C-4644-43EB-AE23-8549C7D68940}" srcOrd="0" destOrd="0" presId="urn:microsoft.com/office/officeart/2008/layout/PictureStrips"/>
    <dgm:cxn modelId="{79DB930E-CA2C-40BA-9EF6-80A242C57955}" type="presParOf" srcId="{2F8E0AE8-C060-4AC5-9710-1F67AE3D9B2D}" destId="{FEF9AD1F-BDB6-4ACA-950B-C0FC04CEB60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1A8002-0157-4FCF-941D-71EEE9E89DE7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39004C44-A591-4AC6-971B-A69070F72680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Зупинити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форми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дискримінації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щодо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всіх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жінок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дівчат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всьому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світі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0209C3-4362-4343-9E65-9487E4F0C576}" type="parTrans" cxnId="{D1EB3934-2B31-44BD-9CF1-A6362364D3A2}">
      <dgm:prSet/>
      <dgm:spPr/>
      <dgm:t>
        <a:bodyPr/>
        <a:lstStyle/>
        <a:p>
          <a:endParaRPr lang="ru-UA"/>
        </a:p>
      </dgm:t>
    </dgm:pt>
    <dgm:pt modelId="{7F99CEDD-38D7-4932-A021-2CC4EAAFAFC8}" type="sibTrans" cxnId="{D1EB3934-2B31-44BD-9CF1-A6362364D3A2}">
      <dgm:prSet/>
      <dgm:spPr/>
      <dgm:t>
        <a:bodyPr/>
        <a:lstStyle/>
        <a:p>
          <a:endParaRPr lang="ru-UA"/>
        </a:p>
      </dgm:t>
    </dgm:pt>
    <dgm:pt modelId="{A675EDA3-947B-4B5F-BC77-9A67A73EDD38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Ліквідувати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шкідливі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практики,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такі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як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дитячі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ранні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примусові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шлюби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операції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калічать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на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жіночих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статевих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органах.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084CEB-C252-45AD-8407-A82DEEBC83F8}" type="parTrans" cxnId="{8C392CFF-DC57-4722-94EA-6AD397C1A2A4}">
      <dgm:prSet/>
      <dgm:spPr/>
      <dgm:t>
        <a:bodyPr/>
        <a:lstStyle/>
        <a:p>
          <a:endParaRPr lang="ru-UA"/>
        </a:p>
      </dgm:t>
    </dgm:pt>
    <dgm:pt modelId="{F0A00FD6-7C58-46BF-A7AC-914BBB15C0F3}" type="sibTrans" cxnId="{8C392CFF-DC57-4722-94EA-6AD397C1A2A4}">
      <dgm:prSet/>
      <dgm:spPr/>
      <dgm:t>
        <a:bodyPr/>
        <a:lstStyle/>
        <a:p>
          <a:endParaRPr lang="ru-UA"/>
        </a:p>
      </dgm:t>
    </dgm:pt>
    <dgm:pt modelId="{F88F0603-7032-4331-B763-127771B7A803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Ліквідація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всіх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форм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насильства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щодо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всіх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жінок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дівчат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громадській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приватній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сферах,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включаючи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торгівлю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людьми,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сексуальні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інші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види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експлуатації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776B32-F497-4771-A7DF-EF8BAB381D1F}" type="parTrans" cxnId="{29C42677-FF16-49EE-987B-77FCA92FB89A}">
      <dgm:prSet/>
      <dgm:spPr/>
      <dgm:t>
        <a:bodyPr/>
        <a:lstStyle/>
        <a:p>
          <a:endParaRPr lang="ru-UA"/>
        </a:p>
      </dgm:t>
    </dgm:pt>
    <dgm:pt modelId="{49428A10-C40E-40AD-8D01-CC9B928F4995}" type="sibTrans" cxnId="{29C42677-FF16-49EE-987B-77FCA92FB89A}">
      <dgm:prSet/>
      <dgm:spPr/>
      <dgm:t>
        <a:bodyPr/>
        <a:lstStyle/>
        <a:p>
          <a:endParaRPr lang="ru-UA"/>
        </a:p>
      </dgm:t>
    </dgm:pt>
    <dgm:pt modelId="{31E728FA-E8AE-40A4-A318-F7828AD5E795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Визнавати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оцінювати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неоплачуваний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догляд та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піклування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жінок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вдома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рахунок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надання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державних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послуг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соціального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захисту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69C732-BED2-42C1-9BCD-9DE096088565}" type="parTrans" cxnId="{EF435C5A-9D97-4992-B9FD-4D497187FBB5}">
      <dgm:prSet/>
      <dgm:spPr/>
      <dgm:t>
        <a:bodyPr/>
        <a:lstStyle/>
        <a:p>
          <a:endParaRPr lang="ru-UA"/>
        </a:p>
      </dgm:t>
    </dgm:pt>
    <dgm:pt modelId="{F1DDD08D-BD82-4AF4-90A7-5F0C436249DA}" type="sibTrans" cxnId="{EF435C5A-9D97-4992-B9FD-4D497187FBB5}">
      <dgm:prSet/>
      <dgm:spPr/>
      <dgm:t>
        <a:bodyPr/>
        <a:lstStyle/>
        <a:p>
          <a:endParaRPr lang="ru-UA"/>
        </a:p>
      </dgm:t>
    </dgm:pt>
    <dgm:pt modelId="{46E01090-F71B-4A8B-9A23-CFC9F4428A72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жінкам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рівні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можливості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керівництва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всіх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рівнях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прийняття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рішень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політичному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економічному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суспільному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житті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9C9AEA-14E1-4D37-96DE-DC318193CD9B}" type="parTrans" cxnId="{86F8991E-513A-4630-81AF-100973C1EFC9}">
      <dgm:prSet/>
      <dgm:spPr/>
      <dgm:t>
        <a:bodyPr/>
        <a:lstStyle/>
        <a:p>
          <a:endParaRPr lang="ru-UA"/>
        </a:p>
      </dgm:t>
    </dgm:pt>
    <dgm:pt modelId="{12F67165-D5DF-4CB6-B463-9C8FE04E02D0}" type="sibTrans" cxnId="{86F8991E-513A-4630-81AF-100973C1EFC9}">
      <dgm:prSet/>
      <dgm:spPr/>
      <dgm:t>
        <a:bodyPr/>
        <a:lstStyle/>
        <a:p>
          <a:endParaRPr lang="ru-UA"/>
        </a:p>
      </dgm:t>
    </dgm:pt>
    <dgm:pt modelId="{D7E5BB07-611C-4FD2-8154-5EF5EE93038D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загальний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доступ до сексуального та продуктивного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здоров'я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репродуктивних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прав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6CCBDB-F68E-4E1B-B7B3-D24BED52285F}" type="parTrans" cxnId="{5550BFE9-7CD6-4388-BF87-68AC0D3B8921}">
      <dgm:prSet/>
      <dgm:spPr/>
      <dgm:t>
        <a:bodyPr/>
        <a:lstStyle/>
        <a:p>
          <a:endParaRPr lang="ru-UA"/>
        </a:p>
      </dgm:t>
    </dgm:pt>
    <dgm:pt modelId="{343BBEA1-CBE1-41C2-B3BC-53FF7382FE34}" type="sibTrans" cxnId="{5550BFE9-7CD6-4388-BF87-68AC0D3B8921}">
      <dgm:prSet/>
      <dgm:spPr/>
      <dgm:t>
        <a:bodyPr/>
        <a:lstStyle/>
        <a:p>
          <a:endParaRPr lang="ru-UA"/>
        </a:p>
      </dgm:t>
    </dgm:pt>
    <dgm:pt modelId="{DFA8FFC7-5125-4E35-A086-BB2F3B1F0785}" type="pres">
      <dgm:prSet presAssocID="{E31A8002-0157-4FCF-941D-71EEE9E89DE7}" presName="Name0" presStyleCnt="0">
        <dgm:presLayoutVars>
          <dgm:dir/>
          <dgm:resizeHandles val="exact"/>
        </dgm:presLayoutVars>
      </dgm:prSet>
      <dgm:spPr/>
    </dgm:pt>
    <dgm:pt modelId="{DC5B6F09-7907-42FA-9408-E3CC9A753726}" type="pres">
      <dgm:prSet presAssocID="{39004C44-A591-4AC6-971B-A69070F72680}" presName="composite" presStyleCnt="0"/>
      <dgm:spPr/>
    </dgm:pt>
    <dgm:pt modelId="{D239DD97-035B-4DEA-8DF1-7E95C4097BF5}" type="pres">
      <dgm:prSet presAssocID="{39004C44-A591-4AC6-971B-A69070F72680}" presName="rect1" presStyleLbl="trAlignAcc1" presStyleIdx="0" presStyleCnt="6">
        <dgm:presLayoutVars>
          <dgm:bulletEnabled val="1"/>
        </dgm:presLayoutVars>
      </dgm:prSet>
      <dgm:spPr/>
    </dgm:pt>
    <dgm:pt modelId="{1436FE12-6C08-4BE7-BD72-C0E9B34B5E1B}" type="pres">
      <dgm:prSet presAssocID="{39004C44-A591-4AC6-971B-A69070F72680}" presName="rect2" presStyleLbl="fgImgPlace1" presStyleIdx="0" presStyleCnt="6" custLinFactNeighborX="2233" custLinFactNeighborY="-993"/>
      <dgm:spPr>
        <a:blipFill rotWithShape="1">
          <a:blip xmlns:r="http://schemas.openxmlformats.org/officeDocument/2006/relationships" r:embed="rId1"/>
          <a:srcRect/>
          <a:stretch>
            <a:fillRect l="-57000" r="-57000"/>
          </a:stretch>
        </a:blipFill>
      </dgm:spPr>
    </dgm:pt>
    <dgm:pt modelId="{76F0347A-FF4A-46D0-93B2-B94C307095AF}" type="pres">
      <dgm:prSet presAssocID="{7F99CEDD-38D7-4932-A021-2CC4EAAFAFC8}" presName="sibTrans" presStyleCnt="0"/>
      <dgm:spPr/>
    </dgm:pt>
    <dgm:pt modelId="{707180A0-3475-40CF-B0D2-3BA451C722CF}" type="pres">
      <dgm:prSet presAssocID="{A675EDA3-947B-4B5F-BC77-9A67A73EDD38}" presName="composite" presStyleCnt="0"/>
      <dgm:spPr/>
    </dgm:pt>
    <dgm:pt modelId="{B3770274-AFB3-4270-BA52-C16ECBAF005A}" type="pres">
      <dgm:prSet presAssocID="{A675EDA3-947B-4B5F-BC77-9A67A73EDD38}" presName="rect1" presStyleLbl="trAlignAcc1" presStyleIdx="1" presStyleCnt="6">
        <dgm:presLayoutVars>
          <dgm:bulletEnabled val="1"/>
        </dgm:presLayoutVars>
      </dgm:prSet>
      <dgm:spPr/>
    </dgm:pt>
    <dgm:pt modelId="{F78B28B7-3402-4A56-A4F4-23812387DBC1}" type="pres">
      <dgm:prSet presAssocID="{A675EDA3-947B-4B5F-BC77-9A67A73EDD38}" presName="rect2" presStyleLbl="fgImgPlace1" presStyleIdx="1" presStyleCnt="6"/>
      <dgm:spPr>
        <a:blipFill rotWithShape="1">
          <a:blip xmlns:r="http://schemas.openxmlformats.org/officeDocument/2006/relationships" r:embed="rId2"/>
          <a:srcRect/>
          <a:stretch>
            <a:fillRect l="-66000" r="-66000"/>
          </a:stretch>
        </a:blipFill>
      </dgm:spPr>
    </dgm:pt>
    <dgm:pt modelId="{6EEE79A8-B9FC-4DA1-8E85-FA3D6A0A3B01}" type="pres">
      <dgm:prSet presAssocID="{F0A00FD6-7C58-46BF-A7AC-914BBB15C0F3}" presName="sibTrans" presStyleCnt="0"/>
      <dgm:spPr/>
    </dgm:pt>
    <dgm:pt modelId="{E1D44962-EEB6-4431-B23B-4206F7D4E623}" type="pres">
      <dgm:prSet presAssocID="{F88F0603-7032-4331-B763-127771B7A803}" presName="composite" presStyleCnt="0"/>
      <dgm:spPr/>
    </dgm:pt>
    <dgm:pt modelId="{ED7FD254-F735-49CB-8F31-55B8067DC484}" type="pres">
      <dgm:prSet presAssocID="{F88F0603-7032-4331-B763-127771B7A803}" presName="rect1" presStyleLbl="trAlignAcc1" presStyleIdx="2" presStyleCnt="6">
        <dgm:presLayoutVars>
          <dgm:bulletEnabled val="1"/>
        </dgm:presLayoutVars>
      </dgm:prSet>
      <dgm:spPr/>
    </dgm:pt>
    <dgm:pt modelId="{51A974DE-0176-40F4-9675-2FC235013886}" type="pres">
      <dgm:prSet presAssocID="{F88F0603-7032-4331-B763-127771B7A803}" presName="rect2" presStyleLbl="fgImgPlace1" presStyleIdx="2" presStyleCnt="6"/>
      <dgm:spPr>
        <a:blipFill rotWithShape="1">
          <a:blip xmlns:r="http://schemas.openxmlformats.org/officeDocument/2006/relationships" r:embed="rId3"/>
          <a:srcRect/>
          <a:stretch>
            <a:fillRect l="-3000" r="-3000"/>
          </a:stretch>
        </a:blipFill>
      </dgm:spPr>
    </dgm:pt>
    <dgm:pt modelId="{7ED34EAF-8E0D-4821-85CF-6F771B8BA5E3}" type="pres">
      <dgm:prSet presAssocID="{49428A10-C40E-40AD-8D01-CC9B928F4995}" presName="sibTrans" presStyleCnt="0"/>
      <dgm:spPr/>
    </dgm:pt>
    <dgm:pt modelId="{CA7BF21E-4FB3-4DC3-8ED0-00167D9CCCEA}" type="pres">
      <dgm:prSet presAssocID="{31E728FA-E8AE-40A4-A318-F7828AD5E795}" presName="composite" presStyleCnt="0"/>
      <dgm:spPr/>
    </dgm:pt>
    <dgm:pt modelId="{93C8D978-433B-4CA1-98D4-B02000F1FF84}" type="pres">
      <dgm:prSet presAssocID="{31E728FA-E8AE-40A4-A318-F7828AD5E795}" presName="rect1" presStyleLbl="trAlignAcc1" presStyleIdx="3" presStyleCnt="6">
        <dgm:presLayoutVars>
          <dgm:bulletEnabled val="1"/>
        </dgm:presLayoutVars>
      </dgm:prSet>
      <dgm:spPr/>
    </dgm:pt>
    <dgm:pt modelId="{A90EFDDD-764A-419F-A3D2-8B8361458068}" type="pres">
      <dgm:prSet presAssocID="{31E728FA-E8AE-40A4-A318-F7828AD5E795}" presName="rect2" presStyleLbl="fgImgPlace1" presStyleIdx="3" presStyleCnt="6" custLinFactNeighborX="-2978" custLinFactNeighborY="0"/>
      <dgm:spPr>
        <a:blipFill rotWithShape="1">
          <a:blip xmlns:r="http://schemas.openxmlformats.org/officeDocument/2006/relationships" r:embed="rId4"/>
          <a:srcRect/>
          <a:stretch>
            <a:fillRect l="-25000" r="-25000"/>
          </a:stretch>
        </a:blipFill>
      </dgm:spPr>
    </dgm:pt>
    <dgm:pt modelId="{589C0BF1-82E6-4A56-884D-8A22E7EC7F75}" type="pres">
      <dgm:prSet presAssocID="{F1DDD08D-BD82-4AF4-90A7-5F0C436249DA}" presName="sibTrans" presStyleCnt="0"/>
      <dgm:spPr/>
    </dgm:pt>
    <dgm:pt modelId="{05B7417F-0418-4A75-A0D5-AA5B95125FB2}" type="pres">
      <dgm:prSet presAssocID="{46E01090-F71B-4A8B-9A23-CFC9F4428A72}" presName="composite" presStyleCnt="0"/>
      <dgm:spPr/>
    </dgm:pt>
    <dgm:pt modelId="{16A9CCA7-D1A0-4DC0-868D-A591BC42D766}" type="pres">
      <dgm:prSet presAssocID="{46E01090-F71B-4A8B-9A23-CFC9F4428A72}" presName="rect1" presStyleLbl="trAlignAcc1" presStyleIdx="4" presStyleCnt="6" custLinFactNeighborX="-197" custLinFactNeighborY="-9337">
        <dgm:presLayoutVars>
          <dgm:bulletEnabled val="1"/>
        </dgm:presLayoutVars>
      </dgm:prSet>
      <dgm:spPr/>
    </dgm:pt>
    <dgm:pt modelId="{EA936034-DF06-4DB6-9EDC-BCCF657BDF6E}" type="pres">
      <dgm:prSet presAssocID="{46E01090-F71B-4A8B-9A23-CFC9F4428A72}" presName="rect2" presStyleLbl="fgImgPlace1" presStyleIdx="4" presStyleCnt="6"/>
      <dgm:spPr>
        <a:blipFill rotWithShape="1">
          <a:blip xmlns:r="http://schemas.openxmlformats.org/officeDocument/2006/relationships" r:embed="rId5"/>
          <a:srcRect/>
          <a:stretch>
            <a:fillRect l="-91000" r="-91000"/>
          </a:stretch>
        </a:blipFill>
      </dgm:spPr>
    </dgm:pt>
    <dgm:pt modelId="{A0C2294E-9F31-4AF3-8444-8E9407B800F8}" type="pres">
      <dgm:prSet presAssocID="{12F67165-D5DF-4CB6-B463-9C8FE04E02D0}" presName="sibTrans" presStyleCnt="0"/>
      <dgm:spPr/>
    </dgm:pt>
    <dgm:pt modelId="{8CC38FE6-B83E-456F-A9DF-1C4B8324BAC7}" type="pres">
      <dgm:prSet presAssocID="{D7E5BB07-611C-4FD2-8154-5EF5EE93038D}" presName="composite" presStyleCnt="0"/>
      <dgm:spPr/>
    </dgm:pt>
    <dgm:pt modelId="{3F0F4F8E-942A-4F1E-8D3C-78E4E8F28259}" type="pres">
      <dgm:prSet presAssocID="{D7E5BB07-611C-4FD2-8154-5EF5EE93038D}" presName="rect1" presStyleLbl="trAlignAcc1" presStyleIdx="5" presStyleCnt="6">
        <dgm:presLayoutVars>
          <dgm:bulletEnabled val="1"/>
        </dgm:presLayoutVars>
      </dgm:prSet>
      <dgm:spPr/>
    </dgm:pt>
    <dgm:pt modelId="{93A03399-2E0B-48B3-9F4E-F10E8B12E08E}" type="pres">
      <dgm:prSet presAssocID="{D7E5BB07-611C-4FD2-8154-5EF5EE93038D}" presName="rect2" presStyleLbl="fgImgPlace1" presStyleIdx="5" presStyleCnt="6"/>
      <dgm:spPr>
        <a:blipFill rotWithShape="1">
          <a:blip xmlns:r="http://schemas.openxmlformats.org/officeDocument/2006/relationships" r:embed="rId6"/>
          <a:srcRect/>
          <a:stretch>
            <a:fillRect l="-25000" r="-25000"/>
          </a:stretch>
        </a:blipFill>
      </dgm:spPr>
    </dgm:pt>
  </dgm:ptLst>
  <dgm:cxnLst>
    <dgm:cxn modelId="{9E630102-78B5-496F-8EEB-5B92A3C10EBF}" type="presOf" srcId="{E31A8002-0157-4FCF-941D-71EEE9E89DE7}" destId="{DFA8FFC7-5125-4E35-A086-BB2F3B1F0785}" srcOrd="0" destOrd="0" presId="urn:microsoft.com/office/officeart/2008/layout/PictureStrips"/>
    <dgm:cxn modelId="{8133B806-161F-4FAA-9E8A-3F55D529F384}" type="presOf" srcId="{F88F0603-7032-4331-B763-127771B7A803}" destId="{ED7FD254-F735-49CB-8F31-55B8067DC484}" srcOrd="0" destOrd="0" presId="urn:microsoft.com/office/officeart/2008/layout/PictureStrips"/>
    <dgm:cxn modelId="{86F8991E-513A-4630-81AF-100973C1EFC9}" srcId="{E31A8002-0157-4FCF-941D-71EEE9E89DE7}" destId="{46E01090-F71B-4A8B-9A23-CFC9F4428A72}" srcOrd="4" destOrd="0" parTransId="{0B9C9AEA-14E1-4D37-96DE-DC318193CD9B}" sibTransId="{12F67165-D5DF-4CB6-B463-9C8FE04E02D0}"/>
    <dgm:cxn modelId="{D1EB3934-2B31-44BD-9CF1-A6362364D3A2}" srcId="{E31A8002-0157-4FCF-941D-71EEE9E89DE7}" destId="{39004C44-A591-4AC6-971B-A69070F72680}" srcOrd="0" destOrd="0" parTransId="{5D0209C3-4362-4343-9E65-9487E4F0C576}" sibTransId="{7F99CEDD-38D7-4932-A021-2CC4EAAFAFC8}"/>
    <dgm:cxn modelId="{2FB0C847-3C08-4A85-8D19-C3195FABB1A7}" type="presOf" srcId="{31E728FA-E8AE-40A4-A318-F7828AD5E795}" destId="{93C8D978-433B-4CA1-98D4-B02000F1FF84}" srcOrd="0" destOrd="0" presId="urn:microsoft.com/office/officeart/2008/layout/PictureStrips"/>
    <dgm:cxn modelId="{29C42677-FF16-49EE-987B-77FCA92FB89A}" srcId="{E31A8002-0157-4FCF-941D-71EEE9E89DE7}" destId="{F88F0603-7032-4331-B763-127771B7A803}" srcOrd="2" destOrd="0" parTransId="{DD776B32-F497-4771-A7DF-EF8BAB381D1F}" sibTransId="{49428A10-C40E-40AD-8D01-CC9B928F4995}"/>
    <dgm:cxn modelId="{EF435C5A-9D97-4992-B9FD-4D497187FBB5}" srcId="{E31A8002-0157-4FCF-941D-71EEE9E89DE7}" destId="{31E728FA-E8AE-40A4-A318-F7828AD5E795}" srcOrd="3" destOrd="0" parTransId="{0569C732-BED2-42C1-9BCD-9DE096088565}" sibTransId="{F1DDD08D-BD82-4AF4-90A7-5F0C436249DA}"/>
    <dgm:cxn modelId="{4AC14A89-7F4D-43A9-BB4F-56193ECAD6B4}" type="presOf" srcId="{D7E5BB07-611C-4FD2-8154-5EF5EE93038D}" destId="{3F0F4F8E-942A-4F1E-8D3C-78E4E8F28259}" srcOrd="0" destOrd="0" presId="urn:microsoft.com/office/officeart/2008/layout/PictureStrips"/>
    <dgm:cxn modelId="{28CD7EA2-C38C-4836-932C-79EE89E7B3A4}" type="presOf" srcId="{39004C44-A591-4AC6-971B-A69070F72680}" destId="{D239DD97-035B-4DEA-8DF1-7E95C4097BF5}" srcOrd="0" destOrd="0" presId="urn:microsoft.com/office/officeart/2008/layout/PictureStrips"/>
    <dgm:cxn modelId="{E05D49E5-4FA9-4143-AD21-A3B662157BC8}" type="presOf" srcId="{46E01090-F71B-4A8B-9A23-CFC9F4428A72}" destId="{16A9CCA7-D1A0-4DC0-868D-A591BC42D766}" srcOrd="0" destOrd="0" presId="urn:microsoft.com/office/officeart/2008/layout/PictureStrips"/>
    <dgm:cxn modelId="{5550BFE9-7CD6-4388-BF87-68AC0D3B8921}" srcId="{E31A8002-0157-4FCF-941D-71EEE9E89DE7}" destId="{D7E5BB07-611C-4FD2-8154-5EF5EE93038D}" srcOrd="5" destOrd="0" parTransId="{036CCBDB-F68E-4E1B-B7B3-D24BED52285F}" sibTransId="{343BBEA1-CBE1-41C2-B3BC-53FF7382FE34}"/>
    <dgm:cxn modelId="{E9A7B7FC-D204-4144-98F5-DE5122DA19F4}" type="presOf" srcId="{A675EDA3-947B-4B5F-BC77-9A67A73EDD38}" destId="{B3770274-AFB3-4270-BA52-C16ECBAF005A}" srcOrd="0" destOrd="0" presId="urn:microsoft.com/office/officeart/2008/layout/PictureStrips"/>
    <dgm:cxn modelId="{8C392CFF-DC57-4722-94EA-6AD397C1A2A4}" srcId="{E31A8002-0157-4FCF-941D-71EEE9E89DE7}" destId="{A675EDA3-947B-4B5F-BC77-9A67A73EDD38}" srcOrd="1" destOrd="0" parTransId="{4B084CEB-C252-45AD-8407-A82DEEBC83F8}" sibTransId="{F0A00FD6-7C58-46BF-A7AC-914BBB15C0F3}"/>
    <dgm:cxn modelId="{08708A01-7314-4C3B-8BC0-66FE1DCA8783}" type="presParOf" srcId="{DFA8FFC7-5125-4E35-A086-BB2F3B1F0785}" destId="{DC5B6F09-7907-42FA-9408-E3CC9A753726}" srcOrd="0" destOrd="0" presId="urn:microsoft.com/office/officeart/2008/layout/PictureStrips"/>
    <dgm:cxn modelId="{B72ED2B2-469B-4A91-8196-339367DFA948}" type="presParOf" srcId="{DC5B6F09-7907-42FA-9408-E3CC9A753726}" destId="{D239DD97-035B-4DEA-8DF1-7E95C4097BF5}" srcOrd="0" destOrd="0" presId="urn:microsoft.com/office/officeart/2008/layout/PictureStrips"/>
    <dgm:cxn modelId="{86CBFDFE-A8B7-4711-BD58-BAB1FAB1DA06}" type="presParOf" srcId="{DC5B6F09-7907-42FA-9408-E3CC9A753726}" destId="{1436FE12-6C08-4BE7-BD72-C0E9B34B5E1B}" srcOrd="1" destOrd="0" presId="urn:microsoft.com/office/officeart/2008/layout/PictureStrips"/>
    <dgm:cxn modelId="{A084A131-1FFB-451E-ADFA-DAC6C10727C2}" type="presParOf" srcId="{DFA8FFC7-5125-4E35-A086-BB2F3B1F0785}" destId="{76F0347A-FF4A-46D0-93B2-B94C307095AF}" srcOrd="1" destOrd="0" presId="urn:microsoft.com/office/officeart/2008/layout/PictureStrips"/>
    <dgm:cxn modelId="{A0CAAE74-BF72-4896-8F3B-EEEAD83A642B}" type="presParOf" srcId="{DFA8FFC7-5125-4E35-A086-BB2F3B1F0785}" destId="{707180A0-3475-40CF-B0D2-3BA451C722CF}" srcOrd="2" destOrd="0" presId="urn:microsoft.com/office/officeart/2008/layout/PictureStrips"/>
    <dgm:cxn modelId="{9EC5EDED-2993-4739-8CF0-E1E8B6D8F3C2}" type="presParOf" srcId="{707180A0-3475-40CF-B0D2-3BA451C722CF}" destId="{B3770274-AFB3-4270-BA52-C16ECBAF005A}" srcOrd="0" destOrd="0" presId="urn:microsoft.com/office/officeart/2008/layout/PictureStrips"/>
    <dgm:cxn modelId="{F13A2225-D48F-4EE3-9DA1-75639AAB8971}" type="presParOf" srcId="{707180A0-3475-40CF-B0D2-3BA451C722CF}" destId="{F78B28B7-3402-4A56-A4F4-23812387DBC1}" srcOrd="1" destOrd="0" presId="urn:microsoft.com/office/officeart/2008/layout/PictureStrips"/>
    <dgm:cxn modelId="{158213A4-7EC2-4D90-AA46-C4F2C4C2E07A}" type="presParOf" srcId="{DFA8FFC7-5125-4E35-A086-BB2F3B1F0785}" destId="{6EEE79A8-B9FC-4DA1-8E85-FA3D6A0A3B01}" srcOrd="3" destOrd="0" presId="urn:microsoft.com/office/officeart/2008/layout/PictureStrips"/>
    <dgm:cxn modelId="{88F0DC63-A4F8-4865-8771-8847AB0B33A8}" type="presParOf" srcId="{DFA8FFC7-5125-4E35-A086-BB2F3B1F0785}" destId="{E1D44962-EEB6-4431-B23B-4206F7D4E623}" srcOrd="4" destOrd="0" presId="urn:microsoft.com/office/officeart/2008/layout/PictureStrips"/>
    <dgm:cxn modelId="{6DC8403F-0594-4A42-A5E1-6BE95C0C8239}" type="presParOf" srcId="{E1D44962-EEB6-4431-B23B-4206F7D4E623}" destId="{ED7FD254-F735-49CB-8F31-55B8067DC484}" srcOrd="0" destOrd="0" presId="urn:microsoft.com/office/officeart/2008/layout/PictureStrips"/>
    <dgm:cxn modelId="{1731A837-D474-44EA-A7A2-98EB0CB4A465}" type="presParOf" srcId="{E1D44962-EEB6-4431-B23B-4206F7D4E623}" destId="{51A974DE-0176-40F4-9675-2FC235013886}" srcOrd="1" destOrd="0" presId="urn:microsoft.com/office/officeart/2008/layout/PictureStrips"/>
    <dgm:cxn modelId="{CAF829D3-0A57-4115-A7FC-69985BD57C23}" type="presParOf" srcId="{DFA8FFC7-5125-4E35-A086-BB2F3B1F0785}" destId="{7ED34EAF-8E0D-4821-85CF-6F771B8BA5E3}" srcOrd="5" destOrd="0" presId="urn:microsoft.com/office/officeart/2008/layout/PictureStrips"/>
    <dgm:cxn modelId="{DFEF1E25-464F-446A-B3D8-9985F197A9F1}" type="presParOf" srcId="{DFA8FFC7-5125-4E35-A086-BB2F3B1F0785}" destId="{CA7BF21E-4FB3-4DC3-8ED0-00167D9CCCEA}" srcOrd="6" destOrd="0" presId="urn:microsoft.com/office/officeart/2008/layout/PictureStrips"/>
    <dgm:cxn modelId="{C2560B21-AC9F-4B05-8A91-9F7C39FF0FA1}" type="presParOf" srcId="{CA7BF21E-4FB3-4DC3-8ED0-00167D9CCCEA}" destId="{93C8D978-433B-4CA1-98D4-B02000F1FF84}" srcOrd="0" destOrd="0" presId="urn:microsoft.com/office/officeart/2008/layout/PictureStrips"/>
    <dgm:cxn modelId="{0EB0024A-CE0A-4C2D-9720-B7FFA57EFC4E}" type="presParOf" srcId="{CA7BF21E-4FB3-4DC3-8ED0-00167D9CCCEA}" destId="{A90EFDDD-764A-419F-A3D2-8B8361458068}" srcOrd="1" destOrd="0" presId="urn:microsoft.com/office/officeart/2008/layout/PictureStrips"/>
    <dgm:cxn modelId="{70EEBF29-F620-4231-8AE1-6F80C0CAC907}" type="presParOf" srcId="{DFA8FFC7-5125-4E35-A086-BB2F3B1F0785}" destId="{589C0BF1-82E6-4A56-884D-8A22E7EC7F75}" srcOrd="7" destOrd="0" presId="urn:microsoft.com/office/officeart/2008/layout/PictureStrips"/>
    <dgm:cxn modelId="{300E8A0B-9999-40BB-AD85-48F0D26D716E}" type="presParOf" srcId="{DFA8FFC7-5125-4E35-A086-BB2F3B1F0785}" destId="{05B7417F-0418-4A75-A0D5-AA5B95125FB2}" srcOrd="8" destOrd="0" presId="urn:microsoft.com/office/officeart/2008/layout/PictureStrips"/>
    <dgm:cxn modelId="{457A4150-FAE5-448A-94F8-CAE2F6B56459}" type="presParOf" srcId="{05B7417F-0418-4A75-A0D5-AA5B95125FB2}" destId="{16A9CCA7-D1A0-4DC0-868D-A591BC42D766}" srcOrd="0" destOrd="0" presId="urn:microsoft.com/office/officeart/2008/layout/PictureStrips"/>
    <dgm:cxn modelId="{B44518BE-82EF-440B-BF26-30FBF40EABE1}" type="presParOf" srcId="{05B7417F-0418-4A75-A0D5-AA5B95125FB2}" destId="{EA936034-DF06-4DB6-9EDC-BCCF657BDF6E}" srcOrd="1" destOrd="0" presId="urn:microsoft.com/office/officeart/2008/layout/PictureStrips"/>
    <dgm:cxn modelId="{4159A77F-EEA1-45E2-93FD-EA4137B76CC7}" type="presParOf" srcId="{DFA8FFC7-5125-4E35-A086-BB2F3B1F0785}" destId="{A0C2294E-9F31-4AF3-8444-8E9407B800F8}" srcOrd="9" destOrd="0" presId="urn:microsoft.com/office/officeart/2008/layout/PictureStrips"/>
    <dgm:cxn modelId="{A6D7C70B-48CD-4245-80ED-E01E6ABE0A8E}" type="presParOf" srcId="{DFA8FFC7-5125-4E35-A086-BB2F3B1F0785}" destId="{8CC38FE6-B83E-456F-A9DF-1C4B8324BAC7}" srcOrd="10" destOrd="0" presId="urn:microsoft.com/office/officeart/2008/layout/PictureStrips"/>
    <dgm:cxn modelId="{8AE98130-E778-4929-ACD8-9D3738687A38}" type="presParOf" srcId="{8CC38FE6-B83E-456F-A9DF-1C4B8324BAC7}" destId="{3F0F4F8E-942A-4F1E-8D3C-78E4E8F28259}" srcOrd="0" destOrd="0" presId="urn:microsoft.com/office/officeart/2008/layout/PictureStrips"/>
    <dgm:cxn modelId="{8629A9BE-6075-4419-9F7E-ACB8365A99B1}" type="presParOf" srcId="{8CC38FE6-B83E-456F-A9DF-1C4B8324BAC7}" destId="{93A03399-2E0B-48B3-9F4E-F10E8B12E08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309D3C-9AEC-4E67-98BE-7369C3BB21D6}">
      <dsp:nvSpPr>
        <dsp:cNvPr id="0" name=""/>
        <dsp:cNvSpPr/>
      </dsp:nvSpPr>
      <dsp:spPr>
        <a:xfrm>
          <a:off x="0" y="0"/>
          <a:ext cx="8757424" cy="1057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Ліквідувати крайню бідність для всіх людей у ​​всьому світі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57280" y="0"/>
        <a:ext cx="6900143" cy="1057953"/>
      </dsp:txXfrm>
    </dsp:sp>
    <dsp:sp modelId="{047E94AB-13A2-4160-B31D-8421F75E2440}">
      <dsp:nvSpPr>
        <dsp:cNvPr id="0" name=""/>
        <dsp:cNvSpPr/>
      </dsp:nvSpPr>
      <dsp:spPr>
        <a:xfrm>
          <a:off x="105795" y="105795"/>
          <a:ext cx="1751484" cy="84636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253F84-1A2D-44DE-B156-9632C05BA25D}">
      <dsp:nvSpPr>
        <dsp:cNvPr id="0" name=""/>
        <dsp:cNvSpPr/>
      </dsp:nvSpPr>
      <dsp:spPr>
        <a:xfrm>
          <a:off x="0" y="1163749"/>
          <a:ext cx="8757424" cy="1057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Скоротити частку чоловіків, жінок і дітей різного віку, які живуть у злиднях х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57280" y="1163749"/>
        <a:ext cx="6900143" cy="1057953"/>
      </dsp:txXfrm>
    </dsp:sp>
    <dsp:sp modelId="{291F44E6-443D-4E19-8999-546B44524CD2}">
      <dsp:nvSpPr>
        <dsp:cNvPr id="0" name=""/>
        <dsp:cNvSpPr/>
      </dsp:nvSpPr>
      <dsp:spPr>
        <a:xfrm>
          <a:off x="129825" y="1269544"/>
          <a:ext cx="1751484" cy="84636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19000" r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76A26E-CE92-44A3-B542-D8AC20FFEC94}">
      <dsp:nvSpPr>
        <dsp:cNvPr id="0" name=""/>
        <dsp:cNvSpPr/>
      </dsp:nvSpPr>
      <dsp:spPr>
        <a:xfrm>
          <a:off x="0" y="2327498"/>
          <a:ext cx="8757424" cy="1057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Впровадити на національному рівні належні системи та заходи соціального захисту для всіх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57280" y="2327498"/>
        <a:ext cx="6900143" cy="1057953"/>
      </dsp:txXfrm>
    </dsp:sp>
    <dsp:sp modelId="{CE0E7AB2-FB15-4B56-8574-3C6FB67D4C6F}">
      <dsp:nvSpPr>
        <dsp:cNvPr id="0" name=""/>
        <dsp:cNvSpPr/>
      </dsp:nvSpPr>
      <dsp:spPr>
        <a:xfrm>
          <a:off x="105795" y="2433293"/>
          <a:ext cx="1751484" cy="84636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0B7D67-E35D-4944-81B4-29E417DD865B}">
      <dsp:nvSpPr>
        <dsp:cNvPr id="0" name=""/>
        <dsp:cNvSpPr/>
      </dsp:nvSpPr>
      <dsp:spPr>
        <a:xfrm>
          <a:off x="0" y="3491247"/>
          <a:ext cx="8757424" cy="1057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Забезпечити, щоб усі чоловіки та жінки, особливо незаможні та вразливі, мали рівні права на економічні ресурси, а також доступ до базових послуг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57280" y="3491247"/>
        <a:ext cx="6900143" cy="1057953"/>
      </dsp:txXfrm>
    </dsp:sp>
    <dsp:sp modelId="{2BE5BBB2-3B46-42D8-A8CF-5A820FC9949D}">
      <dsp:nvSpPr>
        <dsp:cNvPr id="0" name=""/>
        <dsp:cNvSpPr/>
      </dsp:nvSpPr>
      <dsp:spPr>
        <a:xfrm>
          <a:off x="105795" y="3597042"/>
          <a:ext cx="1751484" cy="84636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910104-A899-4501-A4F4-7BFB44C99FF8}">
      <dsp:nvSpPr>
        <dsp:cNvPr id="0" name=""/>
        <dsp:cNvSpPr/>
      </dsp:nvSpPr>
      <dsp:spPr>
        <a:xfrm>
          <a:off x="0" y="4631467"/>
          <a:ext cx="8757424" cy="1057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Підвищити життєстійкість незаможних осіб та зменшити їх незахищеність та вразливість перед економічними, соціальними та екологічними потрясіннями та лихами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57280" y="4631467"/>
        <a:ext cx="6900143" cy="1057953"/>
      </dsp:txXfrm>
    </dsp:sp>
    <dsp:sp modelId="{508DB4E1-04A8-4FAB-B2AA-D6EB04E1CCFD}">
      <dsp:nvSpPr>
        <dsp:cNvPr id="0" name=""/>
        <dsp:cNvSpPr/>
      </dsp:nvSpPr>
      <dsp:spPr>
        <a:xfrm>
          <a:off x="97791" y="4752945"/>
          <a:ext cx="1751484" cy="84636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309D3C-9AEC-4E67-98BE-7369C3BB21D6}">
      <dsp:nvSpPr>
        <dsp:cNvPr id="0" name=""/>
        <dsp:cNvSpPr/>
      </dsp:nvSpPr>
      <dsp:spPr>
        <a:xfrm>
          <a:off x="0" y="0"/>
          <a:ext cx="8757424" cy="1057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Покінчити</a:t>
          </a:r>
          <a:r>
            <a:rPr lang="ru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 голодом і </a:t>
          </a:r>
          <a:r>
            <a:rPr lang="ru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</a:t>
          </a:r>
          <a:r>
            <a:rPr lang="ru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всім</a:t>
          </a:r>
          <a:r>
            <a:rPr lang="ru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цілорічний</a:t>
          </a:r>
          <a:r>
            <a:rPr lang="ru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доступ до </a:t>
          </a:r>
          <a:r>
            <a:rPr lang="ru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безпечної</a:t>
          </a:r>
          <a:r>
            <a:rPr lang="ru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поживної</a:t>
          </a:r>
          <a:r>
            <a:rPr lang="ru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достатньої</a:t>
          </a:r>
          <a:r>
            <a:rPr lang="ru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їжі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57280" y="0"/>
        <a:ext cx="6900143" cy="1057953"/>
      </dsp:txXfrm>
    </dsp:sp>
    <dsp:sp modelId="{047E94AB-13A2-4160-B31D-8421F75E2440}">
      <dsp:nvSpPr>
        <dsp:cNvPr id="0" name=""/>
        <dsp:cNvSpPr/>
      </dsp:nvSpPr>
      <dsp:spPr>
        <a:xfrm>
          <a:off x="105795" y="105795"/>
          <a:ext cx="1751484" cy="84636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19000" b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253F84-1A2D-44DE-B156-9632C05BA25D}">
      <dsp:nvSpPr>
        <dsp:cNvPr id="0" name=""/>
        <dsp:cNvSpPr/>
      </dsp:nvSpPr>
      <dsp:spPr>
        <a:xfrm>
          <a:off x="0" y="1163749"/>
          <a:ext cx="8757424" cy="1057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Покінчити</a:t>
          </a:r>
          <a:r>
            <a:rPr lang="ru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із</a:t>
          </a:r>
          <a:r>
            <a:rPr lang="ru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затримкою</a:t>
          </a:r>
          <a:r>
            <a:rPr lang="ru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росту та </a:t>
          </a:r>
          <a:r>
            <a:rPr lang="ru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виснаженням</a:t>
          </a:r>
          <a:r>
            <a:rPr lang="ru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дітей</a:t>
          </a:r>
          <a:r>
            <a:rPr lang="ru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віком</a:t>
          </a:r>
          <a:r>
            <a:rPr lang="ru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 5 </a:t>
          </a:r>
          <a:r>
            <a:rPr lang="ru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років</a:t>
          </a:r>
          <a:r>
            <a:rPr lang="ru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і </a:t>
          </a:r>
          <a:r>
            <a:rPr lang="ru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задовольняти</a:t>
          </a:r>
          <a:r>
            <a:rPr lang="ru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потреби в </a:t>
          </a:r>
          <a:r>
            <a:rPr lang="ru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харчуванні</a:t>
          </a:r>
          <a:r>
            <a:rPr lang="ru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дівчаток</a:t>
          </a:r>
          <a:r>
            <a:rPr lang="ru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підліткового</a:t>
          </a:r>
          <a:r>
            <a:rPr lang="ru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віку</a:t>
          </a:r>
          <a:r>
            <a:rPr lang="ru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вагітних</a:t>
          </a:r>
          <a:r>
            <a:rPr lang="ru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жінок</a:t>
          </a:r>
          <a:r>
            <a:rPr lang="ru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годують</a:t>
          </a:r>
          <a:r>
            <a:rPr lang="ru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і </a:t>
          </a:r>
          <a:r>
            <a:rPr lang="ru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літніх</a:t>
          </a:r>
          <a:r>
            <a:rPr lang="ru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людей</a:t>
          </a:r>
        </a:p>
      </dsp:txBody>
      <dsp:txXfrm>
        <a:off x="1857280" y="1163749"/>
        <a:ext cx="6900143" cy="1057953"/>
      </dsp:txXfrm>
    </dsp:sp>
    <dsp:sp modelId="{291F44E6-443D-4E19-8999-546B44524CD2}">
      <dsp:nvSpPr>
        <dsp:cNvPr id="0" name=""/>
        <dsp:cNvSpPr/>
      </dsp:nvSpPr>
      <dsp:spPr>
        <a:xfrm>
          <a:off x="129825" y="1269544"/>
          <a:ext cx="1751484" cy="84636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19000" b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76A26E-CE92-44A3-B542-D8AC20FFEC94}">
      <dsp:nvSpPr>
        <dsp:cNvPr id="0" name=""/>
        <dsp:cNvSpPr/>
      </dsp:nvSpPr>
      <dsp:spPr>
        <a:xfrm>
          <a:off x="0" y="2327498"/>
          <a:ext cx="8757424" cy="1057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Подвоїти</a:t>
          </a:r>
          <a:r>
            <a:rPr lang="ru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продуктивність</a:t>
          </a:r>
          <a:r>
            <a:rPr lang="ru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сільського</a:t>
          </a:r>
          <a:r>
            <a:rPr lang="ru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господарства</a:t>
          </a:r>
          <a:r>
            <a:rPr lang="ru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доходи </a:t>
          </a:r>
          <a:r>
            <a:rPr lang="ru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дрібних</a:t>
          </a:r>
          <a:r>
            <a:rPr lang="ru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виробників</a:t>
          </a:r>
          <a:r>
            <a:rPr lang="ru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продовольства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57280" y="2327498"/>
        <a:ext cx="6900143" cy="1057953"/>
      </dsp:txXfrm>
    </dsp:sp>
    <dsp:sp modelId="{CE0E7AB2-FB15-4B56-8574-3C6FB67D4C6F}">
      <dsp:nvSpPr>
        <dsp:cNvPr id="0" name=""/>
        <dsp:cNvSpPr/>
      </dsp:nvSpPr>
      <dsp:spPr>
        <a:xfrm>
          <a:off x="105795" y="2410991"/>
          <a:ext cx="1751484" cy="84636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7000" b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0B7D67-E35D-4944-81B4-29E417DD865B}">
      <dsp:nvSpPr>
        <dsp:cNvPr id="0" name=""/>
        <dsp:cNvSpPr/>
      </dsp:nvSpPr>
      <dsp:spPr>
        <a:xfrm>
          <a:off x="0" y="3491247"/>
          <a:ext cx="8757424" cy="1057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</a:t>
          </a:r>
          <a:r>
            <a:rPr lang="ru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створення</a:t>
          </a:r>
          <a:r>
            <a:rPr lang="ru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стійких</a:t>
          </a:r>
          <a:r>
            <a:rPr lang="ru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систем </a:t>
          </a:r>
          <a:r>
            <a:rPr lang="ru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виробництва</a:t>
          </a:r>
          <a:r>
            <a:rPr lang="ru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продуктів</a:t>
          </a:r>
          <a:r>
            <a:rPr lang="ru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харчування</a:t>
          </a:r>
          <a:r>
            <a:rPr lang="ru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впровадити</a:t>
          </a:r>
          <a:r>
            <a:rPr lang="ru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стійкі</a:t>
          </a:r>
          <a:r>
            <a:rPr lang="ru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методи</a:t>
          </a:r>
          <a:r>
            <a:rPr lang="ru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ведення</a:t>
          </a:r>
          <a:r>
            <a:rPr lang="ru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сільського</a:t>
          </a:r>
          <a:r>
            <a:rPr lang="ru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господарства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57280" y="3491247"/>
        <a:ext cx="6900143" cy="1057953"/>
      </dsp:txXfrm>
    </dsp:sp>
    <dsp:sp modelId="{2BE5BBB2-3B46-42D8-A8CF-5A820FC9949D}">
      <dsp:nvSpPr>
        <dsp:cNvPr id="0" name=""/>
        <dsp:cNvSpPr/>
      </dsp:nvSpPr>
      <dsp:spPr>
        <a:xfrm>
          <a:off x="105795" y="3597042"/>
          <a:ext cx="1751484" cy="84636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t="-19000" b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910104-A899-4501-A4F4-7BFB44C99FF8}">
      <dsp:nvSpPr>
        <dsp:cNvPr id="0" name=""/>
        <dsp:cNvSpPr/>
      </dsp:nvSpPr>
      <dsp:spPr>
        <a:xfrm>
          <a:off x="0" y="4631467"/>
          <a:ext cx="8757424" cy="1057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</a:t>
          </a:r>
          <a:r>
            <a:rPr lang="ru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збереження</a:t>
          </a:r>
          <a:r>
            <a:rPr lang="ru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генетичного</a:t>
          </a:r>
          <a:r>
            <a:rPr lang="ru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розмаїття</a:t>
          </a:r>
          <a:r>
            <a:rPr lang="ru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насіння</a:t>
          </a:r>
          <a:r>
            <a:rPr lang="ru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культивованих</a:t>
          </a:r>
          <a:r>
            <a:rPr lang="ru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рослин</a:t>
          </a:r>
          <a:r>
            <a:rPr lang="ru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а також </a:t>
          </a:r>
          <a:r>
            <a:rPr lang="ru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сільськогосподарських</a:t>
          </a:r>
          <a:r>
            <a:rPr lang="ru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свійських</a:t>
          </a:r>
          <a:r>
            <a:rPr lang="ru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тварин та </a:t>
          </a:r>
          <a:r>
            <a:rPr lang="ru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їх</a:t>
          </a:r>
          <a:r>
            <a:rPr lang="ru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відповідних</a:t>
          </a:r>
          <a:r>
            <a:rPr lang="ru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диких </a:t>
          </a:r>
          <a:r>
            <a:rPr lang="ru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видів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57280" y="4631467"/>
        <a:ext cx="6900143" cy="1057953"/>
      </dsp:txXfrm>
    </dsp:sp>
    <dsp:sp modelId="{508DB4E1-04A8-4FAB-B2AA-D6EB04E1CCFD}">
      <dsp:nvSpPr>
        <dsp:cNvPr id="0" name=""/>
        <dsp:cNvSpPr/>
      </dsp:nvSpPr>
      <dsp:spPr>
        <a:xfrm>
          <a:off x="97791" y="4752945"/>
          <a:ext cx="1751484" cy="84636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rcRect/>
          <a:stretch>
            <a:fillRect t="-19000" b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CF7371-26F7-47FB-8961-1C9D808179E6}">
      <dsp:nvSpPr>
        <dsp:cNvPr id="0" name=""/>
        <dsp:cNvSpPr/>
      </dsp:nvSpPr>
      <dsp:spPr>
        <a:xfrm>
          <a:off x="451461" y="54513"/>
          <a:ext cx="9769929" cy="879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Зменшити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глобальний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коефіцієнт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материнської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смертності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 70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випадків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100 000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живороджень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п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окласти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край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смерті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новонароджених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дітей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віком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 5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років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4411" y="97463"/>
        <a:ext cx="9684029" cy="793940"/>
      </dsp:txXfrm>
    </dsp:sp>
    <dsp:sp modelId="{54FA7098-AD96-44CC-9638-810F496A3CE5}">
      <dsp:nvSpPr>
        <dsp:cNvPr id="0" name=""/>
        <dsp:cNvSpPr/>
      </dsp:nvSpPr>
      <dsp:spPr>
        <a:xfrm>
          <a:off x="451461" y="1016789"/>
          <a:ext cx="9769929" cy="879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Покласти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край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епідеміям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СНІДу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туберкульозу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малярії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тропічних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хвороб, 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боротьб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 гепатитом,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захворюваннями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передаються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через воду, та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іншими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інфекційними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захворюваннями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4411" y="1059739"/>
        <a:ext cx="9684029" cy="793940"/>
      </dsp:txXfrm>
    </dsp:sp>
    <dsp:sp modelId="{4165728F-104C-4685-B7BE-4EDAC32A4C9C}">
      <dsp:nvSpPr>
        <dsp:cNvPr id="0" name=""/>
        <dsp:cNvSpPr/>
      </dsp:nvSpPr>
      <dsp:spPr>
        <a:xfrm>
          <a:off x="451461" y="2031989"/>
          <a:ext cx="9769929" cy="879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Зменшити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третину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передчасну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смертність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неінфекційних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захворювань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скоротити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смертей та травм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внаслідок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ДТП</a:t>
          </a:r>
        </a:p>
      </dsp:txBody>
      <dsp:txXfrm>
        <a:off x="494411" y="2074939"/>
        <a:ext cx="9684029" cy="793940"/>
      </dsp:txXfrm>
    </dsp:sp>
    <dsp:sp modelId="{839D1C41-BD69-49D0-AF0C-AA957CCB2AB0}">
      <dsp:nvSpPr>
        <dsp:cNvPr id="0" name=""/>
        <dsp:cNvSpPr/>
      </dsp:nvSpPr>
      <dsp:spPr>
        <a:xfrm>
          <a:off x="451461" y="3047189"/>
          <a:ext cx="9769929" cy="879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Поліпшувати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профілактику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лікування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залежності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психоактивних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речовин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з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абезпечити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загальне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охоплення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послуг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охорони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здоров'я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4411" y="3090139"/>
        <a:ext cx="9684029" cy="793940"/>
      </dsp:txXfrm>
    </dsp:sp>
    <dsp:sp modelId="{448AAD6C-0296-488A-A999-D4C65AFE7E39}">
      <dsp:nvSpPr>
        <dsp:cNvPr id="0" name=""/>
        <dsp:cNvSpPr/>
      </dsp:nvSpPr>
      <dsp:spPr>
        <a:xfrm>
          <a:off x="451461" y="4062389"/>
          <a:ext cx="9769929" cy="879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загальний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доступ до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послуг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охорони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сексуального та репродуктивного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здоров'я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4411" y="4105339"/>
        <a:ext cx="9684029" cy="793940"/>
      </dsp:txXfrm>
    </dsp:sp>
    <dsp:sp modelId="{4B2CD99F-C7C6-45FE-8689-9012F9F70938}">
      <dsp:nvSpPr>
        <dsp:cNvPr id="0" name=""/>
        <dsp:cNvSpPr/>
      </dsp:nvSpPr>
      <dsp:spPr>
        <a:xfrm>
          <a:off x="451461" y="5077589"/>
          <a:ext cx="9769929" cy="879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Скоротити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випадків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смерті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захворювань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внаслідок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впливу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небезпечних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хімічних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речовин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забруднення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отруєння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повітря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води та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ґрунтів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4411" y="5120539"/>
        <a:ext cx="9684029" cy="7939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284A8-13F4-49F2-B45A-413CFEA0E381}">
      <dsp:nvSpPr>
        <dsp:cNvPr id="0" name=""/>
        <dsp:cNvSpPr/>
      </dsp:nvSpPr>
      <dsp:spPr>
        <a:xfrm>
          <a:off x="1531376" y="298641"/>
          <a:ext cx="3732824" cy="11665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0114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щоб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усі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дівчатка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хлопчики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завершували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здобуття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безкоштовної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рівноправної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якісної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початкової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середньої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31376" y="298641"/>
        <a:ext cx="3732824" cy="1166507"/>
      </dsp:txXfrm>
    </dsp:sp>
    <dsp:sp modelId="{DDB93915-D45B-44A8-B704-D66A49E21654}">
      <dsp:nvSpPr>
        <dsp:cNvPr id="0" name=""/>
        <dsp:cNvSpPr/>
      </dsp:nvSpPr>
      <dsp:spPr>
        <a:xfrm>
          <a:off x="764561" y="159880"/>
          <a:ext cx="1251117" cy="1224832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62000" r="-6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BF8C62-49EB-4234-BAD1-8E721F0D813F}">
      <dsp:nvSpPr>
        <dsp:cNvPr id="0" name=""/>
        <dsp:cNvSpPr/>
      </dsp:nvSpPr>
      <dsp:spPr>
        <a:xfrm>
          <a:off x="6159546" y="261465"/>
          <a:ext cx="3732824" cy="11665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0114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Істотно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збільшити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молодих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дорослих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людей,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мають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затребувані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навички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у тому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числі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професійно-технічні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навички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59546" y="261465"/>
        <a:ext cx="3732824" cy="1166507"/>
      </dsp:txXfrm>
    </dsp:sp>
    <dsp:sp modelId="{8802E328-8DF4-41B2-955E-A41982944E55}">
      <dsp:nvSpPr>
        <dsp:cNvPr id="0" name=""/>
        <dsp:cNvSpPr/>
      </dsp:nvSpPr>
      <dsp:spPr>
        <a:xfrm>
          <a:off x="5599062" y="211923"/>
          <a:ext cx="1078636" cy="1224832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120000" r="-1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33079D-3858-41A9-B328-2A5CA8E30277}">
      <dsp:nvSpPr>
        <dsp:cNvPr id="0" name=""/>
        <dsp:cNvSpPr/>
      </dsp:nvSpPr>
      <dsp:spPr>
        <a:xfrm>
          <a:off x="1531376" y="1767145"/>
          <a:ext cx="3732824" cy="11665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0114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щоб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усі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дівчатка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хлопчики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мали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доступ до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якісних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систем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догляду та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дошкільного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навчання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дітей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молодшого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віку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1531376" y="1767145"/>
        <a:ext cx="3732824" cy="1166507"/>
      </dsp:txXfrm>
    </dsp:sp>
    <dsp:sp modelId="{D30D70DB-98B7-41F6-8A3D-7A50098942F6}">
      <dsp:nvSpPr>
        <dsp:cNvPr id="0" name=""/>
        <dsp:cNvSpPr/>
      </dsp:nvSpPr>
      <dsp:spPr>
        <a:xfrm>
          <a:off x="764561" y="1628384"/>
          <a:ext cx="1251117" cy="1224832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83000" r="-8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32D65-1756-4123-9A99-F91BA4D802B0}">
      <dsp:nvSpPr>
        <dsp:cNvPr id="0" name=""/>
        <dsp:cNvSpPr/>
      </dsp:nvSpPr>
      <dsp:spPr>
        <a:xfrm>
          <a:off x="6153271" y="1758804"/>
          <a:ext cx="3732824" cy="11665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0114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рівний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доступ до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професійно-технічної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підготовки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всіх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рівнів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вразливих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груп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населення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53271" y="1758804"/>
        <a:ext cx="3732824" cy="1166507"/>
      </dsp:txXfrm>
    </dsp:sp>
    <dsp:sp modelId="{BB40D737-2390-4896-B9FE-2AA3EC831D4B}">
      <dsp:nvSpPr>
        <dsp:cNvPr id="0" name=""/>
        <dsp:cNvSpPr/>
      </dsp:nvSpPr>
      <dsp:spPr>
        <a:xfrm>
          <a:off x="5599062" y="1680427"/>
          <a:ext cx="1078636" cy="1224832"/>
        </a:xfrm>
        <a:prstGeom prst="rect">
          <a:avLst/>
        </a:prstGeom>
        <a:blipFill rotWithShape="1">
          <a:blip xmlns:r="http://schemas.openxmlformats.org/officeDocument/2006/relationships" r:embed="rId4"/>
          <a:srcRect/>
          <a:stretch>
            <a:fillRect l="-63000" r="-6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A83052-A7B2-4366-832B-47417B9342C1}">
      <dsp:nvSpPr>
        <dsp:cNvPr id="0" name=""/>
        <dsp:cNvSpPr/>
      </dsp:nvSpPr>
      <dsp:spPr>
        <a:xfrm>
          <a:off x="1568555" y="3183611"/>
          <a:ext cx="3732824" cy="11665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0114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всіх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жінок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чоловіків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основний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доступ до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недорогої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якісної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професійно-технічної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вищої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у тому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числі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університетської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68555" y="3183611"/>
        <a:ext cx="3732824" cy="1166507"/>
      </dsp:txXfrm>
    </dsp:sp>
    <dsp:sp modelId="{9955F451-162A-45B4-BA45-D4BF6589E15A}">
      <dsp:nvSpPr>
        <dsp:cNvPr id="0" name=""/>
        <dsp:cNvSpPr/>
      </dsp:nvSpPr>
      <dsp:spPr>
        <a:xfrm>
          <a:off x="764561" y="3096887"/>
          <a:ext cx="1251117" cy="1224832"/>
        </a:xfrm>
        <a:prstGeom prst="rect">
          <a:avLst/>
        </a:prstGeom>
        <a:blipFill rotWithShape="1">
          <a:blip xmlns:r="http://schemas.openxmlformats.org/officeDocument/2006/relationships" r:embed="rId5"/>
          <a:srcRect/>
          <a:stretch>
            <a:fillRect l="-83000" r="-8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B06B14-744E-4EE4-BD1E-82A54DCB4030}">
      <dsp:nvSpPr>
        <dsp:cNvPr id="0" name=""/>
        <dsp:cNvSpPr/>
      </dsp:nvSpPr>
      <dsp:spPr>
        <a:xfrm>
          <a:off x="6159546" y="3198472"/>
          <a:ext cx="3732824" cy="11665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0114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щоб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усі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молоді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люди та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значна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частка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дорослого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населення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вміли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читати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писати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рахувати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59546" y="3198472"/>
        <a:ext cx="3732824" cy="1166507"/>
      </dsp:txXfrm>
    </dsp:sp>
    <dsp:sp modelId="{365F75BB-BD93-476C-AB6A-3981E55C1D76}">
      <dsp:nvSpPr>
        <dsp:cNvPr id="0" name=""/>
        <dsp:cNvSpPr/>
      </dsp:nvSpPr>
      <dsp:spPr>
        <a:xfrm>
          <a:off x="5621362" y="3147950"/>
          <a:ext cx="1078636" cy="1224832"/>
        </a:xfrm>
        <a:prstGeom prst="rect">
          <a:avLst/>
        </a:prstGeom>
        <a:blipFill rotWithShape="1">
          <a:blip xmlns:r="http://schemas.openxmlformats.org/officeDocument/2006/relationships" r:embed="rId6"/>
          <a:srcRect/>
          <a:stretch>
            <a:fillRect l="-68000" r="-6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9ABB8C-4644-43EB-AE23-8549C7D68940}">
      <dsp:nvSpPr>
        <dsp:cNvPr id="0" name=""/>
        <dsp:cNvSpPr/>
      </dsp:nvSpPr>
      <dsp:spPr>
        <a:xfrm>
          <a:off x="3607751" y="4733886"/>
          <a:ext cx="3732824" cy="11665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0114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щоб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усі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учні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набували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знання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навички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необхідні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сприяння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сталому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могли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діяти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відповідно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цих</a:t>
          </a:r>
          <a:r>
            <a:rPr lang="ru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знань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07751" y="4733886"/>
        <a:ext cx="3732824" cy="1166507"/>
      </dsp:txXfrm>
    </dsp:sp>
    <dsp:sp modelId="{FEF9AD1F-BDB6-4ACA-950B-C0FC04CEB603}">
      <dsp:nvSpPr>
        <dsp:cNvPr id="0" name=""/>
        <dsp:cNvSpPr/>
      </dsp:nvSpPr>
      <dsp:spPr>
        <a:xfrm>
          <a:off x="2930900" y="4565391"/>
          <a:ext cx="1100977" cy="1224832"/>
        </a:xfrm>
        <a:prstGeom prst="rect">
          <a:avLst/>
        </a:prstGeom>
        <a:blipFill rotWithShape="1">
          <a:blip xmlns:r="http://schemas.openxmlformats.org/officeDocument/2006/relationships" r:embed="rId7"/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9DD97-035B-4DEA-8DF1-7E95C4097BF5}">
      <dsp:nvSpPr>
        <dsp:cNvPr id="0" name=""/>
        <dsp:cNvSpPr/>
      </dsp:nvSpPr>
      <dsp:spPr>
        <a:xfrm>
          <a:off x="194702" y="354344"/>
          <a:ext cx="4565321" cy="14266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6326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Зупинити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форми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дискримінації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щодо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всіх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жінок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дівчат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всьому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світі</a:t>
          </a:r>
          <a:endParaRPr lang="ru-UA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4702" y="354344"/>
        <a:ext cx="4565321" cy="1426662"/>
      </dsp:txXfrm>
    </dsp:sp>
    <dsp:sp modelId="{1436FE12-6C08-4BE7-BD72-C0E9B34B5E1B}">
      <dsp:nvSpPr>
        <dsp:cNvPr id="0" name=""/>
        <dsp:cNvSpPr/>
      </dsp:nvSpPr>
      <dsp:spPr>
        <a:xfrm>
          <a:off x="26780" y="133396"/>
          <a:ext cx="998663" cy="1497995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57000" r="-5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770274-AFB3-4270-BA52-C16ECBAF005A}">
      <dsp:nvSpPr>
        <dsp:cNvPr id="0" name=""/>
        <dsp:cNvSpPr/>
      </dsp:nvSpPr>
      <dsp:spPr>
        <a:xfrm>
          <a:off x="5218491" y="354344"/>
          <a:ext cx="4565321" cy="14266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6326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Ліквідувати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шкідливі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практики,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такі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як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дитячі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ранні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примусові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шлюби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операції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калічать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на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жіночих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статевих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органах.</a:t>
          </a:r>
          <a:endParaRPr lang="ru-UA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18491" y="354344"/>
        <a:ext cx="4565321" cy="1426662"/>
      </dsp:txXfrm>
    </dsp:sp>
    <dsp:sp modelId="{F78B28B7-3402-4A56-A4F4-23812387DBC1}">
      <dsp:nvSpPr>
        <dsp:cNvPr id="0" name=""/>
        <dsp:cNvSpPr/>
      </dsp:nvSpPr>
      <dsp:spPr>
        <a:xfrm>
          <a:off x="5028269" y="148271"/>
          <a:ext cx="998663" cy="1497995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66000" r="-6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7FD254-F735-49CB-8F31-55B8067DC484}">
      <dsp:nvSpPr>
        <dsp:cNvPr id="0" name=""/>
        <dsp:cNvSpPr/>
      </dsp:nvSpPr>
      <dsp:spPr>
        <a:xfrm>
          <a:off x="194702" y="2150354"/>
          <a:ext cx="4565321" cy="14266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6326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Ліквідація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всіх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форм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насильства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щодо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всіх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жінок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дівчат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громадській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приватній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сферах,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включаючи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торгівлю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людьми,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сексуальні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інші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види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експлуатації</a:t>
          </a:r>
          <a:endParaRPr lang="ru-UA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4702" y="2150354"/>
        <a:ext cx="4565321" cy="1426662"/>
      </dsp:txXfrm>
    </dsp:sp>
    <dsp:sp modelId="{51A974DE-0176-40F4-9675-2FC235013886}">
      <dsp:nvSpPr>
        <dsp:cNvPr id="0" name=""/>
        <dsp:cNvSpPr/>
      </dsp:nvSpPr>
      <dsp:spPr>
        <a:xfrm>
          <a:off x="4480" y="1944281"/>
          <a:ext cx="998663" cy="1497995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C8D978-433B-4CA1-98D4-B02000F1FF84}">
      <dsp:nvSpPr>
        <dsp:cNvPr id="0" name=""/>
        <dsp:cNvSpPr/>
      </dsp:nvSpPr>
      <dsp:spPr>
        <a:xfrm>
          <a:off x="5218491" y="2150354"/>
          <a:ext cx="4565321" cy="14266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6326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Визнавати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оцінювати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неоплачуваний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догляд та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піклування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жінок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вдома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рахунок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надання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державних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послуг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соціального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захисту</a:t>
          </a:r>
          <a:endParaRPr lang="ru-UA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18491" y="2150354"/>
        <a:ext cx="4565321" cy="1426662"/>
      </dsp:txXfrm>
    </dsp:sp>
    <dsp:sp modelId="{A90EFDDD-764A-419F-A3D2-8B8361458068}">
      <dsp:nvSpPr>
        <dsp:cNvPr id="0" name=""/>
        <dsp:cNvSpPr/>
      </dsp:nvSpPr>
      <dsp:spPr>
        <a:xfrm>
          <a:off x="4998529" y="1944281"/>
          <a:ext cx="998663" cy="1497995"/>
        </a:xfrm>
        <a:prstGeom prst="rect">
          <a:avLst/>
        </a:prstGeom>
        <a:blipFill rotWithShape="1">
          <a:blip xmlns:r="http://schemas.openxmlformats.org/officeDocument/2006/relationships" r:embed="rId4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A9CCA7-D1A0-4DC0-868D-A591BC42D766}">
      <dsp:nvSpPr>
        <dsp:cNvPr id="0" name=""/>
        <dsp:cNvSpPr/>
      </dsp:nvSpPr>
      <dsp:spPr>
        <a:xfrm>
          <a:off x="185708" y="3813157"/>
          <a:ext cx="4565321" cy="14266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6326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жінкам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рівні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можливості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керівництва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всіх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рівнях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прийняття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рішень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політичному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економічному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суспільному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житті</a:t>
          </a:r>
          <a:endParaRPr lang="ru-UA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5708" y="3813157"/>
        <a:ext cx="4565321" cy="1426662"/>
      </dsp:txXfrm>
    </dsp:sp>
    <dsp:sp modelId="{EA936034-DF06-4DB6-9EDC-BCCF657BDF6E}">
      <dsp:nvSpPr>
        <dsp:cNvPr id="0" name=""/>
        <dsp:cNvSpPr/>
      </dsp:nvSpPr>
      <dsp:spPr>
        <a:xfrm>
          <a:off x="4480" y="3740291"/>
          <a:ext cx="998663" cy="1497995"/>
        </a:xfrm>
        <a:prstGeom prst="rect">
          <a:avLst/>
        </a:prstGeom>
        <a:blipFill rotWithShape="1">
          <a:blip xmlns:r="http://schemas.openxmlformats.org/officeDocument/2006/relationships" r:embed="rId5"/>
          <a:srcRect/>
          <a:stretch>
            <a:fillRect l="-91000" r="-9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0F4F8E-942A-4F1E-8D3C-78E4E8F28259}">
      <dsp:nvSpPr>
        <dsp:cNvPr id="0" name=""/>
        <dsp:cNvSpPr/>
      </dsp:nvSpPr>
      <dsp:spPr>
        <a:xfrm>
          <a:off x="5218491" y="3946364"/>
          <a:ext cx="4565321" cy="14266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6326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загальний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доступ до сексуального та продуктивного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здоров'я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репродуктивних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прав</a:t>
          </a:r>
          <a:endParaRPr lang="ru-UA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18491" y="3946364"/>
        <a:ext cx="4565321" cy="1426662"/>
      </dsp:txXfrm>
    </dsp:sp>
    <dsp:sp modelId="{93A03399-2E0B-48B3-9F4E-F10E8B12E08E}">
      <dsp:nvSpPr>
        <dsp:cNvPr id="0" name=""/>
        <dsp:cNvSpPr/>
      </dsp:nvSpPr>
      <dsp:spPr>
        <a:xfrm>
          <a:off x="5028269" y="3740291"/>
          <a:ext cx="998663" cy="1497995"/>
        </a:xfrm>
        <a:prstGeom prst="rect">
          <a:avLst/>
        </a:prstGeom>
        <a:blipFill rotWithShape="1">
          <a:blip xmlns:r="http://schemas.openxmlformats.org/officeDocument/2006/relationships" r:embed="rId6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9CCCA-FA44-4C9E-A449-4F82CAB2F390}" type="datetimeFigureOut">
              <a:rPr lang="ru-UA" smtClean="0"/>
              <a:t>14.07.2025</a:t>
            </a:fld>
            <a:endParaRPr lang="ru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DBBCB-DD82-4E77-8702-558239CFE534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0975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D7B1A-A459-5A71-4D7C-B0568188EA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FC9D43C-8CA2-03C4-A6C5-7449A830C6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31450B9-23E4-383C-AE9D-D0F42FDFF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B9CD-5EC3-45AE-A2A1-CF16E4E1058A}" type="datetimeFigureOut">
              <a:rPr lang="ru-UA" smtClean="0"/>
              <a:t>14.07.2025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B594304-0DD2-5DB5-58F7-4DCE06768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CFB5-A43C-E5D5-7BAB-408AB69A6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3740-7C8F-4977-A994-7E00AC667F0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448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1692AE-474E-03D3-97EE-D24D902B0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1D955A9-D2CA-D1B4-D274-E9416371A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3D6B7A9-BFC5-EAA7-E46C-2BE737CCA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B9CD-5EC3-45AE-A2A1-CF16E4E1058A}" type="datetimeFigureOut">
              <a:rPr lang="ru-UA" smtClean="0"/>
              <a:t>14.07.2025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A3F9ED6-227A-56A5-879F-850BAB48F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853833A-3339-5A7D-0D54-F94DCFB90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3740-7C8F-4977-A994-7E00AC667F0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87157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45BBB62-ECB7-F33D-A7B3-1EEC0123BE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217879B-F4D6-7B09-7320-7BC6E907D8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8B1FD9E-EF86-0668-09A0-77D88C2B5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B9CD-5EC3-45AE-A2A1-CF16E4E1058A}" type="datetimeFigureOut">
              <a:rPr lang="ru-UA" smtClean="0"/>
              <a:t>14.07.2025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B23EE1B-9112-1E17-A46A-4A9E7B936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E4F2ADD-145B-12AA-5604-7B07FC934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3740-7C8F-4977-A994-7E00AC667F0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746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1DD19A-BF11-5174-9DAA-59D0B0F0B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C08DDAA-121F-2A5B-97C1-807A1BA6E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84D7375-2498-54B7-87BF-25B70C7FE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B9CD-5EC3-45AE-A2A1-CF16E4E1058A}" type="datetimeFigureOut">
              <a:rPr lang="ru-UA" smtClean="0"/>
              <a:t>14.07.2025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5E0908C-FBAC-404C-2535-10EB4D8C7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D64B683-AFE0-C370-7096-1E9EEA6BB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3740-7C8F-4977-A994-7E00AC667F0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3145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52ADDE-C36F-4476-3478-E04F34B6B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658D879-6C74-C524-9F7C-8A7F80987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8F0B179-D29F-E1FC-2964-DF0CDB407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B9CD-5EC3-45AE-A2A1-CF16E4E1058A}" type="datetimeFigureOut">
              <a:rPr lang="ru-UA" smtClean="0"/>
              <a:t>14.07.2025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F7B156-0FF8-895E-3B8E-C08E37201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4D8E35B-BBF4-998F-C68C-2C70172CA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3740-7C8F-4977-A994-7E00AC667F0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7335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D9A79-00E8-2EC4-5FCA-B4556FE80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A536292-BFEC-F5DE-26C1-944159B099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5319DBF-D546-3F78-44DE-6ACB32836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C65B70E-5602-F5AF-FBC9-2C02E3CB1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B9CD-5EC3-45AE-A2A1-CF16E4E1058A}" type="datetimeFigureOut">
              <a:rPr lang="ru-UA" smtClean="0"/>
              <a:t>14.07.2025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B03703-E2BF-AE93-B9A6-84F121147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2CA1D69-8684-CB29-C9CA-156A7817D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3740-7C8F-4977-A994-7E00AC667F0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2441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F142-9E63-802C-041A-1C03B9D76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123CB4E-6404-A8F8-6C83-9B826925A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9DDA56-B736-143B-2027-CB7D4CC5F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292A598-FF4B-2540-D392-3708C43944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C74EC52-3A44-7C84-B824-763D0CC529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98B1917-1904-D8D7-8D2B-C072F12D9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B9CD-5EC3-45AE-A2A1-CF16E4E1058A}" type="datetimeFigureOut">
              <a:rPr lang="ru-UA" smtClean="0"/>
              <a:t>14.07.2025</a:t>
            </a:fld>
            <a:endParaRPr lang="ru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339A83A-081F-5A0F-7A2D-3ED7BEE2B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F06E8CB-87CF-27EA-ACFF-3641F6EA7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3740-7C8F-4977-A994-7E00AC667F0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012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8A85D-AF58-13CE-2F40-5D12BB317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BC677DC-93E1-BEE3-DD9F-2F6BF0224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B9CD-5EC3-45AE-A2A1-CF16E4E1058A}" type="datetimeFigureOut">
              <a:rPr lang="ru-UA" smtClean="0"/>
              <a:t>14.07.2025</a:t>
            </a:fld>
            <a:endParaRPr lang="ru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50AEB12-9CA7-F7D8-1B27-81A0729EC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7B72483-7081-E798-759C-A5AC470D9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3740-7C8F-4977-A994-7E00AC667F0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3219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A4DAEA21-2436-814E-8FD0-C146ECE18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B9CD-5EC3-45AE-A2A1-CF16E4E1058A}" type="datetimeFigureOut">
              <a:rPr lang="ru-UA" smtClean="0"/>
              <a:t>14.07.2025</a:t>
            </a:fld>
            <a:endParaRPr lang="ru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B6B3033-349F-56FE-E260-E5090C9A1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D70A767-2A6D-8412-B9EB-3C81A1D1F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3740-7C8F-4977-A994-7E00AC667F0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6681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14ECA-27CC-D814-7723-BA5529753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BD1016F-5F1A-7E07-E829-FAD90594D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3A24C33-27F3-3947-C55E-BBBCA5EB6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68B8D30-696D-E607-5E00-6BA716BA2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B9CD-5EC3-45AE-A2A1-CF16E4E1058A}" type="datetimeFigureOut">
              <a:rPr lang="ru-UA" smtClean="0"/>
              <a:t>14.07.2025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DC53AC9-24C9-1D78-15C5-CB54F81BF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BAE2BC3-F952-6609-FA0D-63E01373D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3740-7C8F-4977-A994-7E00AC667F0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2680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D04B00-6CA6-7223-BAD7-A067EB825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356EBD0-A65A-AD24-6618-6A8A569533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608948-CB44-A258-771B-68B719E06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C68382F-EF7D-954F-6586-4E102B98C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B9CD-5EC3-45AE-A2A1-CF16E4E1058A}" type="datetimeFigureOut">
              <a:rPr lang="ru-UA" smtClean="0"/>
              <a:t>14.07.2025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EBEE30F-BB9F-697D-2397-DCF7EFCAC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062DE56-F05E-C8DF-8432-CAA985D87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3740-7C8F-4977-A994-7E00AC667F0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7788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6E383C6-CD7B-38C6-7A12-30768CC79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B36A243-D284-0BE7-F2A5-56A1486DA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72A20D3-B7C9-47A8-CC01-A8A90E49B1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5B9CD-5EC3-45AE-A2A1-CF16E4E1058A}" type="datetimeFigureOut">
              <a:rPr lang="ru-UA" smtClean="0"/>
              <a:t>14.07.2025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7E7E537-C677-3C30-81BF-2FB4C792DE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96F9116-6B31-91E6-B8E0-87CEDB8FD7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43740-7C8F-4977-A994-7E00AC667F0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950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D86B877-6DA6-81B9-E224-144CC384D30A}"/>
              </a:ext>
            </a:extLst>
          </p:cNvPr>
          <p:cNvSpPr txBox="1"/>
          <p:nvPr/>
        </p:nvSpPr>
        <p:spPr>
          <a:xfrm>
            <a:off x="3241287" y="821979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Цілі сталого розвитку</a:t>
            </a:r>
            <a:endParaRPr lang="ru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8D6FFC-CBD7-78DF-3F97-3891F19F9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663" y="2197720"/>
            <a:ext cx="6253511" cy="350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51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D1122AC-30FA-CF92-533A-A2B0E6B82161}"/>
              </a:ext>
            </a:extLst>
          </p:cNvPr>
          <p:cNvSpPr txBox="1"/>
          <p:nvPr/>
        </p:nvSpPr>
        <p:spPr>
          <a:xfrm>
            <a:off x="6130963" y="2364058"/>
            <a:ext cx="484706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звані сімнадцять цілей сталого розвитку, представлені в документі, дозволять покінчити з бідністю, вирішити питання нерівності, захистити планету від згубного впливу виробництва та модернізувати Цілі Розвитку Тисячоліття.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01D5A9-5CDB-0749-DEF0-995FB6911488}"/>
              </a:ext>
            </a:extLst>
          </p:cNvPr>
          <p:cNvSpPr txBox="1"/>
          <p:nvPr/>
        </p:nvSpPr>
        <p:spPr>
          <a:xfrm>
            <a:off x="1112109" y="669014"/>
            <a:ext cx="98978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Millenium Development </a:t>
            </a:r>
            <a:r>
              <a:rPr lang="ru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Goals</a:t>
            </a:r>
            <a:r>
              <a:rPr lang="ru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MDGs</a:t>
            </a:r>
            <a:r>
              <a:rPr lang="ru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ООН на 2000-2030.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Прийнята</a:t>
            </a:r>
            <a:r>
              <a:rPr lang="ru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Саміті</a:t>
            </a:r>
            <a:r>
              <a:rPr lang="ru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тисячоліття</a:t>
            </a:r>
            <a:r>
              <a:rPr lang="ru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Нью-Йорку. Заснована на </a:t>
            </a:r>
            <a:r>
              <a:rPr lang="ru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lang="ru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людського</a:t>
            </a:r>
            <a:r>
              <a:rPr lang="ru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потенціалу</a:t>
            </a:r>
            <a:r>
              <a:rPr lang="ru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45F196-9AD7-E74D-EC25-37C8AC9B4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" y="2364058"/>
            <a:ext cx="5443819" cy="335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84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9B4F8A9E-CB26-75FD-43A9-BF415CC7BC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0364404"/>
              </p:ext>
            </p:extLst>
          </p:nvPr>
        </p:nvGraphicFramePr>
        <p:xfrm>
          <a:off x="2267415" y="840060"/>
          <a:ext cx="8757424" cy="5716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MDGs Monday: Millennium Development Goal 1 | unfoundation.org">
            <a:extLst>
              <a:ext uri="{FF2B5EF4-FFF2-40B4-BE49-F238E27FC236}">
                <a16:creationId xmlns:a16="http://schemas.microsoft.com/office/drawing/2014/main" id="{2040DA01-D6CF-6AA4-AAEB-3E49155DB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90" y="11006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39EE7B-5289-E268-F708-5E714B1BFEEA}"/>
              </a:ext>
            </a:extLst>
          </p:cNvPr>
          <p:cNvSpPr txBox="1"/>
          <p:nvPr/>
        </p:nvSpPr>
        <p:spPr>
          <a:xfrm>
            <a:off x="2936488" y="110068"/>
            <a:ext cx="6131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Подолання бідності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9EC791-CB58-E5E8-2FB1-B007F6138188}"/>
              </a:ext>
            </a:extLst>
          </p:cNvPr>
          <p:cNvSpPr txBox="1"/>
          <p:nvPr/>
        </p:nvSpPr>
        <p:spPr>
          <a:xfrm rot="16200000">
            <a:off x="-411403" y="2418624"/>
            <a:ext cx="37419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</a:p>
        </p:txBody>
      </p:sp>
    </p:spTree>
    <p:extLst>
      <p:ext uri="{BB962C8B-B14F-4D97-AF65-F5344CB8AC3E}">
        <p14:creationId xmlns:p14="http://schemas.microsoft.com/office/powerpoint/2010/main" val="817168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AEC90-FC45-D6D8-C113-E88E03022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0ED1B44B-8991-BEB3-9969-6C114060C0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3109809"/>
              </p:ext>
            </p:extLst>
          </p:nvPr>
        </p:nvGraphicFramePr>
        <p:xfrm>
          <a:off x="2267415" y="840060"/>
          <a:ext cx="8757424" cy="5716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D74CD56-CCC3-013B-C08A-10D5673DFA1F}"/>
              </a:ext>
            </a:extLst>
          </p:cNvPr>
          <p:cNvSpPr txBox="1"/>
          <p:nvPr/>
        </p:nvSpPr>
        <p:spPr>
          <a:xfrm>
            <a:off x="2936488" y="110068"/>
            <a:ext cx="6131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Подолання голоду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279841-1BF7-B038-F0F8-71D53E226503}"/>
              </a:ext>
            </a:extLst>
          </p:cNvPr>
          <p:cNvSpPr txBox="1"/>
          <p:nvPr/>
        </p:nvSpPr>
        <p:spPr>
          <a:xfrm rot="16200000">
            <a:off x="-411403" y="2418624"/>
            <a:ext cx="37419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83526F9-AF8C-E7AC-4418-F5764E53E0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133" y="245935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5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06CA39-FE0C-5E5C-352B-1930FDF8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8" y="84676"/>
            <a:ext cx="1701579" cy="1374876"/>
          </a:xfrm>
          <a:prstGeom prst="rect">
            <a:avLst/>
          </a:prstGeom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B032462C-4955-4514-39D7-D28769E339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5233326"/>
              </p:ext>
            </p:extLst>
          </p:nvPr>
        </p:nvGraphicFramePr>
        <p:xfrm>
          <a:off x="1519147" y="836342"/>
          <a:ext cx="10672853" cy="6021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5861EEE-F3FB-C2F1-E28F-095167A205B0}"/>
              </a:ext>
            </a:extLst>
          </p:cNvPr>
          <p:cNvSpPr txBox="1"/>
          <p:nvPr/>
        </p:nvSpPr>
        <p:spPr>
          <a:xfrm rot="16200000">
            <a:off x="-348213" y="3136612"/>
            <a:ext cx="20246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C5BF93-5D57-FF90-7FB7-E7D015221BA7}"/>
              </a:ext>
            </a:extLst>
          </p:cNvPr>
          <p:cNvSpPr txBox="1"/>
          <p:nvPr/>
        </p:nvSpPr>
        <p:spPr>
          <a:xfrm>
            <a:off x="2635371" y="64228"/>
            <a:ext cx="80400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здорового способу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благополуччю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будь-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віці</a:t>
            </a:r>
            <a:endParaRPr lang="ru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879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49E78B-EF66-7A85-8F00-6D4666453874}"/>
              </a:ext>
            </a:extLst>
          </p:cNvPr>
          <p:cNvSpPr txBox="1"/>
          <p:nvPr/>
        </p:nvSpPr>
        <p:spPr>
          <a:xfrm>
            <a:off x="3047419" y="324658"/>
            <a:ext cx="60971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Якісна освіта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3987299-0E1B-B0C2-626D-F87253125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17" y="402256"/>
            <a:ext cx="2143125" cy="2143125"/>
          </a:xfrm>
          <a:prstGeom prst="rect">
            <a:avLst/>
          </a:prstGeom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30E5BF7F-5037-6FAD-4907-50418AB083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7518442"/>
              </p:ext>
            </p:extLst>
          </p:nvPr>
        </p:nvGraphicFramePr>
        <p:xfrm>
          <a:off x="2009697" y="727100"/>
          <a:ext cx="9892371" cy="6060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89B813C-1604-CC99-9F97-98F05B72B112}"/>
              </a:ext>
            </a:extLst>
          </p:cNvPr>
          <p:cNvSpPr txBox="1"/>
          <p:nvPr/>
        </p:nvSpPr>
        <p:spPr>
          <a:xfrm rot="16200000">
            <a:off x="-141104" y="3523188"/>
            <a:ext cx="20246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</a:p>
        </p:txBody>
      </p:sp>
    </p:spTree>
    <p:extLst>
      <p:ext uri="{BB962C8B-B14F-4D97-AF65-F5344CB8AC3E}">
        <p14:creationId xmlns:p14="http://schemas.microsoft.com/office/powerpoint/2010/main" val="4028409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CA2C0F-9380-BF96-B77C-156865E95198}"/>
              </a:ext>
            </a:extLst>
          </p:cNvPr>
          <p:cNvSpPr txBox="1"/>
          <p:nvPr/>
        </p:nvSpPr>
        <p:spPr>
          <a:xfrm>
            <a:off x="3977849" y="196447"/>
            <a:ext cx="33150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Гендерна рівність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EECD7A9-F48E-01BC-45D8-84226ADBE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77" y="82588"/>
            <a:ext cx="1887461" cy="1887461"/>
          </a:xfrm>
          <a:prstGeom prst="rect">
            <a:avLst/>
          </a:prstGeom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AD5A2EA3-4A6A-6EBB-0C4A-941A45F8C7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3122374"/>
              </p:ext>
            </p:extLst>
          </p:nvPr>
        </p:nvGraphicFramePr>
        <p:xfrm>
          <a:off x="2031999" y="617034"/>
          <a:ext cx="9788293" cy="5521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6132820-4186-45B7-68AB-B36ACEF3EA9D}"/>
              </a:ext>
            </a:extLst>
          </p:cNvPr>
          <p:cNvSpPr txBox="1"/>
          <p:nvPr/>
        </p:nvSpPr>
        <p:spPr>
          <a:xfrm rot="16200000">
            <a:off x="-111367" y="3493451"/>
            <a:ext cx="20246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</a:p>
        </p:txBody>
      </p:sp>
    </p:spTree>
    <p:extLst>
      <p:ext uri="{BB962C8B-B14F-4D97-AF65-F5344CB8AC3E}">
        <p14:creationId xmlns:p14="http://schemas.microsoft.com/office/powerpoint/2010/main" val="39999941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612</Words>
  <Application>Microsoft Office PowerPoint</Application>
  <PresentationFormat>Широкий екран</PresentationFormat>
  <Paragraphs>43</Paragraphs>
  <Slides>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36</cp:revision>
  <dcterms:created xsi:type="dcterms:W3CDTF">2025-07-07T13:00:16Z</dcterms:created>
  <dcterms:modified xsi:type="dcterms:W3CDTF">2025-07-14T17:59:16Z</dcterms:modified>
</cp:coreProperties>
</file>