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12" r:id="rId3"/>
    <p:sldId id="329" r:id="rId4"/>
    <p:sldId id="313" r:id="rId5"/>
    <p:sldId id="330" r:id="rId6"/>
    <p:sldId id="331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7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08753-2665-42B9-B5C8-20135B65D0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C9F315B-173D-4331-9900-D4475C95D8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загальний та рівноправний доступ до безпечної та недорогої питної води для всіх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F742D-348B-47C0-9D41-67BF181267BC}" type="parTrans" cxnId="{05E727A9-6E34-4BA1-A3F2-830385E2641D}">
      <dgm:prSet/>
      <dgm:spPr/>
      <dgm:t>
        <a:bodyPr/>
        <a:lstStyle/>
        <a:p>
          <a:endParaRPr lang="ru-UA"/>
        </a:p>
      </dgm:t>
    </dgm:pt>
    <dgm:pt modelId="{9F11D468-A232-4A2B-A9A0-2DC2F68EE6E3}" type="sibTrans" cxnId="{05E727A9-6E34-4BA1-A3F2-830385E2641D}">
      <dgm:prSet/>
      <dgm:spPr/>
      <dgm:t>
        <a:bodyPr/>
        <a:lstStyle/>
        <a:p>
          <a:endParaRPr lang="ru-UA"/>
        </a:p>
      </dgm:t>
    </dgm:pt>
    <dgm:pt modelId="{38D1B22A-D6A1-41C6-B50A-5249336E79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загальний та рівноправний доступ до належних санітарно-гігієнічних засобів та покласти край відкритій дефекації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3B5F7-6C67-4774-B432-E2340356B275}" type="parTrans" cxnId="{630E0341-C88A-44A2-B8FC-1F73EAD5E231}">
      <dgm:prSet/>
      <dgm:spPr/>
      <dgm:t>
        <a:bodyPr/>
        <a:lstStyle/>
        <a:p>
          <a:endParaRPr lang="ru-UA"/>
        </a:p>
      </dgm:t>
    </dgm:pt>
    <dgm:pt modelId="{03D7A03D-A10A-4302-A866-229454269D41}" type="sibTrans" cxnId="{630E0341-C88A-44A2-B8FC-1F73EAD5E231}">
      <dgm:prSet/>
      <dgm:spPr/>
      <dgm:t>
        <a:bodyPr/>
        <a:lstStyle/>
        <a:p>
          <a:endParaRPr lang="ru-UA"/>
        </a:p>
      </dgm:t>
    </dgm:pt>
    <dgm:pt modelId="{2864FBD8-AB0E-4DFE-B9F3-8FCD0CF9F7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якість води за рахунок зменшення забруднення, ліквідації скидання відходів та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мінімізування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викидів небезпечних хімічних речовин та матеріалів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EA0DE-F326-4A1F-BC6E-9779524918A9}" type="parTrans" cxnId="{70E5AD63-300F-4B9A-B21A-DC6161541791}">
      <dgm:prSet/>
      <dgm:spPr/>
      <dgm:t>
        <a:bodyPr/>
        <a:lstStyle/>
        <a:p>
          <a:endParaRPr lang="ru-UA"/>
        </a:p>
      </dgm:t>
    </dgm:pt>
    <dgm:pt modelId="{F39DFCBB-A6F1-4B11-866D-45CDD8FDB81C}" type="sibTrans" cxnId="{70E5AD63-300F-4B9A-B21A-DC6161541791}">
      <dgm:prSet/>
      <dgm:spPr/>
      <dgm:t>
        <a:bodyPr/>
        <a:lstStyle/>
        <a:p>
          <a:endParaRPr lang="ru-UA"/>
        </a:p>
      </dgm:t>
    </dgm:pt>
    <dgm:pt modelId="{C44C8377-9706-4366-A100-8DD7490D0E1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ефективність водокористування у всіх секторах та забезпечити стійкий доступ до питної води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46C94-9BE3-44DB-B93B-D3085F70108C}" type="parTrans" cxnId="{D958C63B-C761-4E82-8237-F7FF87D1E162}">
      <dgm:prSet/>
      <dgm:spPr/>
      <dgm:t>
        <a:bodyPr/>
        <a:lstStyle/>
        <a:p>
          <a:endParaRPr lang="ru-UA"/>
        </a:p>
      </dgm:t>
    </dgm:pt>
    <dgm:pt modelId="{E5B92E32-EEA0-4037-9841-3078B5C043B8}" type="sibTrans" cxnId="{D958C63B-C761-4E82-8237-F7FF87D1E162}">
      <dgm:prSet/>
      <dgm:spPr/>
      <dgm:t>
        <a:bodyPr/>
        <a:lstStyle/>
        <a:p>
          <a:endParaRPr lang="ru-UA"/>
        </a:p>
      </dgm:t>
    </dgm:pt>
    <dgm:pt modelId="{0517E253-4D85-4527-A6A2-3553F1BAB0B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uk-UA" sz="160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комплексне управління водними ресурсами на всіх рівнях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DB4B9-E041-4F46-87EA-FF10ED531E4B}" type="parTrans" cxnId="{552064B5-9521-4C1C-B7B8-BC105B108786}">
      <dgm:prSet/>
      <dgm:spPr/>
      <dgm:t>
        <a:bodyPr/>
        <a:lstStyle/>
        <a:p>
          <a:endParaRPr lang="ru-UA"/>
        </a:p>
      </dgm:t>
    </dgm:pt>
    <dgm:pt modelId="{23F83304-6A2A-4170-AA52-9D7FB369A2BD}" type="sibTrans" cxnId="{552064B5-9521-4C1C-B7B8-BC105B108786}">
      <dgm:prSet/>
      <dgm:spPr/>
      <dgm:t>
        <a:bodyPr/>
        <a:lstStyle/>
        <a:p>
          <a:endParaRPr lang="ru-UA"/>
        </a:p>
      </dgm:t>
    </dgm:pt>
    <dgm:pt modelId="{DBA6C08C-F966-4911-AA8E-C84E1D51C2B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9CC0E-478F-4E7E-909C-6B51EE6C12AB}" type="parTrans" cxnId="{D5ACDCC1-C889-45F5-9EA8-48F9A5216CF7}">
      <dgm:prSet/>
      <dgm:spPr/>
      <dgm:t>
        <a:bodyPr/>
        <a:lstStyle/>
        <a:p>
          <a:endParaRPr lang="ru-UA"/>
        </a:p>
      </dgm:t>
    </dgm:pt>
    <dgm:pt modelId="{8B6B26E8-14BE-4964-B104-FB784046E121}" type="sibTrans" cxnId="{D5ACDCC1-C889-45F5-9EA8-48F9A5216CF7}">
      <dgm:prSet/>
      <dgm:spPr/>
      <dgm:t>
        <a:bodyPr/>
        <a:lstStyle/>
        <a:p>
          <a:endParaRPr lang="ru-UA"/>
        </a:p>
      </dgm:t>
    </dgm:pt>
    <dgm:pt modelId="{FE9D7B35-AFE6-4D20-BEEA-A7F278531399}" type="pres">
      <dgm:prSet presAssocID="{91308753-2665-42B9-B5C8-20135B65D0B0}" presName="linear" presStyleCnt="0">
        <dgm:presLayoutVars>
          <dgm:dir/>
          <dgm:animLvl val="lvl"/>
          <dgm:resizeHandles val="exact"/>
        </dgm:presLayoutVars>
      </dgm:prSet>
      <dgm:spPr/>
    </dgm:pt>
    <dgm:pt modelId="{09C1210F-4DA3-4B9A-B342-A161C5DEF6E7}" type="pres">
      <dgm:prSet presAssocID="{BC9F315B-173D-4331-9900-D4475C95D831}" presName="parentLin" presStyleCnt="0"/>
      <dgm:spPr/>
    </dgm:pt>
    <dgm:pt modelId="{6D701368-F7D9-4DE8-87F3-4B3E6CDBD61B}" type="pres">
      <dgm:prSet presAssocID="{BC9F315B-173D-4331-9900-D4475C95D831}" presName="parentLeftMargin" presStyleLbl="node1" presStyleIdx="0" presStyleCnt="5"/>
      <dgm:spPr/>
    </dgm:pt>
    <dgm:pt modelId="{FB4DFCA0-A9C1-4637-9265-1176BE49CE13}" type="pres">
      <dgm:prSet presAssocID="{BC9F315B-173D-4331-9900-D4475C95D8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31C4FA-E1C0-43E7-9DEA-7C3CCAF93489}" type="pres">
      <dgm:prSet presAssocID="{BC9F315B-173D-4331-9900-D4475C95D831}" presName="negativeSpace" presStyleCnt="0"/>
      <dgm:spPr/>
    </dgm:pt>
    <dgm:pt modelId="{6DF22C25-842F-400A-B07B-5DB4B9457942}" type="pres">
      <dgm:prSet presAssocID="{BC9F315B-173D-4331-9900-D4475C95D831}" presName="childText" presStyleLbl="conFgAcc1" presStyleIdx="0" presStyleCnt="5">
        <dgm:presLayoutVars>
          <dgm:bulletEnabled val="1"/>
        </dgm:presLayoutVars>
      </dgm:prSet>
      <dgm:spPr/>
    </dgm:pt>
    <dgm:pt modelId="{391F2F65-5A9F-43E3-B210-F8AB625D29C2}" type="pres">
      <dgm:prSet presAssocID="{9F11D468-A232-4A2B-A9A0-2DC2F68EE6E3}" presName="spaceBetweenRectangles" presStyleCnt="0"/>
      <dgm:spPr/>
    </dgm:pt>
    <dgm:pt modelId="{B42E6DC3-B3FA-4C6A-8BD0-CFFF2D5DD4E8}" type="pres">
      <dgm:prSet presAssocID="{38D1B22A-D6A1-41C6-B50A-5249336E7984}" presName="parentLin" presStyleCnt="0"/>
      <dgm:spPr/>
    </dgm:pt>
    <dgm:pt modelId="{170F8E90-2348-4EDF-87F0-3DBA3F97FD5D}" type="pres">
      <dgm:prSet presAssocID="{38D1B22A-D6A1-41C6-B50A-5249336E7984}" presName="parentLeftMargin" presStyleLbl="node1" presStyleIdx="0" presStyleCnt="5"/>
      <dgm:spPr/>
    </dgm:pt>
    <dgm:pt modelId="{A380B9EF-CFF4-4F72-AB02-AA88D6B8C2FE}" type="pres">
      <dgm:prSet presAssocID="{38D1B22A-D6A1-41C6-B50A-5249336E798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EDAEAD-5F50-40F5-A910-CF687A928839}" type="pres">
      <dgm:prSet presAssocID="{38D1B22A-D6A1-41C6-B50A-5249336E7984}" presName="negativeSpace" presStyleCnt="0"/>
      <dgm:spPr/>
    </dgm:pt>
    <dgm:pt modelId="{E8F7FCB9-C267-4B3F-864C-066F7E7037CF}" type="pres">
      <dgm:prSet presAssocID="{38D1B22A-D6A1-41C6-B50A-5249336E7984}" presName="childText" presStyleLbl="conFgAcc1" presStyleIdx="1" presStyleCnt="5">
        <dgm:presLayoutVars>
          <dgm:bulletEnabled val="1"/>
        </dgm:presLayoutVars>
      </dgm:prSet>
      <dgm:spPr/>
    </dgm:pt>
    <dgm:pt modelId="{3827851A-0428-4975-83B4-217591E989A4}" type="pres">
      <dgm:prSet presAssocID="{03D7A03D-A10A-4302-A866-229454269D41}" presName="spaceBetweenRectangles" presStyleCnt="0"/>
      <dgm:spPr/>
    </dgm:pt>
    <dgm:pt modelId="{C9C29A82-55CA-4D4C-918B-BB72FA8D7A6E}" type="pres">
      <dgm:prSet presAssocID="{2864FBD8-AB0E-4DFE-B9F3-8FCD0CF9F7DB}" presName="parentLin" presStyleCnt="0"/>
      <dgm:spPr/>
    </dgm:pt>
    <dgm:pt modelId="{535F019F-5292-4851-89BC-AF276F125D70}" type="pres">
      <dgm:prSet presAssocID="{2864FBD8-AB0E-4DFE-B9F3-8FCD0CF9F7DB}" presName="parentLeftMargin" presStyleLbl="node1" presStyleIdx="1" presStyleCnt="5"/>
      <dgm:spPr/>
    </dgm:pt>
    <dgm:pt modelId="{88B8E768-1CD2-466A-907E-58176558EC56}" type="pres">
      <dgm:prSet presAssocID="{2864FBD8-AB0E-4DFE-B9F3-8FCD0CF9F7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2573D2-E0EB-47DB-8BF9-28D1084D3E93}" type="pres">
      <dgm:prSet presAssocID="{2864FBD8-AB0E-4DFE-B9F3-8FCD0CF9F7DB}" presName="negativeSpace" presStyleCnt="0"/>
      <dgm:spPr/>
    </dgm:pt>
    <dgm:pt modelId="{A2545AB5-756D-45E4-A584-49E7B6B5170E}" type="pres">
      <dgm:prSet presAssocID="{2864FBD8-AB0E-4DFE-B9F3-8FCD0CF9F7DB}" presName="childText" presStyleLbl="conFgAcc1" presStyleIdx="2" presStyleCnt="5">
        <dgm:presLayoutVars>
          <dgm:bulletEnabled val="1"/>
        </dgm:presLayoutVars>
      </dgm:prSet>
      <dgm:spPr/>
    </dgm:pt>
    <dgm:pt modelId="{62873AC0-307F-462B-9262-F1CE3A912654}" type="pres">
      <dgm:prSet presAssocID="{F39DFCBB-A6F1-4B11-866D-45CDD8FDB81C}" presName="spaceBetweenRectangles" presStyleCnt="0"/>
      <dgm:spPr/>
    </dgm:pt>
    <dgm:pt modelId="{A2E359C3-4AAD-4B45-BEAE-3B75C8FD3ECF}" type="pres">
      <dgm:prSet presAssocID="{C44C8377-9706-4366-A100-8DD7490D0E13}" presName="parentLin" presStyleCnt="0"/>
      <dgm:spPr/>
    </dgm:pt>
    <dgm:pt modelId="{909F264A-AFAB-46B9-96E8-473AE2EE5327}" type="pres">
      <dgm:prSet presAssocID="{C44C8377-9706-4366-A100-8DD7490D0E13}" presName="parentLeftMargin" presStyleLbl="node1" presStyleIdx="2" presStyleCnt="5"/>
      <dgm:spPr/>
    </dgm:pt>
    <dgm:pt modelId="{99221C87-D0C9-4F45-B6A7-7E931BD6681B}" type="pres">
      <dgm:prSet presAssocID="{C44C8377-9706-4366-A100-8DD7490D0E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040894-15F6-42AE-A1F5-B899DB9E8F25}" type="pres">
      <dgm:prSet presAssocID="{C44C8377-9706-4366-A100-8DD7490D0E13}" presName="negativeSpace" presStyleCnt="0"/>
      <dgm:spPr/>
    </dgm:pt>
    <dgm:pt modelId="{88F9E81D-E9C0-473F-869F-3A9AFC9EA44A}" type="pres">
      <dgm:prSet presAssocID="{C44C8377-9706-4366-A100-8DD7490D0E13}" presName="childText" presStyleLbl="conFgAcc1" presStyleIdx="3" presStyleCnt="5">
        <dgm:presLayoutVars>
          <dgm:bulletEnabled val="1"/>
        </dgm:presLayoutVars>
      </dgm:prSet>
      <dgm:spPr/>
    </dgm:pt>
    <dgm:pt modelId="{A9719E5A-5483-40EF-8B36-740F5F6D81F0}" type="pres">
      <dgm:prSet presAssocID="{E5B92E32-EEA0-4037-9841-3078B5C043B8}" presName="spaceBetweenRectangles" presStyleCnt="0"/>
      <dgm:spPr/>
    </dgm:pt>
    <dgm:pt modelId="{0CDEE1C6-5305-4FCA-89E1-CEDB7C12B447}" type="pres">
      <dgm:prSet presAssocID="{0517E253-4D85-4527-A6A2-3553F1BAB0B0}" presName="parentLin" presStyleCnt="0"/>
      <dgm:spPr/>
    </dgm:pt>
    <dgm:pt modelId="{066B1B05-7FAE-46DF-BD85-2A471093F539}" type="pres">
      <dgm:prSet presAssocID="{0517E253-4D85-4527-A6A2-3553F1BAB0B0}" presName="parentLeftMargin" presStyleLbl="node1" presStyleIdx="3" presStyleCnt="5"/>
      <dgm:spPr/>
    </dgm:pt>
    <dgm:pt modelId="{C786577F-DDA4-4AF7-9424-17C8250872E2}" type="pres">
      <dgm:prSet presAssocID="{0517E253-4D85-4527-A6A2-3553F1BAB0B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E2190A8-6A53-4793-8BAE-63F6B8103314}" type="pres">
      <dgm:prSet presAssocID="{0517E253-4D85-4527-A6A2-3553F1BAB0B0}" presName="negativeSpace" presStyleCnt="0"/>
      <dgm:spPr/>
    </dgm:pt>
    <dgm:pt modelId="{5D45A45A-8476-45C8-8831-0F0E7028040C}" type="pres">
      <dgm:prSet presAssocID="{0517E253-4D85-4527-A6A2-3553F1BAB0B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18BF00-ABD7-463E-BE68-263B3289B59D}" type="presOf" srcId="{38D1B22A-D6A1-41C6-B50A-5249336E7984}" destId="{A380B9EF-CFF4-4F72-AB02-AA88D6B8C2FE}" srcOrd="1" destOrd="0" presId="urn:microsoft.com/office/officeart/2005/8/layout/list1"/>
    <dgm:cxn modelId="{17DC2911-F3C7-4B0E-A093-9D03CC911E68}" type="presOf" srcId="{BC9F315B-173D-4331-9900-D4475C95D831}" destId="{FB4DFCA0-A9C1-4637-9265-1176BE49CE13}" srcOrd="1" destOrd="0" presId="urn:microsoft.com/office/officeart/2005/8/layout/list1"/>
    <dgm:cxn modelId="{AAA21530-3D52-469A-A56F-609986F032A8}" type="presOf" srcId="{38D1B22A-D6A1-41C6-B50A-5249336E7984}" destId="{170F8E90-2348-4EDF-87F0-3DBA3F97FD5D}" srcOrd="0" destOrd="0" presId="urn:microsoft.com/office/officeart/2005/8/layout/list1"/>
    <dgm:cxn modelId="{CAD83E34-8F3E-434C-96F7-A0B1F6BB7D4B}" type="presOf" srcId="{2864FBD8-AB0E-4DFE-B9F3-8FCD0CF9F7DB}" destId="{88B8E768-1CD2-466A-907E-58176558EC56}" srcOrd="1" destOrd="0" presId="urn:microsoft.com/office/officeart/2005/8/layout/list1"/>
    <dgm:cxn modelId="{D958C63B-C761-4E82-8237-F7FF87D1E162}" srcId="{91308753-2665-42B9-B5C8-20135B65D0B0}" destId="{C44C8377-9706-4366-A100-8DD7490D0E13}" srcOrd="3" destOrd="0" parTransId="{F4546C94-9BE3-44DB-B93B-D3085F70108C}" sibTransId="{E5B92E32-EEA0-4037-9841-3078B5C043B8}"/>
    <dgm:cxn modelId="{21A46560-6396-4296-A5B4-93FFEF5ED5EE}" type="presOf" srcId="{91308753-2665-42B9-B5C8-20135B65D0B0}" destId="{FE9D7B35-AFE6-4D20-BEEA-A7F278531399}" srcOrd="0" destOrd="0" presId="urn:microsoft.com/office/officeart/2005/8/layout/list1"/>
    <dgm:cxn modelId="{630E0341-C88A-44A2-B8FC-1F73EAD5E231}" srcId="{91308753-2665-42B9-B5C8-20135B65D0B0}" destId="{38D1B22A-D6A1-41C6-B50A-5249336E7984}" srcOrd="1" destOrd="0" parTransId="{C033B5F7-6C67-4774-B432-E2340356B275}" sibTransId="{03D7A03D-A10A-4302-A866-229454269D41}"/>
    <dgm:cxn modelId="{C719FF62-BAF4-4859-A1FD-B8A3345906D4}" type="presOf" srcId="{BC9F315B-173D-4331-9900-D4475C95D831}" destId="{6D701368-F7D9-4DE8-87F3-4B3E6CDBD61B}" srcOrd="0" destOrd="0" presId="urn:microsoft.com/office/officeart/2005/8/layout/list1"/>
    <dgm:cxn modelId="{70E5AD63-300F-4B9A-B21A-DC6161541791}" srcId="{91308753-2665-42B9-B5C8-20135B65D0B0}" destId="{2864FBD8-AB0E-4DFE-B9F3-8FCD0CF9F7DB}" srcOrd="2" destOrd="0" parTransId="{D81EA0DE-F326-4A1F-BC6E-9779524918A9}" sibTransId="{F39DFCBB-A6F1-4B11-866D-45CDD8FDB81C}"/>
    <dgm:cxn modelId="{81B5C254-565D-476C-B3E1-42A4F98F4E0C}" type="presOf" srcId="{0517E253-4D85-4527-A6A2-3553F1BAB0B0}" destId="{C786577F-DDA4-4AF7-9424-17C8250872E2}" srcOrd="1" destOrd="0" presId="urn:microsoft.com/office/officeart/2005/8/layout/list1"/>
    <dgm:cxn modelId="{9A5AAC83-E95B-4B8E-A75C-0282E42E777E}" type="presOf" srcId="{2864FBD8-AB0E-4DFE-B9F3-8FCD0CF9F7DB}" destId="{535F019F-5292-4851-89BC-AF276F125D70}" srcOrd="0" destOrd="0" presId="urn:microsoft.com/office/officeart/2005/8/layout/list1"/>
    <dgm:cxn modelId="{98ED079B-A897-40A9-B05C-CEE020F52AFF}" type="presOf" srcId="{0517E253-4D85-4527-A6A2-3553F1BAB0B0}" destId="{066B1B05-7FAE-46DF-BD85-2A471093F539}" srcOrd="0" destOrd="0" presId="urn:microsoft.com/office/officeart/2005/8/layout/list1"/>
    <dgm:cxn modelId="{05E727A9-6E34-4BA1-A3F2-830385E2641D}" srcId="{91308753-2665-42B9-B5C8-20135B65D0B0}" destId="{BC9F315B-173D-4331-9900-D4475C95D831}" srcOrd="0" destOrd="0" parTransId="{D65F742D-348B-47C0-9D41-67BF181267BC}" sibTransId="{9F11D468-A232-4A2B-A9A0-2DC2F68EE6E3}"/>
    <dgm:cxn modelId="{552064B5-9521-4C1C-B7B8-BC105B108786}" srcId="{91308753-2665-42B9-B5C8-20135B65D0B0}" destId="{0517E253-4D85-4527-A6A2-3553F1BAB0B0}" srcOrd="4" destOrd="0" parTransId="{743DB4B9-E041-4F46-87EA-FF10ED531E4B}" sibTransId="{23F83304-6A2A-4170-AA52-9D7FB369A2BD}"/>
    <dgm:cxn modelId="{D5ACDCC1-C889-45F5-9EA8-48F9A5216CF7}" srcId="{0517E253-4D85-4527-A6A2-3553F1BAB0B0}" destId="{DBA6C08C-F966-4911-AA8E-C84E1D51C2B5}" srcOrd="0" destOrd="0" parTransId="{4A89CC0E-478F-4E7E-909C-6B51EE6C12AB}" sibTransId="{8B6B26E8-14BE-4964-B104-FB784046E121}"/>
    <dgm:cxn modelId="{B3B292CF-4787-4850-978B-FC9A225D02D7}" type="presOf" srcId="{C44C8377-9706-4366-A100-8DD7490D0E13}" destId="{909F264A-AFAB-46B9-96E8-473AE2EE5327}" srcOrd="0" destOrd="0" presId="urn:microsoft.com/office/officeart/2005/8/layout/list1"/>
    <dgm:cxn modelId="{A2811DDE-A2C2-4CE3-9C81-81D5B6E6D143}" type="presOf" srcId="{DBA6C08C-F966-4911-AA8E-C84E1D51C2B5}" destId="{5D45A45A-8476-45C8-8831-0F0E7028040C}" srcOrd="0" destOrd="0" presId="urn:microsoft.com/office/officeart/2005/8/layout/list1"/>
    <dgm:cxn modelId="{91B5C9FC-76D3-445E-9728-AAE4B341D984}" type="presOf" srcId="{C44C8377-9706-4366-A100-8DD7490D0E13}" destId="{99221C87-D0C9-4F45-B6A7-7E931BD6681B}" srcOrd="1" destOrd="0" presId="urn:microsoft.com/office/officeart/2005/8/layout/list1"/>
    <dgm:cxn modelId="{CFCB2C1F-7DA3-4154-AFC1-32AB00DB17E0}" type="presParOf" srcId="{FE9D7B35-AFE6-4D20-BEEA-A7F278531399}" destId="{09C1210F-4DA3-4B9A-B342-A161C5DEF6E7}" srcOrd="0" destOrd="0" presId="urn:microsoft.com/office/officeart/2005/8/layout/list1"/>
    <dgm:cxn modelId="{709D391A-700E-4B19-926E-DF89DB00C2FA}" type="presParOf" srcId="{09C1210F-4DA3-4B9A-B342-A161C5DEF6E7}" destId="{6D701368-F7D9-4DE8-87F3-4B3E6CDBD61B}" srcOrd="0" destOrd="0" presId="urn:microsoft.com/office/officeart/2005/8/layout/list1"/>
    <dgm:cxn modelId="{1F41B30D-E175-4589-98BE-67590ABED22C}" type="presParOf" srcId="{09C1210F-4DA3-4B9A-B342-A161C5DEF6E7}" destId="{FB4DFCA0-A9C1-4637-9265-1176BE49CE13}" srcOrd="1" destOrd="0" presId="urn:microsoft.com/office/officeart/2005/8/layout/list1"/>
    <dgm:cxn modelId="{5D474DED-606B-4573-B6EF-F09C831BBA87}" type="presParOf" srcId="{FE9D7B35-AFE6-4D20-BEEA-A7F278531399}" destId="{FC31C4FA-E1C0-43E7-9DEA-7C3CCAF93489}" srcOrd="1" destOrd="0" presId="urn:microsoft.com/office/officeart/2005/8/layout/list1"/>
    <dgm:cxn modelId="{9794D56B-2713-4993-A4B9-D69CBE583DA8}" type="presParOf" srcId="{FE9D7B35-AFE6-4D20-BEEA-A7F278531399}" destId="{6DF22C25-842F-400A-B07B-5DB4B9457942}" srcOrd="2" destOrd="0" presId="urn:microsoft.com/office/officeart/2005/8/layout/list1"/>
    <dgm:cxn modelId="{DDB5DDB2-9E7A-4CA7-9413-49D3278A1655}" type="presParOf" srcId="{FE9D7B35-AFE6-4D20-BEEA-A7F278531399}" destId="{391F2F65-5A9F-43E3-B210-F8AB625D29C2}" srcOrd="3" destOrd="0" presId="urn:microsoft.com/office/officeart/2005/8/layout/list1"/>
    <dgm:cxn modelId="{EAC0E061-AB31-4D39-B3B1-3E1F09314EC7}" type="presParOf" srcId="{FE9D7B35-AFE6-4D20-BEEA-A7F278531399}" destId="{B42E6DC3-B3FA-4C6A-8BD0-CFFF2D5DD4E8}" srcOrd="4" destOrd="0" presId="urn:microsoft.com/office/officeart/2005/8/layout/list1"/>
    <dgm:cxn modelId="{5C1F5998-E260-44CE-A4A1-5576AE8DB7FD}" type="presParOf" srcId="{B42E6DC3-B3FA-4C6A-8BD0-CFFF2D5DD4E8}" destId="{170F8E90-2348-4EDF-87F0-3DBA3F97FD5D}" srcOrd="0" destOrd="0" presId="urn:microsoft.com/office/officeart/2005/8/layout/list1"/>
    <dgm:cxn modelId="{1264EE11-0A32-4FDB-8785-2F354F54F5BB}" type="presParOf" srcId="{B42E6DC3-B3FA-4C6A-8BD0-CFFF2D5DD4E8}" destId="{A380B9EF-CFF4-4F72-AB02-AA88D6B8C2FE}" srcOrd="1" destOrd="0" presId="urn:microsoft.com/office/officeart/2005/8/layout/list1"/>
    <dgm:cxn modelId="{927EDEF6-2B98-44E3-8E02-04CF3A175304}" type="presParOf" srcId="{FE9D7B35-AFE6-4D20-BEEA-A7F278531399}" destId="{34EDAEAD-5F50-40F5-A910-CF687A928839}" srcOrd="5" destOrd="0" presId="urn:microsoft.com/office/officeart/2005/8/layout/list1"/>
    <dgm:cxn modelId="{503A8D80-8490-499B-9E56-9E53CAF4BC20}" type="presParOf" srcId="{FE9D7B35-AFE6-4D20-BEEA-A7F278531399}" destId="{E8F7FCB9-C267-4B3F-864C-066F7E7037CF}" srcOrd="6" destOrd="0" presId="urn:microsoft.com/office/officeart/2005/8/layout/list1"/>
    <dgm:cxn modelId="{3AD0A03E-AAC9-42F5-B953-EAB96386722A}" type="presParOf" srcId="{FE9D7B35-AFE6-4D20-BEEA-A7F278531399}" destId="{3827851A-0428-4975-83B4-217591E989A4}" srcOrd="7" destOrd="0" presId="urn:microsoft.com/office/officeart/2005/8/layout/list1"/>
    <dgm:cxn modelId="{2A9367D1-ECCD-45FC-A203-A8D0F3183E81}" type="presParOf" srcId="{FE9D7B35-AFE6-4D20-BEEA-A7F278531399}" destId="{C9C29A82-55CA-4D4C-918B-BB72FA8D7A6E}" srcOrd="8" destOrd="0" presId="urn:microsoft.com/office/officeart/2005/8/layout/list1"/>
    <dgm:cxn modelId="{16DDA14A-1B79-44B3-8766-D65F9846F002}" type="presParOf" srcId="{C9C29A82-55CA-4D4C-918B-BB72FA8D7A6E}" destId="{535F019F-5292-4851-89BC-AF276F125D70}" srcOrd="0" destOrd="0" presId="urn:microsoft.com/office/officeart/2005/8/layout/list1"/>
    <dgm:cxn modelId="{8A047192-F86E-4C8F-AD9D-2EBF002BFB5E}" type="presParOf" srcId="{C9C29A82-55CA-4D4C-918B-BB72FA8D7A6E}" destId="{88B8E768-1CD2-466A-907E-58176558EC56}" srcOrd="1" destOrd="0" presId="urn:microsoft.com/office/officeart/2005/8/layout/list1"/>
    <dgm:cxn modelId="{753B01FA-335B-41FC-934E-53D51C021CB1}" type="presParOf" srcId="{FE9D7B35-AFE6-4D20-BEEA-A7F278531399}" destId="{8D2573D2-E0EB-47DB-8BF9-28D1084D3E93}" srcOrd="9" destOrd="0" presId="urn:microsoft.com/office/officeart/2005/8/layout/list1"/>
    <dgm:cxn modelId="{5E5AB531-4E4F-4EFA-8562-A32293984828}" type="presParOf" srcId="{FE9D7B35-AFE6-4D20-BEEA-A7F278531399}" destId="{A2545AB5-756D-45E4-A584-49E7B6B5170E}" srcOrd="10" destOrd="0" presId="urn:microsoft.com/office/officeart/2005/8/layout/list1"/>
    <dgm:cxn modelId="{25BFEBD0-9455-4828-AE5E-DECB57C1C6D0}" type="presParOf" srcId="{FE9D7B35-AFE6-4D20-BEEA-A7F278531399}" destId="{62873AC0-307F-462B-9262-F1CE3A912654}" srcOrd="11" destOrd="0" presId="urn:microsoft.com/office/officeart/2005/8/layout/list1"/>
    <dgm:cxn modelId="{B4422984-C576-4510-873C-33D58D22BE4E}" type="presParOf" srcId="{FE9D7B35-AFE6-4D20-BEEA-A7F278531399}" destId="{A2E359C3-4AAD-4B45-BEAE-3B75C8FD3ECF}" srcOrd="12" destOrd="0" presId="urn:microsoft.com/office/officeart/2005/8/layout/list1"/>
    <dgm:cxn modelId="{67A5C8A2-6647-48E9-ABF1-7A85506B7610}" type="presParOf" srcId="{A2E359C3-4AAD-4B45-BEAE-3B75C8FD3ECF}" destId="{909F264A-AFAB-46B9-96E8-473AE2EE5327}" srcOrd="0" destOrd="0" presId="urn:microsoft.com/office/officeart/2005/8/layout/list1"/>
    <dgm:cxn modelId="{42D94571-9DC1-4C64-92CB-817D0BB081DD}" type="presParOf" srcId="{A2E359C3-4AAD-4B45-BEAE-3B75C8FD3ECF}" destId="{99221C87-D0C9-4F45-B6A7-7E931BD6681B}" srcOrd="1" destOrd="0" presId="urn:microsoft.com/office/officeart/2005/8/layout/list1"/>
    <dgm:cxn modelId="{D5371BFF-DD27-4DFE-9B01-4DAA4ABABB65}" type="presParOf" srcId="{FE9D7B35-AFE6-4D20-BEEA-A7F278531399}" destId="{7F040894-15F6-42AE-A1F5-B899DB9E8F25}" srcOrd="13" destOrd="0" presId="urn:microsoft.com/office/officeart/2005/8/layout/list1"/>
    <dgm:cxn modelId="{9F0DA1D1-FEAA-4D6C-A530-925D62D1D0AF}" type="presParOf" srcId="{FE9D7B35-AFE6-4D20-BEEA-A7F278531399}" destId="{88F9E81D-E9C0-473F-869F-3A9AFC9EA44A}" srcOrd="14" destOrd="0" presId="urn:microsoft.com/office/officeart/2005/8/layout/list1"/>
    <dgm:cxn modelId="{B1E19888-1D13-48B3-9D9F-23739B02BA9E}" type="presParOf" srcId="{FE9D7B35-AFE6-4D20-BEEA-A7F278531399}" destId="{A9719E5A-5483-40EF-8B36-740F5F6D81F0}" srcOrd="15" destOrd="0" presId="urn:microsoft.com/office/officeart/2005/8/layout/list1"/>
    <dgm:cxn modelId="{10B30A2C-4188-4DB6-B27B-D20E3FC7C7B7}" type="presParOf" srcId="{FE9D7B35-AFE6-4D20-BEEA-A7F278531399}" destId="{0CDEE1C6-5305-4FCA-89E1-CEDB7C12B447}" srcOrd="16" destOrd="0" presId="urn:microsoft.com/office/officeart/2005/8/layout/list1"/>
    <dgm:cxn modelId="{D6810DB4-4C84-44A2-983B-440ABA8F2B7E}" type="presParOf" srcId="{0CDEE1C6-5305-4FCA-89E1-CEDB7C12B447}" destId="{066B1B05-7FAE-46DF-BD85-2A471093F539}" srcOrd="0" destOrd="0" presId="urn:microsoft.com/office/officeart/2005/8/layout/list1"/>
    <dgm:cxn modelId="{D5353769-43A3-495E-BBE8-C2014B7D6FC0}" type="presParOf" srcId="{0CDEE1C6-5305-4FCA-89E1-CEDB7C12B447}" destId="{C786577F-DDA4-4AF7-9424-17C8250872E2}" srcOrd="1" destOrd="0" presId="urn:microsoft.com/office/officeart/2005/8/layout/list1"/>
    <dgm:cxn modelId="{40635E59-DFEA-433A-BD4A-A4E367AAFC1F}" type="presParOf" srcId="{FE9D7B35-AFE6-4D20-BEEA-A7F278531399}" destId="{5E2190A8-6A53-4793-8BAE-63F6B8103314}" srcOrd="17" destOrd="0" presId="urn:microsoft.com/office/officeart/2005/8/layout/list1"/>
    <dgm:cxn modelId="{18DB4237-C5B9-470A-B8FC-9C42C82EF647}" type="presParOf" srcId="{FE9D7B35-AFE6-4D20-BEEA-A7F278531399}" destId="{5D45A45A-8476-45C8-8831-0F0E7028040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9FC557-46B3-470F-8FE0-71C15F9DE7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F771093-5466-47CA-B6A2-AAC1DB48A59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адаптуватися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небезпечних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кліматичних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явищ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стихійних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лих.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939BF-A89C-4CFB-ABD0-E409AECFA7AB}" type="parTrans" cxnId="{AF88A474-80CC-4BB1-921E-A63361D7E013}">
      <dgm:prSet/>
      <dgm:spPr/>
      <dgm:t>
        <a:bodyPr/>
        <a:lstStyle/>
        <a:p>
          <a:endParaRPr lang="ru-UA"/>
        </a:p>
      </dgm:t>
    </dgm:pt>
    <dgm:pt modelId="{C24F73D6-3EB1-4D4F-817D-02F76A55A98A}" type="sibTrans" cxnId="{AF88A474-80CC-4BB1-921E-A63361D7E013}">
      <dgm:prSet/>
      <dgm:spPr/>
      <dgm:t>
        <a:bodyPr/>
        <a:lstStyle/>
        <a:p>
          <a:endParaRPr lang="ru-UA"/>
        </a:p>
      </dgm:t>
    </dgm:pt>
    <dgm:pt modelId="{29B90CD5-00FC-4D87-A321-2E8E6D556D2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реагування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08F6C-2574-4E18-BA10-DA8F74C6DACC}" type="parTrans" cxnId="{8A4A5CA8-45D0-4590-B51E-A8E41DFC366D}">
      <dgm:prSet/>
      <dgm:spPr/>
      <dgm:t>
        <a:bodyPr/>
        <a:lstStyle/>
        <a:p>
          <a:endParaRPr lang="ru-UA"/>
        </a:p>
      </dgm:t>
    </dgm:pt>
    <dgm:pt modelId="{BF48DF90-DE74-498D-807E-8E2C753947F6}" type="sibTrans" cxnId="{8A4A5CA8-45D0-4590-B51E-A8E41DFC366D}">
      <dgm:prSet/>
      <dgm:spPr/>
      <dgm:t>
        <a:bodyPr/>
        <a:lstStyle/>
        <a:p>
          <a:endParaRPr lang="ru-UA"/>
        </a:p>
      </dgm:t>
    </dgm:pt>
    <dgm:pt modelId="{304AB60D-1C51-45DC-A00C-E3EA5F7C7D0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Поліпшити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обізнаність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установ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про догляд 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раннього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послаблення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F7B03-9063-47D0-80E6-3ED305507CF7}" type="parTrans" cxnId="{4AFE1767-402E-48F5-9EED-A0121228F5FC}">
      <dgm:prSet/>
      <dgm:spPr/>
      <dgm:t>
        <a:bodyPr/>
        <a:lstStyle/>
        <a:p>
          <a:endParaRPr lang="ru-UA"/>
        </a:p>
      </dgm:t>
    </dgm:pt>
    <dgm:pt modelId="{2A94C4FC-F86E-4AA6-AB36-EE4CE1566F3B}" type="sibTrans" cxnId="{4AFE1767-402E-48F5-9EED-A0121228F5FC}">
      <dgm:prSet/>
      <dgm:spPr/>
      <dgm:t>
        <a:bodyPr/>
        <a:lstStyle/>
        <a:p>
          <a:endParaRPr lang="ru-UA"/>
        </a:p>
      </dgm:t>
    </dgm:pt>
    <dgm:pt modelId="{6BA5CB8E-9673-4797-8F5C-92DCEFD7A97D}" type="pres">
      <dgm:prSet presAssocID="{409FC557-46B3-470F-8FE0-71C15F9DE75E}" presName="Name0" presStyleCnt="0">
        <dgm:presLayoutVars>
          <dgm:dir/>
          <dgm:resizeHandles val="exact"/>
        </dgm:presLayoutVars>
      </dgm:prSet>
      <dgm:spPr/>
    </dgm:pt>
    <dgm:pt modelId="{23203899-410B-4EA7-80EC-B43E15BB805D}" type="pres">
      <dgm:prSet presAssocID="{409FC557-46B3-470F-8FE0-71C15F9DE75E}" presName="fgShape" presStyleLbl="fgShp" presStyleIdx="0" presStyleCnt="1"/>
      <dgm:spPr/>
    </dgm:pt>
    <dgm:pt modelId="{48D0194F-A6A3-4718-9879-8C246A4FE43B}" type="pres">
      <dgm:prSet presAssocID="{409FC557-46B3-470F-8FE0-71C15F9DE75E}" presName="linComp" presStyleCnt="0"/>
      <dgm:spPr/>
    </dgm:pt>
    <dgm:pt modelId="{3D60F501-70D4-4175-ACCE-145D228F1925}" type="pres">
      <dgm:prSet presAssocID="{8F771093-5466-47CA-B6A2-AAC1DB48A593}" presName="compNode" presStyleCnt="0"/>
      <dgm:spPr/>
    </dgm:pt>
    <dgm:pt modelId="{1E22EDBF-9FBB-4DA8-B368-F354D0299E26}" type="pres">
      <dgm:prSet presAssocID="{8F771093-5466-47CA-B6A2-AAC1DB48A593}" presName="bkgdShape" presStyleLbl="node1" presStyleIdx="0" presStyleCnt="3"/>
      <dgm:spPr/>
    </dgm:pt>
    <dgm:pt modelId="{A19C0586-5335-4839-9F7A-BAAFDF3FCA0A}" type="pres">
      <dgm:prSet presAssocID="{8F771093-5466-47CA-B6A2-AAC1DB48A593}" presName="nodeTx" presStyleLbl="node1" presStyleIdx="0" presStyleCnt="3">
        <dgm:presLayoutVars>
          <dgm:bulletEnabled val="1"/>
        </dgm:presLayoutVars>
      </dgm:prSet>
      <dgm:spPr/>
    </dgm:pt>
    <dgm:pt modelId="{AA2FBFE6-E31F-4561-A322-212AE71F3744}" type="pres">
      <dgm:prSet presAssocID="{8F771093-5466-47CA-B6A2-AAC1DB48A593}" presName="invisiNode" presStyleLbl="node1" presStyleIdx="0" presStyleCnt="3"/>
      <dgm:spPr/>
    </dgm:pt>
    <dgm:pt modelId="{8F47C1DE-4279-44CF-B194-C0B1E8010A0D}" type="pres">
      <dgm:prSet presAssocID="{8F771093-5466-47CA-B6A2-AAC1DB48A593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B12DE439-05E2-451E-A8DB-39C8C6B7BDB5}" type="pres">
      <dgm:prSet presAssocID="{C24F73D6-3EB1-4D4F-817D-02F76A55A98A}" presName="sibTrans" presStyleLbl="sibTrans2D1" presStyleIdx="0" presStyleCnt="0"/>
      <dgm:spPr/>
    </dgm:pt>
    <dgm:pt modelId="{90C59989-7BCC-499D-A103-4B305A0E07AA}" type="pres">
      <dgm:prSet presAssocID="{29B90CD5-00FC-4D87-A321-2E8E6D556D25}" presName="compNode" presStyleCnt="0"/>
      <dgm:spPr/>
    </dgm:pt>
    <dgm:pt modelId="{DC77A7F7-4647-4E10-AA96-C901B4B51B7E}" type="pres">
      <dgm:prSet presAssocID="{29B90CD5-00FC-4D87-A321-2E8E6D556D25}" presName="bkgdShape" presStyleLbl="node1" presStyleIdx="1" presStyleCnt="3"/>
      <dgm:spPr/>
    </dgm:pt>
    <dgm:pt modelId="{FA969F03-A794-4160-B11C-B8C0D38001D4}" type="pres">
      <dgm:prSet presAssocID="{29B90CD5-00FC-4D87-A321-2E8E6D556D25}" presName="nodeTx" presStyleLbl="node1" presStyleIdx="1" presStyleCnt="3">
        <dgm:presLayoutVars>
          <dgm:bulletEnabled val="1"/>
        </dgm:presLayoutVars>
      </dgm:prSet>
      <dgm:spPr/>
    </dgm:pt>
    <dgm:pt modelId="{90DA4F82-39C2-4B10-8D37-B95508604FE9}" type="pres">
      <dgm:prSet presAssocID="{29B90CD5-00FC-4D87-A321-2E8E6D556D25}" presName="invisiNode" presStyleLbl="node1" presStyleIdx="1" presStyleCnt="3"/>
      <dgm:spPr/>
    </dgm:pt>
    <dgm:pt modelId="{8AEC4E09-4FD8-4AB0-9951-32034FAEC2EE}" type="pres">
      <dgm:prSet presAssocID="{29B90CD5-00FC-4D87-A321-2E8E6D556D25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B36F6F1B-02F6-4586-BFD7-CF07BBD9B1F8}" type="pres">
      <dgm:prSet presAssocID="{BF48DF90-DE74-498D-807E-8E2C753947F6}" presName="sibTrans" presStyleLbl="sibTrans2D1" presStyleIdx="0" presStyleCnt="0"/>
      <dgm:spPr/>
    </dgm:pt>
    <dgm:pt modelId="{1274411C-CA47-488A-AA6B-4AEFDFED22E1}" type="pres">
      <dgm:prSet presAssocID="{304AB60D-1C51-45DC-A00C-E3EA5F7C7D09}" presName="compNode" presStyleCnt="0"/>
      <dgm:spPr/>
    </dgm:pt>
    <dgm:pt modelId="{FD55A402-BBED-4028-9B5E-9787201CD1EF}" type="pres">
      <dgm:prSet presAssocID="{304AB60D-1C51-45DC-A00C-E3EA5F7C7D09}" presName="bkgdShape" presStyleLbl="node1" presStyleIdx="2" presStyleCnt="3"/>
      <dgm:spPr/>
    </dgm:pt>
    <dgm:pt modelId="{9758FFEA-3C68-4595-A929-9EF7C88FF2FC}" type="pres">
      <dgm:prSet presAssocID="{304AB60D-1C51-45DC-A00C-E3EA5F7C7D09}" presName="nodeTx" presStyleLbl="node1" presStyleIdx="2" presStyleCnt="3">
        <dgm:presLayoutVars>
          <dgm:bulletEnabled val="1"/>
        </dgm:presLayoutVars>
      </dgm:prSet>
      <dgm:spPr/>
    </dgm:pt>
    <dgm:pt modelId="{FC3BED7C-90C0-4610-9B4E-660C30CFE071}" type="pres">
      <dgm:prSet presAssocID="{304AB60D-1C51-45DC-A00C-E3EA5F7C7D09}" presName="invisiNode" presStyleLbl="node1" presStyleIdx="2" presStyleCnt="3"/>
      <dgm:spPr/>
    </dgm:pt>
    <dgm:pt modelId="{0CF43209-51D1-4455-9FFE-1F7C4C3DA6A9}" type="pres">
      <dgm:prSet presAssocID="{304AB60D-1C51-45DC-A00C-E3EA5F7C7D09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F4ACC304-40DB-43A7-9682-9967A7D8A8B2}" type="presOf" srcId="{304AB60D-1C51-45DC-A00C-E3EA5F7C7D09}" destId="{9758FFEA-3C68-4595-A929-9EF7C88FF2FC}" srcOrd="1" destOrd="0" presId="urn:microsoft.com/office/officeart/2005/8/layout/hList7"/>
    <dgm:cxn modelId="{1A3CEC28-02C8-42F2-891C-8CB3A51CD19A}" type="presOf" srcId="{8F771093-5466-47CA-B6A2-AAC1DB48A593}" destId="{1E22EDBF-9FBB-4DA8-B368-F354D0299E26}" srcOrd="0" destOrd="0" presId="urn:microsoft.com/office/officeart/2005/8/layout/hList7"/>
    <dgm:cxn modelId="{1A81CD2B-C859-41D2-8F4C-84B1EF163F02}" type="presOf" srcId="{8F771093-5466-47CA-B6A2-AAC1DB48A593}" destId="{A19C0586-5335-4839-9F7A-BAAFDF3FCA0A}" srcOrd="1" destOrd="0" presId="urn:microsoft.com/office/officeart/2005/8/layout/hList7"/>
    <dgm:cxn modelId="{B5AC8D5C-E381-43B8-AD3D-36DAD9F4F0EB}" type="presOf" srcId="{BF48DF90-DE74-498D-807E-8E2C753947F6}" destId="{B36F6F1B-02F6-4586-BFD7-CF07BBD9B1F8}" srcOrd="0" destOrd="0" presId="urn:microsoft.com/office/officeart/2005/8/layout/hList7"/>
    <dgm:cxn modelId="{4AFE1767-402E-48F5-9EED-A0121228F5FC}" srcId="{409FC557-46B3-470F-8FE0-71C15F9DE75E}" destId="{304AB60D-1C51-45DC-A00C-E3EA5F7C7D09}" srcOrd="2" destOrd="0" parTransId="{E8BF7B03-9063-47D0-80E6-3ED305507CF7}" sibTransId="{2A94C4FC-F86E-4AA6-AB36-EE4CE1566F3B}"/>
    <dgm:cxn modelId="{BAB18E53-A403-4C47-B33B-BC1C75B471A8}" type="presOf" srcId="{C24F73D6-3EB1-4D4F-817D-02F76A55A98A}" destId="{B12DE439-05E2-451E-A8DB-39C8C6B7BDB5}" srcOrd="0" destOrd="0" presId="urn:microsoft.com/office/officeart/2005/8/layout/hList7"/>
    <dgm:cxn modelId="{AF88A474-80CC-4BB1-921E-A63361D7E013}" srcId="{409FC557-46B3-470F-8FE0-71C15F9DE75E}" destId="{8F771093-5466-47CA-B6A2-AAC1DB48A593}" srcOrd="0" destOrd="0" parTransId="{A84939BF-A89C-4CFB-ABD0-E409AECFA7AB}" sibTransId="{C24F73D6-3EB1-4D4F-817D-02F76A55A98A}"/>
    <dgm:cxn modelId="{DE880392-C906-41C5-B0D7-1520A210AF19}" type="presOf" srcId="{29B90CD5-00FC-4D87-A321-2E8E6D556D25}" destId="{DC77A7F7-4647-4E10-AA96-C901B4B51B7E}" srcOrd="0" destOrd="0" presId="urn:microsoft.com/office/officeart/2005/8/layout/hList7"/>
    <dgm:cxn modelId="{8A4A5CA8-45D0-4590-B51E-A8E41DFC366D}" srcId="{409FC557-46B3-470F-8FE0-71C15F9DE75E}" destId="{29B90CD5-00FC-4D87-A321-2E8E6D556D25}" srcOrd="1" destOrd="0" parTransId="{C9308F6C-2574-4E18-BA10-DA8F74C6DACC}" sibTransId="{BF48DF90-DE74-498D-807E-8E2C753947F6}"/>
    <dgm:cxn modelId="{DC4EE2B8-5F00-4A7B-BC9E-83D4D3FAE0E1}" type="presOf" srcId="{304AB60D-1C51-45DC-A00C-E3EA5F7C7D09}" destId="{FD55A402-BBED-4028-9B5E-9787201CD1EF}" srcOrd="0" destOrd="0" presId="urn:microsoft.com/office/officeart/2005/8/layout/hList7"/>
    <dgm:cxn modelId="{FFA499D0-63F1-44A8-9B66-FF5321537EDE}" type="presOf" srcId="{29B90CD5-00FC-4D87-A321-2E8E6D556D25}" destId="{FA969F03-A794-4160-B11C-B8C0D38001D4}" srcOrd="1" destOrd="0" presId="urn:microsoft.com/office/officeart/2005/8/layout/hList7"/>
    <dgm:cxn modelId="{584875E3-A0E9-44EF-99DE-65695A72214E}" type="presOf" srcId="{409FC557-46B3-470F-8FE0-71C15F9DE75E}" destId="{6BA5CB8E-9673-4797-8F5C-92DCEFD7A97D}" srcOrd="0" destOrd="0" presId="urn:microsoft.com/office/officeart/2005/8/layout/hList7"/>
    <dgm:cxn modelId="{53132549-4D40-4FEA-BCAC-52AD8309CE81}" type="presParOf" srcId="{6BA5CB8E-9673-4797-8F5C-92DCEFD7A97D}" destId="{23203899-410B-4EA7-80EC-B43E15BB805D}" srcOrd="0" destOrd="0" presId="urn:microsoft.com/office/officeart/2005/8/layout/hList7"/>
    <dgm:cxn modelId="{042EACF6-DBF1-47E5-9397-7669D4C453AD}" type="presParOf" srcId="{6BA5CB8E-9673-4797-8F5C-92DCEFD7A97D}" destId="{48D0194F-A6A3-4718-9879-8C246A4FE43B}" srcOrd="1" destOrd="0" presId="urn:microsoft.com/office/officeart/2005/8/layout/hList7"/>
    <dgm:cxn modelId="{FF53F593-C0F1-4E4F-A572-46BF99094F7F}" type="presParOf" srcId="{48D0194F-A6A3-4718-9879-8C246A4FE43B}" destId="{3D60F501-70D4-4175-ACCE-145D228F1925}" srcOrd="0" destOrd="0" presId="urn:microsoft.com/office/officeart/2005/8/layout/hList7"/>
    <dgm:cxn modelId="{8142009B-6F04-4122-9238-8E96191EBF57}" type="presParOf" srcId="{3D60F501-70D4-4175-ACCE-145D228F1925}" destId="{1E22EDBF-9FBB-4DA8-B368-F354D0299E26}" srcOrd="0" destOrd="0" presId="urn:microsoft.com/office/officeart/2005/8/layout/hList7"/>
    <dgm:cxn modelId="{BC652475-6D39-47E4-B345-5F5167CD100F}" type="presParOf" srcId="{3D60F501-70D4-4175-ACCE-145D228F1925}" destId="{A19C0586-5335-4839-9F7A-BAAFDF3FCA0A}" srcOrd="1" destOrd="0" presId="urn:microsoft.com/office/officeart/2005/8/layout/hList7"/>
    <dgm:cxn modelId="{A80DA732-D805-4665-B4DA-0EA04145912B}" type="presParOf" srcId="{3D60F501-70D4-4175-ACCE-145D228F1925}" destId="{AA2FBFE6-E31F-4561-A322-212AE71F3744}" srcOrd="2" destOrd="0" presId="urn:microsoft.com/office/officeart/2005/8/layout/hList7"/>
    <dgm:cxn modelId="{EEB746CE-99B8-415E-9FEC-DA7C3A9CA373}" type="presParOf" srcId="{3D60F501-70D4-4175-ACCE-145D228F1925}" destId="{8F47C1DE-4279-44CF-B194-C0B1E8010A0D}" srcOrd="3" destOrd="0" presId="urn:microsoft.com/office/officeart/2005/8/layout/hList7"/>
    <dgm:cxn modelId="{2BE54E96-3035-44E1-A10C-A58B63AAD660}" type="presParOf" srcId="{48D0194F-A6A3-4718-9879-8C246A4FE43B}" destId="{B12DE439-05E2-451E-A8DB-39C8C6B7BDB5}" srcOrd="1" destOrd="0" presId="urn:microsoft.com/office/officeart/2005/8/layout/hList7"/>
    <dgm:cxn modelId="{5ADD0094-BFF2-4255-AB19-2D4616203EF2}" type="presParOf" srcId="{48D0194F-A6A3-4718-9879-8C246A4FE43B}" destId="{90C59989-7BCC-499D-A103-4B305A0E07AA}" srcOrd="2" destOrd="0" presId="urn:microsoft.com/office/officeart/2005/8/layout/hList7"/>
    <dgm:cxn modelId="{0F1301A3-9ECC-4037-881C-5ADEC61E972E}" type="presParOf" srcId="{90C59989-7BCC-499D-A103-4B305A0E07AA}" destId="{DC77A7F7-4647-4E10-AA96-C901B4B51B7E}" srcOrd="0" destOrd="0" presId="urn:microsoft.com/office/officeart/2005/8/layout/hList7"/>
    <dgm:cxn modelId="{82A66326-4534-489A-9672-4F070C7774DD}" type="presParOf" srcId="{90C59989-7BCC-499D-A103-4B305A0E07AA}" destId="{FA969F03-A794-4160-B11C-B8C0D38001D4}" srcOrd="1" destOrd="0" presId="urn:microsoft.com/office/officeart/2005/8/layout/hList7"/>
    <dgm:cxn modelId="{826C786D-9FD2-4C9B-BB42-FF5011DE21D2}" type="presParOf" srcId="{90C59989-7BCC-499D-A103-4B305A0E07AA}" destId="{90DA4F82-39C2-4B10-8D37-B95508604FE9}" srcOrd="2" destOrd="0" presId="urn:microsoft.com/office/officeart/2005/8/layout/hList7"/>
    <dgm:cxn modelId="{062F1E36-3ECE-41B5-89F7-F8A15A89C433}" type="presParOf" srcId="{90C59989-7BCC-499D-A103-4B305A0E07AA}" destId="{8AEC4E09-4FD8-4AB0-9951-32034FAEC2EE}" srcOrd="3" destOrd="0" presId="urn:microsoft.com/office/officeart/2005/8/layout/hList7"/>
    <dgm:cxn modelId="{182E6D6E-501D-4507-AB47-70EC0CB52BCF}" type="presParOf" srcId="{48D0194F-A6A3-4718-9879-8C246A4FE43B}" destId="{B36F6F1B-02F6-4586-BFD7-CF07BBD9B1F8}" srcOrd="3" destOrd="0" presId="urn:microsoft.com/office/officeart/2005/8/layout/hList7"/>
    <dgm:cxn modelId="{94C9373A-41E7-4E5F-9E8E-DBB41FF3F2BC}" type="presParOf" srcId="{48D0194F-A6A3-4718-9879-8C246A4FE43B}" destId="{1274411C-CA47-488A-AA6B-4AEFDFED22E1}" srcOrd="4" destOrd="0" presId="urn:microsoft.com/office/officeart/2005/8/layout/hList7"/>
    <dgm:cxn modelId="{403BCEC7-0EE9-4A63-B31F-E180D1C6E8F0}" type="presParOf" srcId="{1274411C-CA47-488A-AA6B-4AEFDFED22E1}" destId="{FD55A402-BBED-4028-9B5E-9787201CD1EF}" srcOrd="0" destOrd="0" presId="urn:microsoft.com/office/officeart/2005/8/layout/hList7"/>
    <dgm:cxn modelId="{F17F00F0-414B-4916-87E9-168C6B0B05CF}" type="presParOf" srcId="{1274411C-CA47-488A-AA6B-4AEFDFED22E1}" destId="{9758FFEA-3C68-4595-A929-9EF7C88FF2FC}" srcOrd="1" destOrd="0" presId="urn:microsoft.com/office/officeart/2005/8/layout/hList7"/>
    <dgm:cxn modelId="{8A9EAD23-5425-4272-AA55-E09721F3FBC0}" type="presParOf" srcId="{1274411C-CA47-488A-AA6B-4AEFDFED22E1}" destId="{FC3BED7C-90C0-4610-9B4E-660C30CFE071}" srcOrd="2" destOrd="0" presId="urn:microsoft.com/office/officeart/2005/8/layout/hList7"/>
    <dgm:cxn modelId="{7CCCEFE9-17E6-4AFA-9B64-B0ED24BE43AE}" type="presParOf" srcId="{1274411C-CA47-488A-AA6B-4AEFDFED22E1}" destId="{0CF43209-51D1-4455-9FFE-1F7C4C3DA6A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BC0B56-AAEB-44FC-9E4D-9DA101BEBF2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32FA848-ECE0-41FF-A3D0-D401770AC7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запобігти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якому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морського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суші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B7DBB-5CB9-4ACB-8DA1-90E19A733BFB}" type="parTrans" cxnId="{5AFBB29F-1F68-492E-86B8-DE8FAD8D0BE2}">
      <dgm:prSet/>
      <dgm:spPr/>
      <dgm:t>
        <a:bodyPr/>
        <a:lstStyle/>
        <a:p>
          <a:endParaRPr lang="ru-UA"/>
        </a:p>
      </dgm:t>
    </dgm:pt>
    <dgm:pt modelId="{1BED2391-9B9C-4CEA-B428-E1151A825EC2}" type="sibTrans" cxnId="{5AFBB29F-1F68-492E-86B8-DE8FAD8D0BE2}">
      <dgm:prSet/>
      <dgm:spPr/>
      <dgm:t>
        <a:bodyPr/>
        <a:lstStyle/>
        <a:p>
          <a:endParaRPr lang="ru-UA"/>
        </a:p>
      </dgm:t>
    </dgm:pt>
    <dgm:pt modelId="{013DECD9-8CEB-41E7-A432-A29BE92105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захищати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морські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прибережні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гарного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стану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океанів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9F9E2-4B3D-433C-BF17-52CA9C39DE1A}" type="parTrans" cxnId="{0411072F-0F1B-48C8-8647-38F193C43F8D}">
      <dgm:prSet/>
      <dgm:spPr/>
      <dgm:t>
        <a:bodyPr/>
        <a:lstStyle/>
        <a:p>
          <a:endParaRPr lang="ru-UA"/>
        </a:p>
      </dgm:t>
    </dgm:pt>
    <dgm:pt modelId="{5874F4AD-E0FE-430C-83C2-6C8F8E6B75AA}" type="sibTrans" cxnId="{0411072F-0F1B-48C8-8647-38F193C43F8D}">
      <dgm:prSet/>
      <dgm:spPr/>
      <dgm:t>
        <a:bodyPr/>
        <a:lstStyle/>
        <a:p>
          <a:endParaRPr lang="ru-UA"/>
        </a:p>
      </dgm:t>
    </dgm:pt>
    <dgm:pt modelId="{154FC1F7-D0C6-4EFE-8EB0-245EE49A76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мінімізувати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ліквідувати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закислення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океану, у тому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завдяки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998A0-EE12-45EA-BBD5-554D34AAA1DB}" type="parTrans" cxnId="{85032641-077C-4DE9-B172-9DA5CB16ACCB}">
      <dgm:prSet/>
      <dgm:spPr/>
      <dgm:t>
        <a:bodyPr/>
        <a:lstStyle/>
        <a:p>
          <a:endParaRPr lang="ru-UA"/>
        </a:p>
      </dgm:t>
    </dgm:pt>
    <dgm:pt modelId="{AA7EC2D8-0038-43B1-B22E-DD0A3C61E8D9}" type="sibTrans" cxnId="{85032641-077C-4DE9-B172-9DA5CB16ACCB}">
      <dgm:prSet/>
      <dgm:spPr/>
      <dgm:t>
        <a:bodyPr/>
        <a:lstStyle/>
        <a:p>
          <a:endParaRPr lang="ru-UA"/>
        </a:p>
      </dgm:t>
    </dgm:pt>
    <dgm:pt modelId="{E026FE9C-AACF-4036-878D-EF0C907CB99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видобутку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2DCC4-00A8-488B-894E-F2EE60E77209}" type="parTrans" cxnId="{B8F76CF4-5BFC-4C6E-BBB3-D88684D7A56C}">
      <dgm:prSet/>
      <dgm:spPr/>
      <dgm:t>
        <a:bodyPr/>
        <a:lstStyle/>
        <a:p>
          <a:endParaRPr lang="ru-UA"/>
        </a:p>
      </dgm:t>
    </dgm:pt>
    <dgm:pt modelId="{595FEBD4-A00D-4760-826A-D4E430DB7A64}" type="sibTrans" cxnId="{B8F76CF4-5BFC-4C6E-BBB3-D88684D7A56C}">
      <dgm:prSet/>
      <dgm:spPr/>
      <dgm:t>
        <a:bodyPr/>
        <a:lstStyle/>
        <a:p>
          <a:endParaRPr lang="ru-UA"/>
        </a:p>
      </dgm:t>
    </dgm:pt>
    <dgm:pt modelId="{7DC6E538-D6D3-4866-84E1-1FB217B0B2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заборонити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деякі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субсидій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створенню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надмірних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потужностей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риболовлі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1F029-616D-4BFC-9C8A-A0551350A786}" type="parTrans" cxnId="{1743B2B6-C907-40DC-A092-3ACB827BCCFB}">
      <dgm:prSet/>
      <dgm:spPr/>
      <dgm:t>
        <a:bodyPr/>
        <a:lstStyle/>
        <a:p>
          <a:endParaRPr lang="ru-UA"/>
        </a:p>
      </dgm:t>
    </dgm:pt>
    <dgm:pt modelId="{D409BE3A-0926-4C57-A633-AC0B6CA6EF49}" type="sibTrans" cxnId="{1743B2B6-C907-40DC-A092-3ACB827BCCFB}">
      <dgm:prSet/>
      <dgm:spPr/>
      <dgm:t>
        <a:bodyPr/>
        <a:lstStyle/>
        <a:p>
          <a:endParaRPr lang="ru-UA"/>
        </a:p>
      </dgm:t>
    </dgm:pt>
    <dgm:pt modelId="{531DCDDF-3CA6-44E7-9D21-DE75F329867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охопити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природоохоронними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заходами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принаймні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10%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прибережних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E9F17-4372-4831-BE7E-2C556470A2D0}" type="parTrans" cxnId="{F2066429-BBE9-4C4C-8305-B241240B86B7}">
      <dgm:prSet/>
      <dgm:spPr/>
      <dgm:t>
        <a:bodyPr/>
        <a:lstStyle/>
        <a:p>
          <a:endParaRPr lang="ru-UA"/>
        </a:p>
      </dgm:t>
    </dgm:pt>
    <dgm:pt modelId="{4EA4100C-AF53-4B8D-B98B-71C993EC0DFA}" type="sibTrans" cxnId="{F2066429-BBE9-4C4C-8305-B241240B86B7}">
      <dgm:prSet/>
      <dgm:spPr/>
      <dgm:t>
        <a:bodyPr/>
        <a:lstStyle/>
        <a:p>
          <a:endParaRPr lang="ru-UA"/>
        </a:p>
      </dgm:t>
    </dgm:pt>
    <dgm:pt modelId="{8CE499B0-CD6E-4DED-97FE-97B64F1BA913}" type="pres">
      <dgm:prSet presAssocID="{23BC0B56-AAEB-44FC-9E4D-9DA101BEBF22}" presName="linear" presStyleCnt="0">
        <dgm:presLayoutVars>
          <dgm:dir/>
          <dgm:animLvl val="lvl"/>
          <dgm:resizeHandles val="exact"/>
        </dgm:presLayoutVars>
      </dgm:prSet>
      <dgm:spPr/>
    </dgm:pt>
    <dgm:pt modelId="{0A8A4561-6933-4753-8426-8DD71AB627A3}" type="pres">
      <dgm:prSet presAssocID="{932FA848-ECE0-41FF-A3D0-D401770AC701}" presName="parentLin" presStyleCnt="0"/>
      <dgm:spPr/>
    </dgm:pt>
    <dgm:pt modelId="{0179DC61-0F95-47DD-B66F-9F287D3D6BE4}" type="pres">
      <dgm:prSet presAssocID="{932FA848-ECE0-41FF-A3D0-D401770AC701}" presName="parentLeftMargin" presStyleLbl="node1" presStyleIdx="0" presStyleCnt="6"/>
      <dgm:spPr/>
    </dgm:pt>
    <dgm:pt modelId="{D76F6F6B-AA5B-48C4-9616-1F069738686B}" type="pres">
      <dgm:prSet presAssocID="{932FA848-ECE0-41FF-A3D0-D401770AC701}" presName="parentText" presStyleLbl="node1" presStyleIdx="0" presStyleCnt="6" custScaleX="123693" custLinFactNeighborX="-7317">
        <dgm:presLayoutVars>
          <dgm:chMax val="0"/>
          <dgm:bulletEnabled val="1"/>
        </dgm:presLayoutVars>
      </dgm:prSet>
      <dgm:spPr/>
    </dgm:pt>
    <dgm:pt modelId="{7F45B3E0-630B-489A-8172-8AE1F42997DC}" type="pres">
      <dgm:prSet presAssocID="{932FA848-ECE0-41FF-A3D0-D401770AC701}" presName="negativeSpace" presStyleCnt="0"/>
      <dgm:spPr/>
    </dgm:pt>
    <dgm:pt modelId="{D62C6197-C4F8-4A78-8C0C-6B253FF50744}" type="pres">
      <dgm:prSet presAssocID="{932FA848-ECE0-41FF-A3D0-D401770AC701}" presName="childText" presStyleLbl="conFgAcc1" presStyleIdx="0" presStyleCnt="6">
        <dgm:presLayoutVars>
          <dgm:bulletEnabled val="1"/>
        </dgm:presLayoutVars>
      </dgm:prSet>
      <dgm:spPr/>
    </dgm:pt>
    <dgm:pt modelId="{A23495BB-7ADA-4810-A0E1-BC01EAA689A3}" type="pres">
      <dgm:prSet presAssocID="{1BED2391-9B9C-4CEA-B428-E1151A825EC2}" presName="spaceBetweenRectangles" presStyleCnt="0"/>
      <dgm:spPr/>
    </dgm:pt>
    <dgm:pt modelId="{6DB486CC-E131-46FC-BAD2-09A98B9273F5}" type="pres">
      <dgm:prSet presAssocID="{013DECD9-8CEB-41E7-A432-A29BE921055A}" presName="parentLin" presStyleCnt="0"/>
      <dgm:spPr/>
    </dgm:pt>
    <dgm:pt modelId="{D366AEAA-801F-45A3-8BE2-DBB1A9CDBBB4}" type="pres">
      <dgm:prSet presAssocID="{013DECD9-8CEB-41E7-A432-A29BE921055A}" presName="parentLeftMargin" presStyleLbl="node1" presStyleIdx="0" presStyleCnt="6"/>
      <dgm:spPr/>
    </dgm:pt>
    <dgm:pt modelId="{36CB598C-4D92-4053-8FC2-44A9D8C70BB8}" type="pres">
      <dgm:prSet presAssocID="{013DECD9-8CEB-41E7-A432-A29BE921055A}" presName="parentText" presStyleLbl="node1" presStyleIdx="1" presStyleCnt="6" custScaleX="123693" custLinFactNeighborX="-7317" custLinFactNeighborY="-4549">
        <dgm:presLayoutVars>
          <dgm:chMax val="0"/>
          <dgm:bulletEnabled val="1"/>
        </dgm:presLayoutVars>
      </dgm:prSet>
      <dgm:spPr/>
    </dgm:pt>
    <dgm:pt modelId="{B2C304AE-E3D8-4A79-97C4-FE6E56FBAB7C}" type="pres">
      <dgm:prSet presAssocID="{013DECD9-8CEB-41E7-A432-A29BE921055A}" presName="negativeSpace" presStyleCnt="0"/>
      <dgm:spPr/>
    </dgm:pt>
    <dgm:pt modelId="{EF5C836D-AE03-4150-9557-8331CD0F7D06}" type="pres">
      <dgm:prSet presAssocID="{013DECD9-8CEB-41E7-A432-A29BE921055A}" presName="childText" presStyleLbl="conFgAcc1" presStyleIdx="1" presStyleCnt="6">
        <dgm:presLayoutVars>
          <dgm:bulletEnabled val="1"/>
        </dgm:presLayoutVars>
      </dgm:prSet>
      <dgm:spPr/>
    </dgm:pt>
    <dgm:pt modelId="{7E5FBF8F-FD24-4027-AE5E-4546E42AC187}" type="pres">
      <dgm:prSet presAssocID="{5874F4AD-E0FE-430C-83C2-6C8F8E6B75AA}" presName="spaceBetweenRectangles" presStyleCnt="0"/>
      <dgm:spPr/>
    </dgm:pt>
    <dgm:pt modelId="{086605FB-02CB-484A-A92E-09BA0AD6380B}" type="pres">
      <dgm:prSet presAssocID="{154FC1F7-D0C6-4EFE-8EB0-245EE49A7676}" presName="parentLin" presStyleCnt="0"/>
      <dgm:spPr/>
    </dgm:pt>
    <dgm:pt modelId="{CA846504-1BB2-481C-9970-9039A8F9F2E5}" type="pres">
      <dgm:prSet presAssocID="{154FC1F7-D0C6-4EFE-8EB0-245EE49A7676}" presName="parentLeftMargin" presStyleLbl="node1" presStyleIdx="1" presStyleCnt="6"/>
      <dgm:spPr/>
    </dgm:pt>
    <dgm:pt modelId="{06D2F029-E51F-4E99-A28A-623BE56F0DB7}" type="pres">
      <dgm:prSet presAssocID="{154FC1F7-D0C6-4EFE-8EB0-245EE49A7676}" presName="parentText" presStyleLbl="node1" presStyleIdx="2" presStyleCnt="6" custScaleX="123693" custLinFactNeighborX="-7317" custLinFactNeighborY="-12592">
        <dgm:presLayoutVars>
          <dgm:chMax val="0"/>
          <dgm:bulletEnabled val="1"/>
        </dgm:presLayoutVars>
      </dgm:prSet>
      <dgm:spPr/>
    </dgm:pt>
    <dgm:pt modelId="{B40B6126-6DF5-4386-9B7A-DE2EEF879F0F}" type="pres">
      <dgm:prSet presAssocID="{154FC1F7-D0C6-4EFE-8EB0-245EE49A7676}" presName="negativeSpace" presStyleCnt="0"/>
      <dgm:spPr/>
    </dgm:pt>
    <dgm:pt modelId="{79DF838D-B005-45E4-963F-83A4F8DF6D16}" type="pres">
      <dgm:prSet presAssocID="{154FC1F7-D0C6-4EFE-8EB0-245EE49A7676}" presName="childText" presStyleLbl="conFgAcc1" presStyleIdx="2" presStyleCnt="6" custLinFactNeighborX="274">
        <dgm:presLayoutVars>
          <dgm:bulletEnabled val="1"/>
        </dgm:presLayoutVars>
      </dgm:prSet>
      <dgm:spPr/>
    </dgm:pt>
    <dgm:pt modelId="{42565E8C-4E17-4E4A-AD37-4C9C650E1629}" type="pres">
      <dgm:prSet presAssocID="{AA7EC2D8-0038-43B1-B22E-DD0A3C61E8D9}" presName="spaceBetweenRectangles" presStyleCnt="0"/>
      <dgm:spPr/>
    </dgm:pt>
    <dgm:pt modelId="{7EFCEF49-9AC1-40E5-8E4D-4B285ACB4DFC}" type="pres">
      <dgm:prSet presAssocID="{E026FE9C-AACF-4036-878D-EF0C907CB99F}" presName="parentLin" presStyleCnt="0"/>
      <dgm:spPr/>
    </dgm:pt>
    <dgm:pt modelId="{C543B955-48DA-4BF6-9AC0-B493CAA40325}" type="pres">
      <dgm:prSet presAssocID="{E026FE9C-AACF-4036-878D-EF0C907CB99F}" presName="parentLeftMargin" presStyleLbl="node1" presStyleIdx="2" presStyleCnt="6"/>
      <dgm:spPr/>
    </dgm:pt>
    <dgm:pt modelId="{482A39F0-6161-49EC-A37C-EFCA5E632A15}" type="pres">
      <dgm:prSet presAssocID="{E026FE9C-AACF-4036-878D-EF0C907CB99F}" presName="parentText" presStyleLbl="node1" presStyleIdx="3" presStyleCnt="6" custScaleX="123693" custLinFactNeighborX="-7317">
        <dgm:presLayoutVars>
          <dgm:chMax val="0"/>
          <dgm:bulletEnabled val="1"/>
        </dgm:presLayoutVars>
      </dgm:prSet>
      <dgm:spPr/>
    </dgm:pt>
    <dgm:pt modelId="{45DFB550-E880-4CE2-960C-BAB7B6498F62}" type="pres">
      <dgm:prSet presAssocID="{E026FE9C-AACF-4036-878D-EF0C907CB99F}" presName="negativeSpace" presStyleCnt="0"/>
      <dgm:spPr/>
    </dgm:pt>
    <dgm:pt modelId="{236C6DA8-E520-4337-BE52-BFE26E2B4D8A}" type="pres">
      <dgm:prSet presAssocID="{E026FE9C-AACF-4036-878D-EF0C907CB99F}" presName="childText" presStyleLbl="conFgAcc1" presStyleIdx="3" presStyleCnt="6">
        <dgm:presLayoutVars>
          <dgm:bulletEnabled val="1"/>
        </dgm:presLayoutVars>
      </dgm:prSet>
      <dgm:spPr/>
    </dgm:pt>
    <dgm:pt modelId="{3AE5EF9A-212B-4F56-8146-749FAC240713}" type="pres">
      <dgm:prSet presAssocID="{595FEBD4-A00D-4760-826A-D4E430DB7A64}" presName="spaceBetweenRectangles" presStyleCnt="0"/>
      <dgm:spPr/>
    </dgm:pt>
    <dgm:pt modelId="{77578ACC-2F5D-43C5-9CC9-730E6000DF44}" type="pres">
      <dgm:prSet presAssocID="{531DCDDF-3CA6-44E7-9D21-DE75F329867D}" presName="parentLin" presStyleCnt="0"/>
      <dgm:spPr/>
    </dgm:pt>
    <dgm:pt modelId="{FE73B9A0-32AB-4EF2-8295-CEC8E3876E89}" type="pres">
      <dgm:prSet presAssocID="{531DCDDF-3CA6-44E7-9D21-DE75F329867D}" presName="parentLeftMargin" presStyleLbl="node1" presStyleIdx="3" presStyleCnt="6"/>
      <dgm:spPr/>
    </dgm:pt>
    <dgm:pt modelId="{24C56787-1933-4C71-9B0B-C5B4A6483CE0}" type="pres">
      <dgm:prSet presAssocID="{531DCDDF-3CA6-44E7-9D21-DE75F329867D}" presName="parentText" presStyleLbl="node1" presStyleIdx="4" presStyleCnt="6" custScaleX="123693" custLinFactNeighborX="-7317">
        <dgm:presLayoutVars>
          <dgm:chMax val="0"/>
          <dgm:bulletEnabled val="1"/>
        </dgm:presLayoutVars>
      </dgm:prSet>
      <dgm:spPr/>
    </dgm:pt>
    <dgm:pt modelId="{EC1418B0-B0D7-45A0-A543-1E58FA99828A}" type="pres">
      <dgm:prSet presAssocID="{531DCDDF-3CA6-44E7-9D21-DE75F329867D}" presName="negativeSpace" presStyleCnt="0"/>
      <dgm:spPr/>
    </dgm:pt>
    <dgm:pt modelId="{9CC4F389-215E-41F0-B7B0-450C43F6E3AB}" type="pres">
      <dgm:prSet presAssocID="{531DCDDF-3CA6-44E7-9D21-DE75F329867D}" presName="childText" presStyleLbl="conFgAcc1" presStyleIdx="4" presStyleCnt="6">
        <dgm:presLayoutVars>
          <dgm:bulletEnabled val="1"/>
        </dgm:presLayoutVars>
      </dgm:prSet>
      <dgm:spPr/>
    </dgm:pt>
    <dgm:pt modelId="{DD10C533-F9B5-4B9D-9709-AE2BE5BC84ED}" type="pres">
      <dgm:prSet presAssocID="{4EA4100C-AF53-4B8D-B98B-71C993EC0DFA}" presName="spaceBetweenRectangles" presStyleCnt="0"/>
      <dgm:spPr/>
    </dgm:pt>
    <dgm:pt modelId="{C2D6ECEB-5A77-4EE1-981D-E5E8F8ABC7B2}" type="pres">
      <dgm:prSet presAssocID="{7DC6E538-D6D3-4866-84E1-1FB217B0B298}" presName="parentLin" presStyleCnt="0"/>
      <dgm:spPr/>
    </dgm:pt>
    <dgm:pt modelId="{53B459A0-8ADD-4967-8678-B22529AC57BF}" type="pres">
      <dgm:prSet presAssocID="{7DC6E538-D6D3-4866-84E1-1FB217B0B298}" presName="parentLeftMargin" presStyleLbl="node1" presStyleIdx="4" presStyleCnt="6"/>
      <dgm:spPr/>
    </dgm:pt>
    <dgm:pt modelId="{811574E1-101D-47F1-8F21-73F319CAC54F}" type="pres">
      <dgm:prSet presAssocID="{7DC6E538-D6D3-4866-84E1-1FB217B0B298}" presName="parentText" presStyleLbl="node1" presStyleIdx="5" presStyleCnt="6" custScaleX="123693">
        <dgm:presLayoutVars>
          <dgm:chMax val="0"/>
          <dgm:bulletEnabled val="1"/>
        </dgm:presLayoutVars>
      </dgm:prSet>
      <dgm:spPr/>
    </dgm:pt>
    <dgm:pt modelId="{222D280B-1716-4F99-9E75-2BEBF3E5390A}" type="pres">
      <dgm:prSet presAssocID="{7DC6E538-D6D3-4866-84E1-1FB217B0B298}" presName="negativeSpace" presStyleCnt="0"/>
      <dgm:spPr/>
    </dgm:pt>
    <dgm:pt modelId="{0100DED0-3E6C-4CDE-931B-3CE7BAF4E9D5}" type="pres">
      <dgm:prSet presAssocID="{7DC6E538-D6D3-4866-84E1-1FB217B0B29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DBB8102-39F0-44EA-8041-46015E61D24B}" type="presOf" srcId="{23BC0B56-AAEB-44FC-9E4D-9DA101BEBF22}" destId="{8CE499B0-CD6E-4DED-97FE-97B64F1BA913}" srcOrd="0" destOrd="0" presId="urn:microsoft.com/office/officeart/2005/8/layout/list1"/>
    <dgm:cxn modelId="{A3089412-DD3B-4619-AE26-51AA5EF117B6}" type="presOf" srcId="{154FC1F7-D0C6-4EFE-8EB0-245EE49A7676}" destId="{CA846504-1BB2-481C-9970-9039A8F9F2E5}" srcOrd="0" destOrd="0" presId="urn:microsoft.com/office/officeart/2005/8/layout/list1"/>
    <dgm:cxn modelId="{1509EA1E-4816-4B10-A483-EFB1E238F021}" type="presOf" srcId="{013DECD9-8CEB-41E7-A432-A29BE921055A}" destId="{36CB598C-4D92-4053-8FC2-44A9D8C70BB8}" srcOrd="1" destOrd="0" presId="urn:microsoft.com/office/officeart/2005/8/layout/list1"/>
    <dgm:cxn modelId="{ECF38A1F-1BFD-4332-8DFD-99341AD32038}" type="presOf" srcId="{7DC6E538-D6D3-4866-84E1-1FB217B0B298}" destId="{53B459A0-8ADD-4967-8678-B22529AC57BF}" srcOrd="0" destOrd="0" presId="urn:microsoft.com/office/officeart/2005/8/layout/list1"/>
    <dgm:cxn modelId="{65BE5E25-A4A1-4F01-B076-F5EE7550F083}" type="presOf" srcId="{154FC1F7-D0C6-4EFE-8EB0-245EE49A7676}" destId="{06D2F029-E51F-4E99-A28A-623BE56F0DB7}" srcOrd="1" destOrd="0" presId="urn:microsoft.com/office/officeart/2005/8/layout/list1"/>
    <dgm:cxn modelId="{F2066429-BBE9-4C4C-8305-B241240B86B7}" srcId="{23BC0B56-AAEB-44FC-9E4D-9DA101BEBF22}" destId="{531DCDDF-3CA6-44E7-9D21-DE75F329867D}" srcOrd="4" destOrd="0" parTransId="{52DE9F17-4372-4831-BE7E-2C556470A2D0}" sibTransId="{4EA4100C-AF53-4B8D-B98B-71C993EC0DFA}"/>
    <dgm:cxn modelId="{0411072F-0F1B-48C8-8647-38F193C43F8D}" srcId="{23BC0B56-AAEB-44FC-9E4D-9DA101BEBF22}" destId="{013DECD9-8CEB-41E7-A432-A29BE921055A}" srcOrd="1" destOrd="0" parTransId="{A2C9F9E2-4B3D-433C-BF17-52CA9C39DE1A}" sibTransId="{5874F4AD-E0FE-430C-83C2-6C8F8E6B75AA}"/>
    <dgm:cxn modelId="{85032641-077C-4DE9-B172-9DA5CB16ACCB}" srcId="{23BC0B56-AAEB-44FC-9E4D-9DA101BEBF22}" destId="{154FC1F7-D0C6-4EFE-8EB0-245EE49A7676}" srcOrd="2" destOrd="0" parTransId="{240998A0-EE12-45EA-BBD5-554D34AAA1DB}" sibTransId="{AA7EC2D8-0038-43B1-B22E-DD0A3C61E8D9}"/>
    <dgm:cxn modelId="{49F1A364-DC31-470E-89F2-069B335510E1}" type="presOf" srcId="{7DC6E538-D6D3-4866-84E1-1FB217B0B298}" destId="{811574E1-101D-47F1-8F21-73F319CAC54F}" srcOrd="1" destOrd="0" presId="urn:microsoft.com/office/officeart/2005/8/layout/list1"/>
    <dgm:cxn modelId="{74FE8545-2976-46BD-8D62-3F7D64E9E53E}" type="presOf" srcId="{531DCDDF-3CA6-44E7-9D21-DE75F329867D}" destId="{24C56787-1933-4C71-9B0B-C5B4A6483CE0}" srcOrd="1" destOrd="0" presId="urn:microsoft.com/office/officeart/2005/8/layout/list1"/>
    <dgm:cxn modelId="{A33EB59C-24E6-4AE6-B7D9-79C272E87367}" type="presOf" srcId="{932FA848-ECE0-41FF-A3D0-D401770AC701}" destId="{D76F6F6B-AA5B-48C4-9616-1F069738686B}" srcOrd="1" destOrd="0" presId="urn:microsoft.com/office/officeart/2005/8/layout/list1"/>
    <dgm:cxn modelId="{6ADC549D-DEE8-4206-B149-B26A4ADA7B18}" type="presOf" srcId="{531DCDDF-3CA6-44E7-9D21-DE75F329867D}" destId="{FE73B9A0-32AB-4EF2-8295-CEC8E3876E89}" srcOrd="0" destOrd="0" presId="urn:microsoft.com/office/officeart/2005/8/layout/list1"/>
    <dgm:cxn modelId="{5AFBB29F-1F68-492E-86B8-DE8FAD8D0BE2}" srcId="{23BC0B56-AAEB-44FC-9E4D-9DA101BEBF22}" destId="{932FA848-ECE0-41FF-A3D0-D401770AC701}" srcOrd="0" destOrd="0" parTransId="{398B7DBB-5CB9-4ACB-8DA1-90E19A733BFB}" sibTransId="{1BED2391-9B9C-4CEA-B428-E1151A825EC2}"/>
    <dgm:cxn modelId="{1743B2B6-C907-40DC-A092-3ACB827BCCFB}" srcId="{23BC0B56-AAEB-44FC-9E4D-9DA101BEBF22}" destId="{7DC6E538-D6D3-4866-84E1-1FB217B0B298}" srcOrd="5" destOrd="0" parTransId="{83F1F029-616D-4BFC-9C8A-A0551350A786}" sibTransId="{D409BE3A-0926-4C57-A633-AC0B6CA6EF49}"/>
    <dgm:cxn modelId="{18095ABF-93D1-45CD-A6D1-11309A93BADB}" type="presOf" srcId="{E026FE9C-AACF-4036-878D-EF0C907CB99F}" destId="{C543B955-48DA-4BF6-9AC0-B493CAA40325}" srcOrd="0" destOrd="0" presId="urn:microsoft.com/office/officeart/2005/8/layout/list1"/>
    <dgm:cxn modelId="{E0F8BCBF-45C8-485F-B9D4-B7A9D41A784E}" type="presOf" srcId="{013DECD9-8CEB-41E7-A432-A29BE921055A}" destId="{D366AEAA-801F-45A3-8BE2-DBB1A9CDBBB4}" srcOrd="0" destOrd="0" presId="urn:microsoft.com/office/officeart/2005/8/layout/list1"/>
    <dgm:cxn modelId="{1BD99AD8-D1AC-429B-B8D7-B12C29EE9D50}" type="presOf" srcId="{932FA848-ECE0-41FF-A3D0-D401770AC701}" destId="{0179DC61-0F95-47DD-B66F-9F287D3D6BE4}" srcOrd="0" destOrd="0" presId="urn:microsoft.com/office/officeart/2005/8/layout/list1"/>
    <dgm:cxn modelId="{593F41F0-143F-45CF-8AE9-FD67EA8811DD}" type="presOf" srcId="{E026FE9C-AACF-4036-878D-EF0C907CB99F}" destId="{482A39F0-6161-49EC-A37C-EFCA5E632A15}" srcOrd="1" destOrd="0" presId="urn:microsoft.com/office/officeart/2005/8/layout/list1"/>
    <dgm:cxn modelId="{B8F76CF4-5BFC-4C6E-BBB3-D88684D7A56C}" srcId="{23BC0B56-AAEB-44FC-9E4D-9DA101BEBF22}" destId="{E026FE9C-AACF-4036-878D-EF0C907CB99F}" srcOrd="3" destOrd="0" parTransId="{5D02DCC4-00A8-488B-894E-F2EE60E77209}" sibTransId="{595FEBD4-A00D-4760-826A-D4E430DB7A64}"/>
    <dgm:cxn modelId="{A84EAD3A-9A2B-4DA3-9557-234BAA45DCD1}" type="presParOf" srcId="{8CE499B0-CD6E-4DED-97FE-97B64F1BA913}" destId="{0A8A4561-6933-4753-8426-8DD71AB627A3}" srcOrd="0" destOrd="0" presId="urn:microsoft.com/office/officeart/2005/8/layout/list1"/>
    <dgm:cxn modelId="{6A992157-4281-44F2-A1A9-D32B16FFA006}" type="presParOf" srcId="{0A8A4561-6933-4753-8426-8DD71AB627A3}" destId="{0179DC61-0F95-47DD-B66F-9F287D3D6BE4}" srcOrd="0" destOrd="0" presId="urn:microsoft.com/office/officeart/2005/8/layout/list1"/>
    <dgm:cxn modelId="{CB7DF0CE-D50D-42A6-BCB1-EB914FB37C5F}" type="presParOf" srcId="{0A8A4561-6933-4753-8426-8DD71AB627A3}" destId="{D76F6F6B-AA5B-48C4-9616-1F069738686B}" srcOrd="1" destOrd="0" presId="urn:microsoft.com/office/officeart/2005/8/layout/list1"/>
    <dgm:cxn modelId="{C3E693F8-C429-4F23-878E-D79597839F18}" type="presParOf" srcId="{8CE499B0-CD6E-4DED-97FE-97B64F1BA913}" destId="{7F45B3E0-630B-489A-8172-8AE1F42997DC}" srcOrd="1" destOrd="0" presId="urn:microsoft.com/office/officeart/2005/8/layout/list1"/>
    <dgm:cxn modelId="{9E3F487F-427B-4F9A-A53A-16790E6EC229}" type="presParOf" srcId="{8CE499B0-CD6E-4DED-97FE-97B64F1BA913}" destId="{D62C6197-C4F8-4A78-8C0C-6B253FF50744}" srcOrd="2" destOrd="0" presId="urn:microsoft.com/office/officeart/2005/8/layout/list1"/>
    <dgm:cxn modelId="{C1A8EB9B-F9D8-4609-9580-D6536F3E9A23}" type="presParOf" srcId="{8CE499B0-CD6E-4DED-97FE-97B64F1BA913}" destId="{A23495BB-7ADA-4810-A0E1-BC01EAA689A3}" srcOrd="3" destOrd="0" presId="urn:microsoft.com/office/officeart/2005/8/layout/list1"/>
    <dgm:cxn modelId="{BD12D79B-904C-4F68-AF56-E0E3377EB0B6}" type="presParOf" srcId="{8CE499B0-CD6E-4DED-97FE-97B64F1BA913}" destId="{6DB486CC-E131-46FC-BAD2-09A98B9273F5}" srcOrd="4" destOrd="0" presId="urn:microsoft.com/office/officeart/2005/8/layout/list1"/>
    <dgm:cxn modelId="{789F7623-11B9-44B7-B80F-15F504537A61}" type="presParOf" srcId="{6DB486CC-E131-46FC-BAD2-09A98B9273F5}" destId="{D366AEAA-801F-45A3-8BE2-DBB1A9CDBBB4}" srcOrd="0" destOrd="0" presId="urn:microsoft.com/office/officeart/2005/8/layout/list1"/>
    <dgm:cxn modelId="{CE771BE6-12FE-4F44-B1B6-7B58E5A6FB50}" type="presParOf" srcId="{6DB486CC-E131-46FC-BAD2-09A98B9273F5}" destId="{36CB598C-4D92-4053-8FC2-44A9D8C70BB8}" srcOrd="1" destOrd="0" presId="urn:microsoft.com/office/officeart/2005/8/layout/list1"/>
    <dgm:cxn modelId="{18589DE8-EC37-4CC2-BDAA-F366F24AC23C}" type="presParOf" srcId="{8CE499B0-CD6E-4DED-97FE-97B64F1BA913}" destId="{B2C304AE-E3D8-4A79-97C4-FE6E56FBAB7C}" srcOrd="5" destOrd="0" presId="urn:microsoft.com/office/officeart/2005/8/layout/list1"/>
    <dgm:cxn modelId="{24226C51-6138-4FC3-B611-1682164FB4BC}" type="presParOf" srcId="{8CE499B0-CD6E-4DED-97FE-97B64F1BA913}" destId="{EF5C836D-AE03-4150-9557-8331CD0F7D06}" srcOrd="6" destOrd="0" presId="urn:microsoft.com/office/officeart/2005/8/layout/list1"/>
    <dgm:cxn modelId="{7B1D7F82-25C9-4D15-8ECD-9E375F2425B3}" type="presParOf" srcId="{8CE499B0-CD6E-4DED-97FE-97B64F1BA913}" destId="{7E5FBF8F-FD24-4027-AE5E-4546E42AC187}" srcOrd="7" destOrd="0" presId="urn:microsoft.com/office/officeart/2005/8/layout/list1"/>
    <dgm:cxn modelId="{1E937826-1F42-4B94-896F-B2E89FF9B2BB}" type="presParOf" srcId="{8CE499B0-CD6E-4DED-97FE-97B64F1BA913}" destId="{086605FB-02CB-484A-A92E-09BA0AD6380B}" srcOrd="8" destOrd="0" presId="urn:microsoft.com/office/officeart/2005/8/layout/list1"/>
    <dgm:cxn modelId="{6C9E54ED-CB04-409B-A818-19F3884890CB}" type="presParOf" srcId="{086605FB-02CB-484A-A92E-09BA0AD6380B}" destId="{CA846504-1BB2-481C-9970-9039A8F9F2E5}" srcOrd="0" destOrd="0" presId="urn:microsoft.com/office/officeart/2005/8/layout/list1"/>
    <dgm:cxn modelId="{7952FD9D-F7BE-445F-9C55-BBCA43CAE30C}" type="presParOf" srcId="{086605FB-02CB-484A-A92E-09BA0AD6380B}" destId="{06D2F029-E51F-4E99-A28A-623BE56F0DB7}" srcOrd="1" destOrd="0" presId="urn:microsoft.com/office/officeart/2005/8/layout/list1"/>
    <dgm:cxn modelId="{CECA1D18-7D4A-4955-AEED-64B3BE0A1CFD}" type="presParOf" srcId="{8CE499B0-CD6E-4DED-97FE-97B64F1BA913}" destId="{B40B6126-6DF5-4386-9B7A-DE2EEF879F0F}" srcOrd="9" destOrd="0" presId="urn:microsoft.com/office/officeart/2005/8/layout/list1"/>
    <dgm:cxn modelId="{7BD77CC3-8BBF-4914-B8CD-11E4F71466C4}" type="presParOf" srcId="{8CE499B0-CD6E-4DED-97FE-97B64F1BA913}" destId="{79DF838D-B005-45E4-963F-83A4F8DF6D16}" srcOrd="10" destOrd="0" presId="urn:microsoft.com/office/officeart/2005/8/layout/list1"/>
    <dgm:cxn modelId="{1E7F413E-D88B-4425-AA35-47CCFE7520F6}" type="presParOf" srcId="{8CE499B0-CD6E-4DED-97FE-97B64F1BA913}" destId="{42565E8C-4E17-4E4A-AD37-4C9C650E1629}" srcOrd="11" destOrd="0" presId="urn:microsoft.com/office/officeart/2005/8/layout/list1"/>
    <dgm:cxn modelId="{0E9DD70D-081F-4EEC-B581-F2FE8F6F3768}" type="presParOf" srcId="{8CE499B0-CD6E-4DED-97FE-97B64F1BA913}" destId="{7EFCEF49-9AC1-40E5-8E4D-4B285ACB4DFC}" srcOrd="12" destOrd="0" presId="urn:microsoft.com/office/officeart/2005/8/layout/list1"/>
    <dgm:cxn modelId="{82B85E16-DBE6-4DB1-9785-AFB0A71CA39D}" type="presParOf" srcId="{7EFCEF49-9AC1-40E5-8E4D-4B285ACB4DFC}" destId="{C543B955-48DA-4BF6-9AC0-B493CAA40325}" srcOrd="0" destOrd="0" presId="urn:microsoft.com/office/officeart/2005/8/layout/list1"/>
    <dgm:cxn modelId="{D31FF3FC-8D01-4C8F-9102-5E985E8F803F}" type="presParOf" srcId="{7EFCEF49-9AC1-40E5-8E4D-4B285ACB4DFC}" destId="{482A39F0-6161-49EC-A37C-EFCA5E632A15}" srcOrd="1" destOrd="0" presId="urn:microsoft.com/office/officeart/2005/8/layout/list1"/>
    <dgm:cxn modelId="{C9EBC05C-4345-4739-A016-F024E59A1974}" type="presParOf" srcId="{8CE499B0-CD6E-4DED-97FE-97B64F1BA913}" destId="{45DFB550-E880-4CE2-960C-BAB7B6498F62}" srcOrd="13" destOrd="0" presId="urn:microsoft.com/office/officeart/2005/8/layout/list1"/>
    <dgm:cxn modelId="{92F8A968-1767-4541-BB68-C6A842DA0E18}" type="presParOf" srcId="{8CE499B0-CD6E-4DED-97FE-97B64F1BA913}" destId="{236C6DA8-E520-4337-BE52-BFE26E2B4D8A}" srcOrd="14" destOrd="0" presId="urn:microsoft.com/office/officeart/2005/8/layout/list1"/>
    <dgm:cxn modelId="{341E93EA-412A-49FB-A717-65838D24BD73}" type="presParOf" srcId="{8CE499B0-CD6E-4DED-97FE-97B64F1BA913}" destId="{3AE5EF9A-212B-4F56-8146-749FAC240713}" srcOrd="15" destOrd="0" presId="urn:microsoft.com/office/officeart/2005/8/layout/list1"/>
    <dgm:cxn modelId="{556E77F4-E231-431A-84CF-5834095DC380}" type="presParOf" srcId="{8CE499B0-CD6E-4DED-97FE-97B64F1BA913}" destId="{77578ACC-2F5D-43C5-9CC9-730E6000DF44}" srcOrd="16" destOrd="0" presId="urn:microsoft.com/office/officeart/2005/8/layout/list1"/>
    <dgm:cxn modelId="{0E74AFA9-1F06-4A02-9E40-30FD15B76604}" type="presParOf" srcId="{77578ACC-2F5D-43C5-9CC9-730E6000DF44}" destId="{FE73B9A0-32AB-4EF2-8295-CEC8E3876E89}" srcOrd="0" destOrd="0" presId="urn:microsoft.com/office/officeart/2005/8/layout/list1"/>
    <dgm:cxn modelId="{0C79FFBB-8C31-4EFF-ACAB-5B2258B99550}" type="presParOf" srcId="{77578ACC-2F5D-43C5-9CC9-730E6000DF44}" destId="{24C56787-1933-4C71-9B0B-C5B4A6483CE0}" srcOrd="1" destOrd="0" presId="urn:microsoft.com/office/officeart/2005/8/layout/list1"/>
    <dgm:cxn modelId="{C29717B1-3695-4ED0-8A6C-E993020D6914}" type="presParOf" srcId="{8CE499B0-CD6E-4DED-97FE-97B64F1BA913}" destId="{EC1418B0-B0D7-45A0-A543-1E58FA99828A}" srcOrd="17" destOrd="0" presId="urn:microsoft.com/office/officeart/2005/8/layout/list1"/>
    <dgm:cxn modelId="{A905ED6D-2B7B-444B-84FB-3684DA10689A}" type="presParOf" srcId="{8CE499B0-CD6E-4DED-97FE-97B64F1BA913}" destId="{9CC4F389-215E-41F0-B7B0-450C43F6E3AB}" srcOrd="18" destOrd="0" presId="urn:microsoft.com/office/officeart/2005/8/layout/list1"/>
    <dgm:cxn modelId="{9750C402-BC5A-4EF4-9AA6-5109D2D01DCE}" type="presParOf" srcId="{8CE499B0-CD6E-4DED-97FE-97B64F1BA913}" destId="{DD10C533-F9B5-4B9D-9709-AE2BE5BC84ED}" srcOrd="19" destOrd="0" presId="urn:microsoft.com/office/officeart/2005/8/layout/list1"/>
    <dgm:cxn modelId="{DFDE45B3-2D57-4AC8-86E7-B9144152EA17}" type="presParOf" srcId="{8CE499B0-CD6E-4DED-97FE-97B64F1BA913}" destId="{C2D6ECEB-5A77-4EE1-981D-E5E8F8ABC7B2}" srcOrd="20" destOrd="0" presId="urn:microsoft.com/office/officeart/2005/8/layout/list1"/>
    <dgm:cxn modelId="{B5BA5BE8-6EFC-43D7-A3D5-6BFD5E3C6BD6}" type="presParOf" srcId="{C2D6ECEB-5A77-4EE1-981D-E5E8F8ABC7B2}" destId="{53B459A0-8ADD-4967-8678-B22529AC57BF}" srcOrd="0" destOrd="0" presId="urn:microsoft.com/office/officeart/2005/8/layout/list1"/>
    <dgm:cxn modelId="{88F16495-17AA-4B88-98EA-E89F95454201}" type="presParOf" srcId="{C2D6ECEB-5A77-4EE1-981D-E5E8F8ABC7B2}" destId="{811574E1-101D-47F1-8F21-73F319CAC54F}" srcOrd="1" destOrd="0" presId="urn:microsoft.com/office/officeart/2005/8/layout/list1"/>
    <dgm:cxn modelId="{87CA7662-E946-4F15-88C9-9275C9247B2D}" type="presParOf" srcId="{8CE499B0-CD6E-4DED-97FE-97B64F1BA913}" destId="{222D280B-1716-4F99-9E75-2BEBF3E5390A}" srcOrd="21" destOrd="0" presId="urn:microsoft.com/office/officeart/2005/8/layout/list1"/>
    <dgm:cxn modelId="{CC6D9791-0289-4527-A459-C550604FF1C1}" type="presParOf" srcId="{8CE499B0-CD6E-4DED-97FE-97B64F1BA913}" destId="{0100DED0-3E6C-4CDE-931B-3CE7BAF4E9D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C9699E-F9CA-4492-BECC-434C9BF61D4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C0618FA-E82E-427A-B227-CDD0FBE901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збереження, відновлення та раціональне використання наземних та внутрішніх прісноводних екосистем та їх послуг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275D7-4FCA-40CD-B307-9AADA3579451}" type="parTrans" cxnId="{78EC4745-5443-40DD-B78D-436567259149}">
      <dgm:prSet/>
      <dgm:spPr/>
      <dgm:t>
        <a:bodyPr/>
        <a:lstStyle/>
        <a:p>
          <a:endParaRPr lang="ru-UA"/>
        </a:p>
      </dgm:t>
    </dgm:pt>
    <dgm:pt modelId="{D7A62D16-5015-4677-9EF9-19B7CCD7AEBA}" type="sibTrans" cxnId="{78EC4745-5443-40DD-B78D-436567259149}">
      <dgm:prSet/>
      <dgm:spPr/>
      <dgm:t>
        <a:bodyPr/>
        <a:lstStyle/>
        <a:p>
          <a:endParaRPr lang="ru-UA"/>
        </a:p>
      </dgm:t>
    </dgm:pt>
    <dgm:pt modelId="{2AB6077D-61E3-40C0-8669-EC7C2B431F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впровадженню методів раціонального використання всіх типів лісів</a:t>
          </a:r>
        </a:p>
      </dgm:t>
    </dgm:pt>
    <dgm:pt modelId="{0BBFA674-110B-47B0-9D7F-51B77FFCA633}" type="parTrans" cxnId="{47F084EC-8221-4C4E-9E43-A8C6DAE54352}">
      <dgm:prSet/>
      <dgm:spPr/>
      <dgm:t>
        <a:bodyPr/>
        <a:lstStyle/>
        <a:p>
          <a:endParaRPr lang="ru-UA"/>
        </a:p>
      </dgm:t>
    </dgm:pt>
    <dgm:pt modelId="{020DAC91-1EDA-4D8C-B3A6-27780C7E48FE}" type="sibTrans" cxnId="{47F084EC-8221-4C4E-9E43-A8C6DAE54352}">
      <dgm:prSet/>
      <dgm:spPr/>
      <dgm:t>
        <a:bodyPr/>
        <a:lstStyle/>
        <a:p>
          <a:endParaRPr lang="ru-UA"/>
        </a:p>
      </dgm:t>
    </dgm:pt>
    <dgm:pt modelId="{64C05662-60D5-4F2D-BC15-6674EA2C3E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вести боротьбу з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опустелюванням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відновити землі, що деградували, і </a:t>
          </a:r>
          <a:r>
            <a:rPr lang="uk-UA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ґрунти</a:t>
          </a:r>
        </a:p>
      </dgm:t>
    </dgm:pt>
    <dgm:pt modelId="{E76F1740-1215-4118-93DE-95ACFCFA0099}" type="parTrans" cxnId="{D2D63E08-BAD1-4F64-9863-EBA9253401C5}">
      <dgm:prSet/>
      <dgm:spPr/>
      <dgm:t>
        <a:bodyPr/>
        <a:lstStyle/>
        <a:p>
          <a:endParaRPr lang="ru-UA"/>
        </a:p>
      </dgm:t>
    </dgm:pt>
    <dgm:pt modelId="{51082294-8A41-4EAC-94B9-F5D56908C084}" type="sibTrans" cxnId="{D2D63E08-BAD1-4F64-9863-EBA9253401C5}">
      <dgm:prSet/>
      <dgm:spPr/>
      <dgm:t>
        <a:bodyPr/>
        <a:lstStyle/>
        <a:p>
          <a:endParaRPr lang="ru-UA"/>
        </a:p>
      </dgm:t>
    </dgm:pt>
    <dgm:pt modelId="{F8936D4F-5ECF-4020-8E20-E3C14C59F7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збереження гірських екосистем, у тому числі їх біорізноманіття</a:t>
          </a:r>
        </a:p>
      </dgm:t>
    </dgm:pt>
    <dgm:pt modelId="{360FA100-F4EC-4052-9016-74CC570F9260}" type="parTrans" cxnId="{20BD5220-729E-46F1-B4AB-383437BB18A8}">
      <dgm:prSet/>
      <dgm:spPr/>
      <dgm:t>
        <a:bodyPr/>
        <a:lstStyle/>
        <a:p>
          <a:endParaRPr lang="ru-UA"/>
        </a:p>
      </dgm:t>
    </dgm:pt>
    <dgm:pt modelId="{931EA3F9-B5BC-4B8C-B9D5-26714B12BABE}" type="sibTrans" cxnId="{20BD5220-729E-46F1-B4AB-383437BB18A8}">
      <dgm:prSet/>
      <dgm:spPr/>
      <dgm:t>
        <a:bodyPr/>
        <a:lstStyle/>
        <a:p>
          <a:endParaRPr lang="ru-UA"/>
        </a:p>
      </dgm:t>
    </dgm:pt>
    <dgm:pt modelId="{9005A588-A4D0-4653-BBF2-7476889B6B5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вжити значних заходів для стримування деградації природних довкілля, зупинити втрату біологічного розмаїття</a:t>
          </a:r>
        </a:p>
      </dgm:t>
    </dgm:pt>
    <dgm:pt modelId="{005FCED6-6405-452A-9261-4D9301553970}" type="parTrans" cxnId="{BCFF27FB-BFB7-4CDB-9AB1-91B6E0062497}">
      <dgm:prSet/>
      <dgm:spPr/>
      <dgm:t>
        <a:bodyPr/>
        <a:lstStyle/>
        <a:p>
          <a:endParaRPr lang="ru-UA"/>
        </a:p>
      </dgm:t>
    </dgm:pt>
    <dgm:pt modelId="{FC0B2FA9-E0BE-4938-867F-F2B2B5DDBC7F}" type="sibTrans" cxnId="{BCFF27FB-BFB7-4CDB-9AB1-91B6E0062497}">
      <dgm:prSet/>
      <dgm:spPr/>
      <dgm:t>
        <a:bodyPr/>
        <a:lstStyle/>
        <a:p>
          <a:endParaRPr lang="ru-UA"/>
        </a:p>
      </dgm:t>
    </dgm:pt>
    <dgm:pt modelId="{330DCB2A-2A11-4CB7-BB29-8543740C5A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>
              <a:latin typeface="Times New Roman" panose="02020603050405020304" pitchFamily="18" charset="0"/>
              <a:cs typeface="Times New Roman" panose="02020603050405020304" pitchFamily="18" charset="0"/>
            </a:rPr>
            <a:t>сприяти справедливому розподілу благ використання генетичних ресурсів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86C76-0F4E-4CCE-9A58-792E7CCE853F}" type="parTrans" cxnId="{516CCFCC-CFEE-439E-BD59-8C6A53B76B08}">
      <dgm:prSet/>
      <dgm:spPr/>
      <dgm:t>
        <a:bodyPr/>
        <a:lstStyle/>
        <a:p>
          <a:endParaRPr lang="ru-UA"/>
        </a:p>
      </dgm:t>
    </dgm:pt>
    <dgm:pt modelId="{013B2D35-27FD-4896-A390-5BFE056E07F7}" type="sibTrans" cxnId="{516CCFCC-CFEE-439E-BD59-8C6A53B76B08}">
      <dgm:prSet/>
      <dgm:spPr/>
      <dgm:t>
        <a:bodyPr/>
        <a:lstStyle/>
        <a:p>
          <a:endParaRPr lang="ru-UA"/>
        </a:p>
      </dgm:t>
    </dgm:pt>
    <dgm:pt modelId="{47327477-7684-494B-B0CF-7D303CCDF16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негайно вжити заходів для того, щоб покласти край браконьєрству і контрабандній торгівлі видами флори і фауни, що охороняються.</a:t>
          </a:r>
        </a:p>
      </dgm:t>
    </dgm:pt>
    <dgm:pt modelId="{230D289F-5AAC-4153-9405-62DFAC8F565E}" type="parTrans" cxnId="{7A2ADC09-83A0-4B4A-82FA-24BF0454E382}">
      <dgm:prSet/>
      <dgm:spPr/>
      <dgm:t>
        <a:bodyPr/>
        <a:lstStyle/>
        <a:p>
          <a:endParaRPr lang="ru-UA"/>
        </a:p>
      </dgm:t>
    </dgm:pt>
    <dgm:pt modelId="{332BBBA1-6AB6-4E06-8AC0-E2336FB56493}" type="sibTrans" cxnId="{7A2ADC09-83A0-4B4A-82FA-24BF0454E382}">
      <dgm:prSet/>
      <dgm:spPr/>
      <dgm:t>
        <a:bodyPr/>
        <a:lstStyle/>
        <a:p>
          <a:endParaRPr lang="ru-UA"/>
        </a:p>
      </dgm:t>
    </dgm:pt>
    <dgm:pt modelId="{8E7FF042-F601-4B65-A53D-7AB798F32C2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вжити заходів щодо запобігання проникненню чужорідних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інвазивних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видів та зважливому зменшенню їх впливу на наземні та водні екосистеми</a:t>
          </a:r>
        </a:p>
      </dgm:t>
    </dgm:pt>
    <dgm:pt modelId="{C7BE65CB-E7AE-4636-BCE6-F08B146BBDB1}" type="parTrans" cxnId="{C40DA1D3-6418-4232-BB19-9CF5F7053B4A}">
      <dgm:prSet/>
      <dgm:spPr/>
      <dgm:t>
        <a:bodyPr/>
        <a:lstStyle/>
        <a:p>
          <a:endParaRPr lang="ru-UA"/>
        </a:p>
      </dgm:t>
    </dgm:pt>
    <dgm:pt modelId="{D15C4FDB-051A-4821-B0B0-8DD7FD51F887}" type="sibTrans" cxnId="{C40DA1D3-6418-4232-BB19-9CF5F7053B4A}">
      <dgm:prSet/>
      <dgm:spPr/>
      <dgm:t>
        <a:bodyPr/>
        <a:lstStyle/>
        <a:p>
          <a:endParaRPr lang="ru-UA"/>
        </a:p>
      </dgm:t>
    </dgm:pt>
    <dgm:pt modelId="{DDC1B374-CB80-44C8-B5FD-4DE0BD40CB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облік цінності екосистем та біологічного розмаїття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C959-6BCF-4686-BAA0-7DF1A3CCCE94}" type="parTrans" cxnId="{C40A84A2-11D9-41DD-A36B-D392E3FA6E9F}">
      <dgm:prSet/>
      <dgm:spPr/>
      <dgm:t>
        <a:bodyPr/>
        <a:lstStyle/>
        <a:p>
          <a:endParaRPr lang="ru-UA"/>
        </a:p>
      </dgm:t>
    </dgm:pt>
    <dgm:pt modelId="{6890BCB4-F377-44DD-9F05-06DCE4BAF190}" type="sibTrans" cxnId="{C40A84A2-11D9-41DD-A36B-D392E3FA6E9F}">
      <dgm:prSet/>
      <dgm:spPr/>
      <dgm:t>
        <a:bodyPr/>
        <a:lstStyle/>
        <a:p>
          <a:endParaRPr lang="ru-UA"/>
        </a:p>
      </dgm:t>
    </dgm:pt>
    <dgm:pt modelId="{4C577B99-4219-4A67-A7C6-8AB90B456D14}" type="pres">
      <dgm:prSet presAssocID="{2EC9699E-F9CA-4492-BECC-434C9BF61D40}" presName="linear" presStyleCnt="0">
        <dgm:presLayoutVars>
          <dgm:animLvl val="lvl"/>
          <dgm:resizeHandles val="exact"/>
        </dgm:presLayoutVars>
      </dgm:prSet>
      <dgm:spPr/>
    </dgm:pt>
    <dgm:pt modelId="{6814D161-1B7B-4E01-B897-2A988913DD2C}" type="pres">
      <dgm:prSet presAssocID="{FC0618FA-E82E-427A-B227-CDD0FBE90101}" presName="parentText" presStyleLbl="node1" presStyleIdx="0" presStyleCnt="9" custLinFactNeighborX="274" custLinFactNeighborY="-4630">
        <dgm:presLayoutVars>
          <dgm:chMax val="0"/>
          <dgm:bulletEnabled val="1"/>
        </dgm:presLayoutVars>
      </dgm:prSet>
      <dgm:spPr/>
    </dgm:pt>
    <dgm:pt modelId="{E0383DEF-CA1A-46A4-97C5-FE0F3E5E0523}" type="pres">
      <dgm:prSet presAssocID="{D7A62D16-5015-4677-9EF9-19B7CCD7AEBA}" presName="spacer" presStyleCnt="0"/>
      <dgm:spPr/>
    </dgm:pt>
    <dgm:pt modelId="{369951F1-9BB0-441F-8EAA-9ED73E61EC0F}" type="pres">
      <dgm:prSet presAssocID="{2AB6077D-61E3-40C0-8669-EC7C2B431F4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EF29202-0CFD-499D-9343-D5479D8D11CF}" type="pres">
      <dgm:prSet presAssocID="{020DAC91-1EDA-4D8C-B3A6-27780C7E48FE}" presName="spacer" presStyleCnt="0"/>
      <dgm:spPr/>
    </dgm:pt>
    <dgm:pt modelId="{E727EB74-73FF-410F-A1F5-268DE2D2A372}" type="pres">
      <dgm:prSet presAssocID="{64C05662-60D5-4F2D-BC15-6674EA2C3E0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F6B66C0-D988-4B6F-864B-216CC1924128}" type="pres">
      <dgm:prSet presAssocID="{51082294-8A41-4EAC-94B9-F5D56908C084}" presName="spacer" presStyleCnt="0"/>
      <dgm:spPr/>
    </dgm:pt>
    <dgm:pt modelId="{0C06BE25-2EBD-4596-80EC-AC8839D36214}" type="pres">
      <dgm:prSet presAssocID="{F8936D4F-5ECF-4020-8E20-E3C14C59F700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7D62384-839A-4781-ACDC-8A86A97B3907}" type="pres">
      <dgm:prSet presAssocID="{931EA3F9-B5BC-4B8C-B9D5-26714B12BABE}" presName="spacer" presStyleCnt="0"/>
      <dgm:spPr/>
    </dgm:pt>
    <dgm:pt modelId="{C65C5C86-9108-4B38-8C8D-0D1DE58E2F38}" type="pres">
      <dgm:prSet presAssocID="{9005A588-A4D0-4653-BBF2-7476889B6B5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17F09955-3009-4DE4-806F-B10DEED2AC92}" type="pres">
      <dgm:prSet presAssocID="{FC0B2FA9-E0BE-4938-867F-F2B2B5DDBC7F}" presName="spacer" presStyleCnt="0"/>
      <dgm:spPr/>
    </dgm:pt>
    <dgm:pt modelId="{211878C9-903F-4DC8-9D09-A514ECA6E131}" type="pres">
      <dgm:prSet presAssocID="{330DCB2A-2A11-4CB7-BB29-8543740C5A16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72BC2C3-5870-45C6-8979-4D5F08817281}" type="pres">
      <dgm:prSet presAssocID="{013B2D35-27FD-4896-A390-5BFE056E07F7}" presName="spacer" presStyleCnt="0"/>
      <dgm:spPr/>
    </dgm:pt>
    <dgm:pt modelId="{FC0BDFFE-195B-48A6-8956-CE14BDCA92EF}" type="pres">
      <dgm:prSet presAssocID="{47327477-7684-494B-B0CF-7D303CCDF16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111800D-A4E4-42A3-9371-35C79DE9ED05}" type="pres">
      <dgm:prSet presAssocID="{332BBBA1-6AB6-4E06-8AC0-E2336FB56493}" presName="spacer" presStyleCnt="0"/>
      <dgm:spPr/>
    </dgm:pt>
    <dgm:pt modelId="{47ED1D78-9A09-4DFB-84AD-918249E6B631}" type="pres">
      <dgm:prSet presAssocID="{8E7FF042-F601-4B65-A53D-7AB798F32C2D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07C7D8B-CAA4-432C-BE81-A258158DE138}" type="pres">
      <dgm:prSet presAssocID="{D15C4FDB-051A-4821-B0B0-8DD7FD51F887}" presName="spacer" presStyleCnt="0"/>
      <dgm:spPr/>
    </dgm:pt>
    <dgm:pt modelId="{E34966CB-72D6-4A32-8B17-7E6D3E9D6514}" type="pres">
      <dgm:prSet presAssocID="{DDC1B374-CB80-44C8-B5FD-4DE0BD40CB00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2D63E08-BAD1-4F64-9863-EBA9253401C5}" srcId="{2EC9699E-F9CA-4492-BECC-434C9BF61D40}" destId="{64C05662-60D5-4F2D-BC15-6674EA2C3E0C}" srcOrd="2" destOrd="0" parTransId="{E76F1740-1215-4118-93DE-95ACFCFA0099}" sibTransId="{51082294-8A41-4EAC-94B9-F5D56908C084}"/>
    <dgm:cxn modelId="{7A2ADC09-83A0-4B4A-82FA-24BF0454E382}" srcId="{2EC9699E-F9CA-4492-BECC-434C9BF61D40}" destId="{47327477-7684-494B-B0CF-7D303CCDF168}" srcOrd="6" destOrd="0" parTransId="{230D289F-5AAC-4153-9405-62DFAC8F565E}" sibTransId="{332BBBA1-6AB6-4E06-8AC0-E2336FB56493}"/>
    <dgm:cxn modelId="{C9724018-A6F7-4517-B9AD-0E7AA54074DF}" type="presOf" srcId="{2AB6077D-61E3-40C0-8669-EC7C2B431F4C}" destId="{369951F1-9BB0-441F-8EAA-9ED73E61EC0F}" srcOrd="0" destOrd="0" presId="urn:microsoft.com/office/officeart/2005/8/layout/vList2"/>
    <dgm:cxn modelId="{D48ACB1C-5937-4DD2-B706-B7C8DB6BCA73}" type="presOf" srcId="{47327477-7684-494B-B0CF-7D303CCDF168}" destId="{FC0BDFFE-195B-48A6-8956-CE14BDCA92EF}" srcOrd="0" destOrd="0" presId="urn:microsoft.com/office/officeart/2005/8/layout/vList2"/>
    <dgm:cxn modelId="{20BD5220-729E-46F1-B4AB-383437BB18A8}" srcId="{2EC9699E-F9CA-4492-BECC-434C9BF61D40}" destId="{F8936D4F-5ECF-4020-8E20-E3C14C59F700}" srcOrd="3" destOrd="0" parTransId="{360FA100-F4EC-4052-9016-74CC570F9260}" sibTransId="{931EA3F9-B5BC-4B8C-B9D5-26714B12BABE}"/>
    <dgm:cxn modelId="{78EC4745-5443-40DD-B78D-436567259149}" srcId="{2EC9699E-F9CA-4492-BECC-434C9BF61D40}" destId="{FC0618FA-E82E-427A-B227-CDD0FBE90101}" srcOrd="0" destOrd="0" parTransId="{E7C275D7-4FCA-40CD-B307-9AADA3579451}" sibTransId="{D7A62D16-5015-4677-9EF9-19B7CCD7AEBA}"/>
    <dgm:cxn modelId="{73F6D24D-BDB4-4485-92B5-963A1EA405BB}" type="presOf" srcId="{64C05662-60D5-4F2D-BC15-6674EA2C3E0C}" destId="{E727EB74-73FF-410F-A1F5-268DE2D2A372}" srcOrd="0" destOrd="0" presId="urn:microsoft.com/office/officeart/2005/8/layout/vList2"/>
    <dgm:cxn modelId="{0F9CCA80-5631-4031-90D4-53A91BC98DBE}" type="presOf" srcId="{2EC9699E-F9CA-4492-BECC-434C9BF61D40}" destId="{4C577B99-4219-4A67-A7C6-8AB90B456D14}" srcOrd="0" destOrd="0" presId="urn:microsoft.com/office/officeart/2005/8/layout/vList2"/>
    <dgm:cxn modelId="{E6F2CE84-A2DF-4F96-A412-ED92829B862F}" type="presOf" srcId="{330DCB2A-2A11-4CB7-BB29-8543740C5A16}" destId="{211878C9-903F-4DC8-9D09-A514ECA6E131}" srcOrd="0" destOrd="0" presId="urn:microsoft.com/office/officeart/2005/8/layout/vList2"/>
    <dgm:cxn modelId="{C40A84A2-11D9-41DD-A36B-D392E3FA6E9F}" srcId="{2EC9699E-F9CA-4492-BECC-434C9BF61D40}" destId="{DDC1B374-CB80-44C8-B5FD-4DE0BD40CB00}" srcOrd="8" destOrd="0" parTransId="{5F3BC959-6BCF-4686-BAA0-7DF1A3CCCE94}" sibTransId="{6890BCB4-F377-44DD-9F05-06DCE4BAF190}"/>
    <dgm:cxn modelId="{96CE57A4-D26B-49E6-B964-00EC567F8A87}" type="presOf" srcId="{9005A588-A4D0-4653-BBF2-7476889B6B53}" destId="{C65C5C86-9108-4B38-8C8D-0D1DE58E2F38}" srcOrd="0" destOrd="0" presId="urn:microsoft.com/office/officeart/2005/8/layout/vList2"/>
    <dgm:cxn modelId="{613641B2-6662-437E-99B9-255FE0FBC59B}" type="presOf" srcId="{8E7FF042-F601-4B65-A53D-7AB798F32C2D}" destId="{47ED1D78-9A09-4DFB-84AD-918249E6B631}" srcOrd="0" destOrd="0" presId="urn:microsoft.com/office/officeart/2005/8/layout/vList2"/>
    <dgm:cxn modelId="{9A1BB3B3-EA1F-4DDF-80B7-BCA7A146136E}" type="presOf" srcId="{FC0618FA-E82E-427A-B227-CDD0FBE90101}" destId="{6814D161-1B7B-4E01-B897-2A988913DD2C}" srcOrd="0" destOrd="0" presId="urn:microsoft.com/office/officeart/2005/8/layout/vList2"/>
    <dgm:cxn modelId="{516CCFCC-CFEE-439E-BD59-8C6A53B76B08}" srcId="{2EC9699E-F9CA-4492-BECC-434C9BF61D40}" destId="{330DCB2A-2A11-4CB7-BB29-8543740C5A16}" srcOrd="5" destOrd="0" parTransId="{75486C76-0F4E-4CCE-9A58-792E7CCE853F}" sibTransId="{013B2D35-27FD-4896-A390-5BFE056E07F7}"/>
    <dgm:cxn modelId="{C40DA1D3-6418-4232-BB19-9CF5F7053B4A}" srcId="{2EC9699E-F9CA-4492-BECC-434C9BF61D40}" destId="{8E7FF042-F601-4B65-A53D-7AB798F32C2D}" srcOrd="7" destOrd="0" parTransId="{C7BE65CB-E7AE-4636-BCE6-F08B146BBDB1}" sibTransId="{D15C4FDB-051A-4821-B0B0-8DD7FD51F887}"/>
    <dgm:cxn modelId="{6FD113D4-4431-48CC-B007-A27332E92F2D}" type="presOf" srcId="{DDC1B374-CB80-44C8-B5FD-4DE0BD40CB00}" destId="{E34966CB-72D6-4A32-8B17-7E6D3E9D6514}" srcOrd="0" destOrd="0" presId="urn:microsoft.com/office/officeart/2005/8/layout/vList2"/>
    <dgm:cxn modelId="{47F084EC-8221-4C4E-9E43-A8C6DAE54352}" srcId="{2EC9699E-F9CA-4492-BECC-434C9BF61D40}" destId="{2AB6077D-61E3-40C0-8669-EC7C2B431F4C}" srcOrd="1" destOrd="0" parTransId="{0BBFA674-110B-47B0-9D7F-51B77FFCA633}" sibTransId="{020DAC91-1EDA-4D8C-B3A6-27780C7E48FE}"/>
    <dgm:cxn modelId="{BCFF27FB-BFB7-4CDB-9AB1-91B6E0062497}" srcId="{2EC9699E-F9CA-4492-BECC-434C9BF61D40}" destId="{9005A588-A4D0-4653-BBF2-7476889B6B53}" srcOrd="4" destOrd="0" parTransId="{005FCED6-6405-452A-9261-4D9301553970}" sibTransId="{FC0B2FA9-E0BE-4938-867F-F2B2B5DDBC7F}"/>
    <dgm:cxn modelId="{0671B7FB-40C2-476D-B9AE-0F6BBD6A3ED6}" type="presOf" srcId="{F8936D4F-5ECF-4020-8E20-E3C14C59F700}" destId="{0C06BE25-2EBD-4596-80EC-AC8839D36214}" srcOrd="0" destOrd="0" presId="urn:microsoft.com/office/officeart/2005/8/layout/vList2"/>
    <dgm:cxn modelId="{011BCAFC-59BF-425E-B177-79C3EFDD96B9}" type="presParOf" srcId="{4C577B99-4219-4A67-A7C6-8AB90B456D14}" destId="{6814D161-1B7B-4E01-B897-2A988913DD2C}" srcOrd="0" destOrd="0" presId="urn:microsoft.com/office/officeart/2005/8/layout/vList2"/>
    <dgm:cxn modelId="{4034250E-AF01-4576-841F-757902D257D5}" type="presParOf" srcId="{4C577B99-4219-4A67-A7C6-8AB90B456D14}" destId="{E0383DEF-CA1A-46A4-97C5-FE0F3E5E0523}" srcOrd="1" destOrd="0" presId="urn:microsoft.com/office/officeart/2005/8/layout/vList2"/>
    <dgm:cxn modelId="{A05D0787-D697-4D84-A272-17C6D6335076}" type="presParOf" srcId="{4C577B99-4219-4A67-A7C6-8AB90B456D14}" destId="{369951F1-9BB0-441F-8EAA-9ED73E61EC0F}" srcOrd="2" destOrd="0" presId="urn:microsoft.com/office/officeart/2005/8/layout/vList2"/>
    <dgm:cxn modelId="{B602403F-DECA-49D0-ACEB-F9CA94CA4629}" type="presParOf" srcId="{4C577B99-4219-4A67-A7C6-8AB90B456D14}" destId="{1EF29202-0CFD-499D-9343-D5479D8D11CF}" srcOrd="3" destOrd="0" presId="urn:microsoft.com/office/officeart/2005/8/layout/vList2"/>
    <dgm:cxn modelId="{40183D1F-A551-4C51-9D14-5F2EA584FF60}" type="presParOf" srcId="{4C577B99-4219-4A67-A7C6-8AB90B456D14}" destId="{E727EB74-73FF-410F-A1F5-268DE2D2A372}" srcOrd="4" destOrd="0" presId="urn:microsoft.com/office/officeart/2005/8/layout/vList2"/>
    <dgm:cxn modelId="{106C81A2-F455-46F8-B280-8EC1848B3AB3}" type="presParOf" srcId="{4C577B99-4219-4A67-A7C6-8AB90B456D14}" destId="{1F6B66C0-D988-4B6F-864B-216CC1924128}" srcOrd="5" destOrd="0" presId="urn:microsoft.com/office/officeart/2005/8/layout/vList2"/>
    <dgm:cxn modelId="{200EFD74-1228-4A6A-8E13-E3D05C79E149}" type="presParOf" srcId="{4C577B99-4219-4A67-A7C6-8AB90B456D14}" destId="{0C06BE25-2EBD-4596-80EC-AC8839D36214}" srcOrd="6" destOrd="0" presId="urn:microsoft.com/office/officeart/2005/8/layout/vList2"/>
    <dgm:cxn modelId="{25A21B61-1834-40C0-A995-DF4D7D42B348}" type="presParOf" srcId="{4C577B99-4219-4A67-A7C6-8AB90B456D14}" destId="{77D62384-839A-4781-ACDC-8A86A97B3907}" srcOrd="7" destOrd="0" presId="urn:microsoft.com/office/officeart/2005/8/layout/vList2"/>
    <dgm:cxn modelId="{2923323E-61B9-4AA3-AD70-80F004B0742B}" type="presParOf" srcId="{4C577B99-4219-4A67-A7C6-8AB90B456D14}" destId="{C65C5C86-9108-4B38-8C8D-0D1DE58E2F38}" srcOrd="8" destOrd="0" presId="urn:microsoft.com/office/officeart/2005/8/layout/vList2"/>
    <dgm:cxn modelId="{2891BFBA-5BC3-463E-BE80-1AAFD8D38389}" type="presParOf" srcId="{4C577B99-4219-4A67-A7C6-8AB90B456D14}" destId="{17F09955-3009-4DE4-806F-B10DEED2AC92}" srcOrd="9" destOrd="0" presId="urn:microsoft.com/office/officeart/2005/8/layout/vList2"/>
    <dgm:cxn modelId="{27FAD60D-F8CD-45DB-958A-304694021AD0}" type="presParOf" srcId="{4C577B99-4219-4A67-A7C6-8AB90B456D14}" destId="{211878C9-903F-4DC8-9D09-A514ECA6E131}" srcOrd="10" destOrd="0" presId="urn:microsoft.com/office/officeart/2005/8/layout/vList2"/>
    <dgm:cxn modelId="{A590BD61-5DAE-44D9-B437-7EE4482D074C}" type="presParOf" srcId="{4C577B99-4219-4A67-A7C6-8AB90B456D14}" destId="{772BC2C3-5870-45C6-8979-4D5F08817281}" srcOrd="11" destOrd="0" presId="urn:microsoft.com/office/officeart/2005/8/layout/vList2"/>
    <dgm:cxn modelId="{608F0419-9A99-4FAB-8B97-85E0AD5B8F08}" type="presParOf" srcId="{4C577B99-4219-4A67-A7C6-8AB90B456D14}" destId="{FC0BDFFE-195B-48A6-8956-CE14BDCA92EF}" srcOrd="12" destOrd="0" presId="urn:microsoft.com/office/officeart/2005/8/layout/vList2"/>
    <dgm:cxn modelId="{4FAF27FE-3D18-447E-934E-D19CF3059F0E}" type="presParOf" srcId="{4C577B99-4219-4A67-A7C6-8AB90B456D14}" destId="{3111800D-A4E4-42A3-9371-35C79DE9ED05}" srcOrd="13" destOrd="0" presId="urn:microsoft.com/office/officeart/2005/8/layout/vList2"/>
    <dgm:cxn modelId="{A15C9717-4EC4-478D-B8F6-4F2F3EC0CBC1}" type="presParOf" srcId="{4C577B99-4219-4A67-A7C6-8AB90B456D14}" destId="{47ED1D78-9A09-4DFB-84AD-918249E6B631}" srcOrd="14" destOrd="0" presId="urn:microsoft.com/office/officeart/2005/8/layout/vList2"/>
    <dgm:cxn modelId="{B865E06D-164B-433F-99C8-9E37D8EAEFC3}" type="presParOf" srcId="{4C577B99-4219-4A67-A7C6-8AB90B456D14}" destId="{207C7D8B-CAA4-432C-BE81-A258158DE138}" srcOrd="15" destOrd="0" presId="urn:microsoft.com/office/officeart/2005/8/layout/vList2"/>
    <dgm:cxn modelId="{B746F459-547F-4B63-A61C-A6C4935946D2}" type="presParOf" srcId="{4C577B99-4219-4A67-A7C6-8AB90B456D14}" destId="{E34966CB-72D6-4A32-8B17-7E6D3E9D651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C9699E-F9CA-4492-BECC-434C9BF61D4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C0618FA-E82E-427A-B227-CDD0FBE901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 скоротити поширеність усім форм насильства та зменшити показники смертності від цього явища у всьому світі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275D7-4FCA-40CD-B307-9AADA3579451}" type="parTrans" cxnId="{78EC4745-5443-40DD-B78D-436567259149}">
      <dgm:prSet/>
      <dgm:spPr/>
      <dgm:t>
        <a:bodyPr/>
        <a:lstStyle/>
        <a:p>
          <a:endParaRPr lang="ru-UA"/>
        </a:p>
      </dgm:t>
    </dgm:pt>
    <dgm:pt modelId="{D7A62D16-5015-4677-9EF9-19B7CCD7AEBA}" type="sibTrans" cxnId="{78EC4745-5443-40DD-B78D-436567259149}">
      <dgm:prSet/>
      <dgm:spPr/>
      <dgm:t>
        <a:bodyPr/>
        <a:lstStyle/>
        <a:p>
          <a:endParaRPr lang="ru-UA"/>
        </a:p>
      </dgm:t>
    </dgm:pt>
    <dgm:pt modelId="{2E37EE72-E85D-4C3C-A3E6-0E3E7C9C84E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покласти край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наругам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експлуатації, торгівлі та всіх форм насильства та тортур щодо дітей</a:t>
          </a:r>
        </a:p>
      </dgm:t>
    </dgm:pt>
    <dgm:pt modelId="{E90F0692-A89E-4EBB-BF07-CD99AB223C19}" type="parTrans" cxnId="{171C222D-6F75-4416-82C2-3A92BC35C04D}">
      <dgm:prSet/>
      <dgm:spPr/>
      <dgm:t>
        <a:bodyPr/>
        <a:lstStyle/>
        <a:p>
          <a:endParaRPr lang="ru-UA"/>
        </a:p>
      </dgm:t>
    </dgm:pt>
    <dgm:pt modelId="{4BDA711C-A6E8-414A-8543-98C24750160D}" type="sibTrans" cxnId="{171C222D-6F75-4416-82C2-3A92BC35C04D}">
      <dgm:prSet/>
      <dgm:spPr/>
      <dgm:t>
        <a:bodyPr/>
        <a:lstStyle/>
        <a:p>
          <a:endParaRPr lang="ru-UA"/>
        </a:p>
      </dgm:t>
    </dgm:pt>
    <dgm:pt modelId="{51C941EC-DA99-4927-8BBA-0498AA18B3F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верховенству закону на національному та міжнародному рівнях та забезпечити всім рівний доступ до правосуддя</a:t>
          </a:r>
        </a:p>
      </dgm:t>
    </dgm:pt>
    <dgm:pt modelId="{CFE86FA6-BCFF-4753-A03E-7BC5B11C13F8}" type="parTrans" cxnId="{0D3748E5-38F5-4294-97E2-CC5F22E61091}">
      <dgm:prSet/>
      <dgm:spPr/>
      <dgm:t>
        <a:bodyPr/>
        <a:lstStyle/>
        <a:p>
          <a:endParaRPr lang="ru-UA"/>
        </a:p>
      </dgm:t>
    </dgm:pt>
    <dgm:pt modelId="{E278A20E-B21C-4C9C-A703-4DD976952F4D}" type="sibTrans" cxnId="{0D3748E5-38F5-4294-97E2-CC5F22E61091}">
      <dgm:prSet/>
      <dgm:spPr/>
      <dgm:t>
        <a:bodyPr/>
        <a:lstStyle/>
        <a:p>
          <a:endParaRPr lang="ru-UA"/>
        </a:p>
      </dgm:t>
    </dgm:pt>
    <dgm:pt modelId="{B0648F9F-3265-40D8-8236-847F1936EF6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 зменшити незаконні фінансові потоки та потоки зброї, активізувати діяльність з виявлення та повернення викрадених активів та боротися з усіма формами організованою злочинністю</a:t>
          </a:r>
        </a:p>
      </dgm:t>
    </dgm:pt>
    <dgm:pt modelId="{2ACF9BF8-7602-4A58-8A3D-4B1E25FDFDF2}" type="parTrans" cxnId="{705C7873-9882-4309-AD83-7BB7E463390E}">
      <dgm:prSet/>
      <dgm:spPr/>
      <dgm:t>
        <a:bodyPr/>
        <a:lstStyle/>
        <a:p>
          <a:endParaRPr lang="ru-UA"/>
        </a:p>
      </dgm:t>
    </dgm:pt>
    <dgm:pt modelId="{11C3A37B-5F98-4D3F-ADB1-3A2D4821E510}" type="sibTrans" cxnId="{705C7873-9882-4309-AD83-7BB7E463390E}">
      <dgm:prSet/>
      <dgm:spPr/>
      <dgm:t>
        <a:bodyPr/>
        <a:lstStyle/>
        <a:p>
          <a:endParaRPr lang="ru-UA"/>
        </a:p>
      </dgm:t>
    </dgm:pt>
    <dgm:pt modelId="{2688C349-3423-4E8A-9764-1AFC9EDAAF3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 скоротити масштаб корупції та хабарництва у всіх їх формах.</a:t>
          </a:r>
        </a:p>
      </dgm:t>
    </dgm:pt>
    <dgm:pt modelId="{A5491B0D-C02A-4FA8-ACDD-5C8828B0A7BB}" type="parTrans" cxnId="{BBE8BB9A-7966-42AC-BFA5-C4832DABFF10}">
      <dgm:prSet/>
      <dgm:spPr/>
      <dgm:t>
        <a:bodyPr/>
        <a:lstStyle/>
        <a:p>
          <a:endParaRPr lang="ru-UA"/>
        </a:p>
      </dgm:t>
    </dgm:pt>
    <dgm:pt modelId="{FB42B258-B694-4025-BBD1-6DD7FB65E8D0}" type="sibTrans" cxnId="{BBE8BB9A-7966-42AC-BFA5-C4832DABFF10}">
      <dgm:prSet/>
      <dgm:spPr/>
      <dgm:t>
        <a:bodyPr/>
        <a:lstStyle/>
        <a:p>
          <a:endParaRPr lang="ru-UA"/>
        </a:p>
      </dgm:t>
    </dgm:pt>
    <dgm:pt modelId="{9C84C54C-2E88-43B7-BA61-D56C900C94F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створити ефективні, підзвітні та прозорі установи на всіх рівнях</a:t>
          </a:r>
        </a:p>
      </dgm:t>
    </dgm:pt>
    <dgm:pt modelId="{DA2BE053-F960-4CF5-A832-09992761AA43}" type="parTrans" cxnId="{FFF60D9E-9112-48A0-A7CD-D09B724D7E57}">
      <dgm:prSet/>
      <dgm:spPr/>
      <dgm:t>
        <a:bodyPr/>
        <a:lstStyle/>
        <a:p>
          <a:endParaRPr lang="ru-UA"/>
        </a:p>
      </dgm:t>
    </dgm:pt>
    <dgm:pt modelId="{1C20FF64-8720-42E1-B070-C8B95AEF51CB}" type="sibTrans" cxnId="{FFF60D9E-9112-48A0-A7CD-D09B724D7E57}">
      <dgm:prSet/>
      <dgm:spPr/>
      <dgm:t>
        <a:bodyPr/>
        <a:lstStyle/>
        <a:p>
          <a:endParaRPr lang="ru-UA"/>
        </a:p>
      </dgm:t>
    </dgm:pt>
    <dgm:pt modelId="{09FA6AC1-6F33-48FD-9DDF-FBAB740A619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відповідальне прийняття рішень офіційними органами на всіх рівнях за участю всіх верств суспільства</a:t>
          </a:r>
        </a:p>
      </dgm:t>
    </dgm:pt>
    <dgm:pt modelId="{FC4F03E9-63B3-4B25-BAA4-CA0BAB95C56B}" type="parTrans" cxnId="{D5BC1384-FA2D-4DA0-B43A-CCC471AA8DCE}">
      <dgm:prSet/>
      <dgm:spPr/>
      <dgm:t>
        <a:bodyPr/>
        <a:lstStyle/>
        <a:p>
          <a:endParaRPr lang="ru-UA"/>
        </a:p>
      </dgm:t>
    </dgm:pt>
    <dgm:pt modelId="{75C780C9-4BF7-4B39-B7BA-A3972BCBE265}" type="sibTrans" cxnId="{D5BC1384-FA2D-4DA0-B43A-CCC471AA8DCE}">
      <dgm:prSet/>
      <dgm:spPr/>
      <dgm:t>
        <a:bodyPr/>
        <a:lstStyle/>
        <a:p>
          <a:endParaRPr lang="ru-UA"/>
        </a:p>
      </dgm:t>
    </dgm:pt>
    <dgm:pt modelId="{B8909910-8E47-4DAD-81A1-BB10C99430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розширити та активізувати участь країн, що розвиваються, у діяльності органів регулювання</a:t>
          </a:r>
        </a:p>
      </dgm:t>
    </dgm:pt>
    <dgm:pt modelId="{3F183C8E-4FAB-4A63-AF36-F755F8A7A6FE}" type="parTrans" cxnId="{15A13E84-3125-4B3C-9B53-7D3CBB42332A}">
      <dgm:prSet/>
      <dgm:spPr/>
      <dgm:t>
        <a:bodyPr/>
        <a:lstStyle/>
        <a:p>
          <a:endParaRPr lang="ru-UA"/>
        </a:p>
      </dgm:t>
    </dgm:pt>
    <dgm:pt modelId="{A65B82DA-64A3-4CAB-8734-89966ECDEC6B}" type="sibTrans" cxnId="{15A13E84-3125-4B3C-9B53-7D3CBB42332A}">
      <dgm:prSet/>
      <dgm:spPr/>
      <dgm:t>
        <a:bodyPr/>
        <a:lstStyle/>
        <a:p>
          <a:endParaRPr lang="ru-UA"/>
        </a:p>
      </dgm:t>
    </dgm:pt>
    <dgm:pt modelId="{B2AD1704-EF01-4AF4-85DD-203892C4072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наявність у всіх людей законних посвідчень особи, включаючи свідоцтва про народження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4E421-1362-4DC0-A8A0-B8D65EA8C184}" type="parTrans" cxnId="{345EF140-18BC-4D61-B9CD-6E0DA5609AC7}">
      <dgm:prSet/>
      <dgm:spPr/>
      <dgm:t>
        <a:bodyPr/>
        <a:lstStyle/>
        <a:p>
          <a:endParaRPr lang="ru-UA"/>
        </a:p>
      </dgm:t>
    </dgm:pt>
    <dgm:pt modelId="{AD02B20B-4B21-485D-9B74-F56DEC0BCF5A}" type="sibTrans" cxnId="{345EF140-18BC-4D61-B9CD-6E0DA5609AC7}">
      <dgm:prSet/>
      <dgm:spPr/>
      <dgm:t>
        <a:bodyPr/>
        <a:lstStyle/>
        <a:p>
          <a:endParaRPr lang="ru-UA"/>
        </a:p>
      </dgm:t>
    </dgm:pt>
    <dgm:pt modelId="{4C577B99-4219-4A67-A7C6-8AB90B456D14}" type="pres">
      <dgm:prSet presAssocID="{2EC9699E-F9CA-4492-BECC-434C9BF61D40}" presName="linear" presStyleCnt="0">
        <dgm:presLayoutVars>
          <dgm:animLvl val="lvl"/>
          <dgm:resizeHandles val="exact"/>
        </dgm:presLayoutVars>
      </dgm:prSet>
      <dgm:spPr/>
    </dgm:pt>
    <dgm:pt modelId="{6814D161-1B7B-4E01-B897-2A988913DD2C}" type="pres">
      <dgm:prSet presAssocID="{FC0618FA-E82E-427A-B227-CDD0FBE90101}" presName="parentText" presStyleLbl="node1" presStyleIdx="0" presStyleCnt="9" custLinFactNeighborX="274" custLinFactNeighborY="-4630">
        <dgm:presLayoutVars>
          <dgm:chMax val="0"/>
          <dgm:bulletEnabled val="1"/>
        </dgm:presLayoutVars>
      </dgm:prSet>
      <dgm:spPr/>
    </dgm:pt>
    <dgm:pt modelId="{E0383DEF-CA1A-46A4-97C5-FE0F3E5E0523}" type="pres">
      <dgm:prSet presAssocID="{D7A62D16-5015-4677-9EF9-19B7CCD7AEBA}" presName="spacer" presStyleCnt="0"/>
      <dgm:spPr/>
    </dgm:pt>
    <dgm:pt modelId="{2BCDF0DD-DB38-4101-BC78-53B79D9C4447}" type="pres">
      <dgm:prSet presAssocID="{2E37EE72-E85D-4C3C-A3E6-0E3E7C9C84E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F838DF0-D267-484C-8339-489E714433A7}" type="pres">
      <dgm:prSet presAssocID="{4BDA711C-A6E8-414A-8543-98C24750160D}" presName="spacer" presStyleCnt="0"/>
      <dgm:spPr/>
    </dgm:pt>
    <dgm:pt modelId="{E9B0A574-4867-4A57-A505-FE7BA8EA65BA}" type="pres">
      <dgm:prSet presAssocID="{51C941EC-DA99-4927-8BBA-0498AA18B3F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E949DBD9-1020-40EC-BC62-8625AD92252A}" type="pres">
      <dgm:prSet presAssocID="{E278A20E-B21C-4C9C-A703-4DD976952F4D}" presName="spacer" presStyleCnt="0"/>
      <dgm:spPr/>
    </dgm:pt>
    <dgm:pt modelId="{6F2C7CEC-E34C-4EB1-8A6D-932C682B5DE4}" type="pres">
      <dgm:prSet presAssocID="{B0648F9F-3265-40D8-8236-847F1936EF6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043DAB2-9613-479B-B41C-EA5C6C9ABFD6}" type="pres">
      <dgm:prSet presAssocID="{11C3A37B-5F98-4D3F-ADB1-3A2D4821E510}" presName="spacer" presStyleCnt="0"/>
      <dgm:spPr/>
    </dgm:pt>
    <dgm:pt modelId="{CD6F661D-F048-4A8C-91A4-0F2F68A38AF4}" type="pres">
      <dgm:prSet presAssocID="{2688C349-3423-4E8A-9764-1AFC9EDAAF3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2DD44350-3767-415E-A714-2E47610B7047}" type="pres">
      <dgm:prSet presAssocID="{FB42B258-B694-4025-BBD1-6DD7FB65E8D0}" presName="spacer" presStyleCnt="0"/>
      <dgm:spPr/>
    </dgm:pt>
    <dgm:pt modelId="{565620F5-0DC9-4A49-8CD2-688ACEEEA7DD}" type="pres">
      <dgm:prSet presAssocID="{9C84C54C-2E88-43B7-BA61-D56C900C94F6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8B13D07-A73D-46F0-A9C6-3F9889FB93B4}" type="pres">
      <dgm:prSet presAssocID="{1C20FF64-8720-42E1-B070-C8B95AEF51CB}" presName="spacer" presStyleCnt="0"/>
      <dgm:spPr/>
    </dgm:pt>
    <dgm:pt modelId="{F6BEA7C9-2089-4968-88A4-CF9A80B03D20}" type="pres">
      <dgm:prSet presAssocID="{09FA6AC1-6F33-48FD-9DDF-FBAB740A619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91EFC2F-9F5E-4E70-8C86-FB3BF6505F55}" type="pres">
      <dgm:prSet presAssocID="{75C780C9-4BF7-4B39-B7BA-A3972BCBE265}" presName="spacer" presStyleCnt="0"/>
      <dgm:spPr/>
    </dgm:pt>
    <dgm:pt modelId="{84F80597-38B8-4A9F-BF3E-C7EA36E4D24E}" type="pres">
      <dgm:prSet presAssocID="{B8909910-8E47-4DAD-81A1-BB10C994303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21F7D18-FEAE-4031-8563-2F2020CD8A24}" type="pres">
      <dgm:prSet presAssocID="{A65B82DA-64A3-4CAB-8734-89966ECDEC6B}" presName="spacer" presStyleCnt="0"/>
      <dgm:spPr/>
    </dgm:pt>
    <dgm:pt modelId="{A7F15032-B0C4-481F-A149-14000ED66D3E}" type="pres">
      <dgm:prSet presAssocID="{B2AD1704-EF01-4AF4-85DD-203892C4072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68C2D04-AF4F-49B5-A8CD-BD369E3EF2AF}" type="presOf" srcId="{2E37EE72-E85D-4C3C-A3E6-0E3E7C9C84ED}" destId="{2BCDF0DD-DB38-4101-BC78-53B79D9C4447}" srcOrd="0" destOrd="0" presId="urn:microsoft.com/office/officeart/2005/8/layout/vList2"/>
    <dgm:cxn modelId="{171C222D-6F75-4416-82C2-3A92BC35C04D}" srcId="{2EC9699E-F9CA-4492-BECC-434C9BF61D40}" destId="{2E37EE72-E85D-4C3C-A3E6-0E3E7C9C84ED}" srcOrd="1" destOrd="0" parTransId="{E90F0692-A89E-4EBB-BF07-CD99AB223C19}" sibTransId="{4BDA711C-A6E8-414A-8543-98C24750160D}"/>
    <dgm:cxn modelId="{345EF140-18BC-4D61-B9CD-6E0DA5609AC7}" srcId="{2EC9699E-F9CA-4492-BECC-434C9BF61D40}" destId="{B2AD1704-EF01-4AF4-85DD-203892C40725}" srcOrd="8" destOrd="0" parTransId="{8104E421-1362-4DC0-A8A0-B8D65EA8C184}" sibTransId="{AD02B20B-4B21-485D-9B74-F56DEC0BCF5A}"/>
    <dgm:cxn modelId="{99EB0B43-BFEC-443D-AD07-B84FD52A3D70}" type="presOf" srcId="{2688C349-3423-4E8A-9764-1AFC9EDAAF34}" destId="{CD6F661D-F048-4A8C-91A4-0F2F68A38AF4}" srcOrd="0" destOrd="0" presId="urn:microsoft.com/office/officeart/2005/8/layout/vList2"/>
    <dgm:cxn modelId="{78EC4745-5443-40DD-B78D-436567259149}" srcId="{2EC9699E-F9CA-4492-BECC-434C9BF61D40}" destId="{FC0618FA-E82E-427A-B227-CDD0FBE90101}" srcOrd="0" destOrd="0" parTransId="{E7C275D7-4FCA-40CD-B307-9AADA3579451}" sibTransId="{D7A62D16-5015-4677-9EF9-19B7CCD7AEBA}"/>
    <dgm:cxn modelId="{A03B8D47-EAEF-49FE-A29D-590DF8F431F7}" type="presOf" srcId="{9C84C54C-2E88-43B7-BA61-D56C900C94F6}" destId="{565620F5-0DC9-4A49-8CD2-688ACEEEA7DD}" srcOrd="0" destOrd="0" presId="urn:microsoft.com/office/officeart/2005/8/layout/vList2"/>
    <dgm:cxn modelId="{705C7873-9882-4309-AD83-7BB7E463390E}" srcId="{2EC9699E-F9CA-4492-BECC-434C9BF61D40}" destId="{B0648F9F-3265-40D8-8236-847F1936EF6F}" srcOrd="3" destOrd="0" parTransId="{2ACF9BF8-7602-4A58-8A3D-4B1E25FDFDF2}" sibTransId="{11C3A37B-5F98-4D3F-ADB1-3A2D4821E510}"/>
    <dgm:cxn modelId="{2120807E-F207-45BD-A940-01FC4703D247}" type="presOf" srcId="{B8909910-8E47-4DAD-81A1-BB10C9943032}" destId="{84F80597-38B8-4A9F-BF3E-C7EA36E4D24E}" srcOrd="0" destOrd="0" presId="urn:microsoft.com/office/officeart/2005/8/layout/vList2"/>
    <dgm:cxn modelId="{0F9CCA80-5631-4031-90D4-53A91BC98DBE}" type="presOf" srcId="{2EC9699E-F9CA-4492-BECC-434C9BF61D40}" destId="{4C577B99-4219-4A67-A7C6-8AB90B456D14}" srcOrd="0" destOrd="0" presId="urn:microsoft.com/office/officeart/2005/8/layout/vList2"/>
    <dgm:cxn modelId="{D5BC1384-FA2D-4DA0-B43A-CCC471AA8DCE}" srcId="{2EC9699E-F9CA-4492-BECC-434C9BF61D40}" destId="{09FA6AC1-6F33-48FD-9DDF-FBAB740A6197}" srcOrd="6" destOrd="0" parTransId="{FC4F03E9-63B3-4B25-BAA4-CA0BAB95C56B}" sibTransId="{75C780C9-4BF7-4B39-B7BA-A3972BCBE265}"/>
    <dgm:cxn modelId="{15A13E84-3125-4B3C-9B53-7D3CBB42332A}" srcId="{2EC9699E-F9CA-4492-BECC-434C9BF61D40}" destId="{B8909910-8E47-4DAD-81A1-BB10C9943032}" srcOrd="7" destOrd="0" parTransId="{3F183C8E-4FAB-4A63-AF36-F755F8A7A6FE}" sibTransId="{A65B82DA-64A3-4CAB-8734-89966ECDEC6B}"/>
    <dgm:cxn modelId="{BBE8BB9A-7966-42AC-BFA5-C4832DABFF10}" srcId="{2EC9699E-F9CA-4492-BECC-434C9BF61D40}" destId="{2688C349-3423-4E8A-9764-1AFC9EDAAF34}" srcOrd="4" destOrd="0" parTransId="{A5491B0D-C02A-4FA8-ACDD-5C8828B0A7BB}" sibTransId="{FB42B258-B694-4025-BBD1-6DD7FB65E8D0}"/>
    <dgm:cxn modelId="{FFF60D9E-9112-48A0-A7CD-D09B724D7E57}" srcId="{2EC9699E-F9CA-4492-BECC-434C9BF61D40}" destId="{9C84C54C-2E88-43B7-BA61-D56C900C94F6}" srcOrd="5" destOrd="0" parTransId="{DA2BE053-F960-4CF5-A832-09992761AA43}" sibTransId="{1C20FF64-8720-42E1-B070-C8B95AEF51CB}"/>
    <dgm:cxn modelId="{8E9CD9B2-7592-4297-A2FE-2F3E02AD499F}" type="presOf" srcId="{09FA6AC1-6F33-48FD-9DDF-FBAB740A6197}" destId="{F6BEA7C9-2089-4968-88A4-CF9A80B03D20}" srcOrd="0" destOrd="0" presId="urn:microsoft.com/office/officeart/2005/8/layout/vList2"/>
    <dgm:cxn modelId="{9A1BB3B3-EA1F-4DDF-80B7-BCA7A146136E}" type="presOf" srcId="{FC0618FA-E82E-427A-B227-CDD0FBE90101}" destId="{6814D161-1B7B-4E01-B897-2A988913DD2C}" srcOrd="0" destOrd="0" presId="urn:microsoft.com/office/officeart/2005/8/layout/vList2"/>
    <dgm:cxn modelId="{3C6CB3B5-2AEF-4F30-837E-907872443FA1}" type="presOf" srcId="{B2AD1704-EF01-4AF4-85DD-203892C40725}" destId="{A7F15032-B0C4-481F-A149-14000ED66D3E}" srcOrd="0" destOrd="0" presId="urn:microsoft.com/office/officeart/2005/8/layout/vList2"/>
    <dgm:cxn modelId="{B448E4BF-52CF-4D4C-B659-433DA745FD21}" type="presOf" srcId="{B0648F9F-3265-40D8-8236-847F1936EF6F}" destId="{6F2C7CEC-E34C-4EB1-8A6D-932C682B5DE4}" srcOrd="0" destOrd="0" presId="urn:microsoft.com/office/officeart/2005/8/layout/vList2"/>
    <dgm:cxn modelId="{0D3748E5-38F5-4294-97E2-CC5F22E61091}" srcId="{2EC9699E-F9CA-4492-BECC-434C9BF61D40}" destId="{51C941EC-DA99-4927-8BBA-0498AA18B3F5}" srcOrd="2" destOrd="0" parTransId="{CFE86FA6-BCFF-4753-A03E-7BC5B11C13F8}" sibTransId="{E278A20E-B21C-4C9C-A703-4DD976952F4D}"/>
    <dgm:cxn modelId="{36BCD0FB-06F8-404B-821F-5567D797DCFF}" type="presOf" srcId="{51C941EC-DA99-4927-8BBA-0498AA18B3F5}" destId="{E9B0A574-4867-4A57-A505-FE7BA8EA65BA}" srcOrd="0" destOrd="0" presId="urn:microsoft.com/office/officeart/2005/8/layout/vList2"/>
    <dgm:cxn modelId="{011BCAFC-59BF-425E-B177-79C3EFDD96B9}" type="presParOf" srcId="{4C577B99-4219-4A67-A7C6-8AB90B456D14}" destId="{6814D161-1B7B-4E01-B897-2A988913DD2C}" srcOrd="0" destOrd="0" presId="urn:microsoft.com/office/officeart/2005/8/layout/vList2"/>
    <dgm:cxn modelId="{4034250E-AF01-4576-841F-757902D257D5}" type="presParOf" srcId="{4C577B99-4219-4A67-A7C6-8AB90B456D14}" destId="{E0383DEF-CA1A-46A4-97C5-FE0F3E5E0523}" srcOrd="1" destOrd="0" presId="urn:microsoft.com/office/officeart/2005/8/layout/vList2"/>
    <dgm:cxn modelId="{934CA49E-2941-4130-9F18-16944435D23A}" type="presParOf" srcId="{4C577B99-4219-4A67-A7C6-8AB90B456D14}" destId="{2BCDF0DD-DB38-4101-BC78-53B79D9C4447}" srcOrd="2" destOrd="0" presId="urn:microsoft.com/office/officeart/2005/8/layout/vList2"/>
    <dgm:cxn modelId="{C02A3E0A-7514-403F-9C29-33F82C88BE9E}" type="presParOf" srcId="{4C577B99-4219-4A67-A7C6-8AB90B456D14}" destId="{4F838DF0-D267-484C-8339-489E714433A7}" srcOrd="3" destOrd="0" presId="urn:microsoft.com/office/officeart/2005/8/layout/vList2"/>
    <dgm:cxn modelId="{DE67D309-511A-4C82-8176-8BE3D031F4D8}" type="presParOf" srcId="{4C577B99-4219-4A67-A7C6-8AB90B456D14}" destId="{E9B0A574-4867-4A57-A505-FE7BA8EA65BA}" srcOrd="4" destOrd="0" presId="urn:microsoft.com/office/officeart/2005/8/layout/vList2"/>
    <dgm:cxn modelId="{45051DFC-BADB-4469-A826-8FB31C2CC971}" type="presParOf" srcId="{4C577B99-4219-4A67-A7C6-8AB90B456D14}" destId="{E949DBD9-1020-40EC-BC62-8625AD92252A}" srcOrd="5" destOrd="0" presId="urn:microsoft.com/office/officeart/2005/8/layout/vList2"/>
    <dgm:cxn modelId="{395B3363-8FDB-43E8-B0BF-FC509FD1F2EB}" type="presParOf" srcId="{4C577B99-4219-4A67-A7C6-8AB90B456D14}" destId="{6F2C7CEC-E34C-4EB1-8A6D-932C682B5DE4}" srcOrd="6" destOrd="0" presId="urn:microsoft.com/office/officeart/2005/8/layout/vList2"/>
    <dgm:cxn modelId="{EBCCEEB6-4805-4922-941D-5510395922C5}" type="presParOf" srcId="{4C577B99-4219-4A67-A7C6-8AB90B456D14}" destId="{E043DAB2-9613-479B-B41C-EA5C6C9ABFD6}" srcOrd="7" destOrd="0" presId="urn:microsoft.com/office/officeart/2005/8/layout/vList2"/>
    <dgm:cxn modelId="{195F5CB4-8181-40DD-815C-94A2460360E5}" type="presParOf" srcId="{4C577B99-4219-4A67-A7C6-8AB90B456D14}" destId="{CD6F661D-F048-4A8C-91A4-0F2F68A38AF4}" srcOrd="8" destOrd="0" presId="urn:microsoft.com/office/officeart/2005/8/layout/vList2"/>
    <dgm:cxn modelId="{01B6D364-3028-4B1E-8D7D-3F5753779CBD}" type="presParOf" srcId="{4C577B99-4219-4A67-A7C6-8AB90B456D14}" destId="{2DD44350-3767-415E-A714-2E47610B7047}" srcOrd="9" destOrd="0" presId="urn:microsoft.com/office/officeart/2005/8/layout/vList2"/>
    <dgm:cxn modelId="{69207BAF-8E1E-45AD-987C-23A708675DB8}" type="presParOf" srcId="{4C577B99-4219-4A67-A7C6-8AB90B456D14}" destId="{565620F5-0DC9-4A49-8CD2-688ACEEEA7DD}" srcOrd="10" destOrd="0" presId="urn:microsoft.com/office/officeart/2005/8/layout/vList2"/>
    <dgm:cxn modelId="{1EEA2DAA-7041-4DE5-860D-73DE15252C4D}" type="presParOf" srcId="{4C577B99-4219-4A67-A7C6-8AB90B456D14}" destId="{38B13D07-A73D-46F0-A9C6-3F9889FB93B4}" srcOrd="11" destOrd="0" presId="urn:microsoft.com/office/officeart/2005/8/layout/vList2"/>
    <dgm:cxn modelId="{31EEF92C-F44F-45A6-A86F-5F5F641869B3}" type="presParOf" srcId="{4C577B99-4219-4A67-A7C6-8AB90B456D14}" destId="{F6BEA7C9-2089-4968-88A4-CF9A80B03D20}" srcOrd="12" destOrd="0" presId="urn:microsoft.com/office/officeart/2005/8/layout/vList2"/>
    <dgm:cxn modelId="{BBBDF00A-0ACF-41A3-9439-A9BBC7A787CA}" type="presParOf" srcId="{4C577B99-4219-4A67-A7C6-8AB90B456D14}" destId="{691EFC2F-9F5E-4E70-8C86-FB3BF6505F55}" srcOrd="13" destOrd="0" presId="urn:microsoft.com/office/officeart/2005/8/layout/vList2"/>
    <dgm:cxn modelId="{B57FDC46-891A-4522-B520-D9C1523C054C}" type="presParOf" srcId="{4C577B99-4219-4A67-A7C6-8AB90B456D14}" destId="{84F80597-38B8-4A9F-BF3E-C7EA36E4D24E}" srcOrd="14" destOrd="0" presId="urn:microsoft.com/office/officeart/2005/8/layout/vList2"/>
    <dgm:cxn modelId="{F5D6ACA1-5883-4DB0-AB04-8F2805FB3176}" type="presParOf" srcId="{4C577B99-4219-4A67-A7C6-8AB90B456D14}" destId="{221F7D18-FEAE-4031-8563-2F2020CD8A24}" srcOrd="15" destOrd="0" presId="urn:microsoft.com/office/officeart/2005/8/layout/vList2"/>
    <dgm:cxn modelId="{60F67150-08F5-4640-800A-FBD8FA5CA433}" type="presParOf" srcId="{4C577B99-4219-4A67-A7C6-8AB90B456D14}" destId="{A7F15032-B0C4-481F-A149-14000ED66D3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948A4E-8660-4029-9A16-6B14BBAF48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4B40E404-7307-4C03-87E1-6F88E5221A3F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Посилити мобілізацію ресурсів із внутрішніх джерел, у тому числі завдяки міжнародній підтримці країн, що розвиваються.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855D7-A9FB-408F-9C8E-DA640D159643}" type="parTrans" cxnId="{72DEA2FE-A084-4639-8BA0-DBC74F7EA10F}">
      <dgm:prSet/>
      <dgm:spPr/>
      <dgm:t>
        <a:bodyPr/>
        <a:lstStyle/>
        <a:p>
          <a:endParaRPr lang="ru-UA"/>
        </a:p>
      </dgm:t>
    </dgm:pt>
    <dgm:pt modelId="{D8483D10-7265-48E1-907F-5FB96FED5CDF}" type="sibTrans" cxnId="{72DEA2FE-A084-4639-8BA0-DBC74F7EA10F}">
      <dgm:prSet/>
      <dgm:spPr/>
      <dgm:t>
        <a:bodyPr/>
        <a:lstStyle/>
        <a:p>
          <a:endParaRPr lang="ru-UA"/>
        </a:p>
      </dgm:t>
    </dgm:pt>
    <dgm:pt modelId="{2D3179D6-EA14-4124-98E2-3EF0B319EC9A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Забезпечити, щоб розвинені країни повністю виконали свої зобов'язання щодо надання офіційної допомоги з метою розвитку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74B15-EE61-4829-8038-3A8091F493BF}" type="parTrans" cxnId="{3A3F5F15-F56E-4DFA-A4A5-197045E0C995}">
      <dgm:prSet/>
      <dgm:spPr/>
      <dgm:t>
        <a:bodyPr/>
        <a:lstStyle/>
        <a:p>
          <a:endParaRPr lang="ru-UA"/>
        </a:p>
      </dgm:t>
    </dgm:pt>
    <dgm:pt modelId="{152C2909-2795-4D15-9BAB-0D8FD2F22274}" type="sibTrans" cxnId="{3A3F5F15-F56E-4DFA-A4A5-197045E0C995}">
      <dgm:prSet/>
      <dgm:spPr/>
      <dgm:t>
        <a:bodyPr/>
        <a:lstStyle/>
        <a:p>
          <a:endParaRPr lang="ru-UA"/>
        </a:p>
      </dgm:t>
    </dgm:pt>
    <dgm:pt modelId="{BFD3BA39-4279-4646-9E97-CE49B236436F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Мобілізувати додаткові фінансові ресурси з різних джерел для країн, що розвиваються.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54954-A7D1-41FB-8970-D62B082D26AE}" type="parTrans" cxnId="{FD95A6EA-DC1B-4D8E-BD84-274C67EAF2FC}">
      <dgm:prSet/>
      <dgm:spPr/>
      <dgm:t>
        <a:bodyPr/>
        <a:lstStyle/>
        <a:p>
          <a:endParaRPr lang="ru-UA"/>
        </a:p>
      </dgm:t>
    </dgm:pt>
    <dgm:pt modelId="{CE5E0153-10DF-4398-B30D-66B83D9BBB25}" type="sibTrans" cxnId="{FD95A6EA-DC1B-4D8E-BD84-274C67EAF2FC}">
      <dgm:prSet/>
      <dgm:spPr/>
      <dgm:t>
        <a:bodyPr/>
        <a:lstStyle/>
        <a:p>
          <a:endParaRPr lang="ru-UA"/>
        </a:p>
      </dgm:t>
    </dgm:pt>
    <dgm:pt modelId="{588F48F9-C700-4B22-80BD-D2106E04FFF7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Надавати країнам, що розвиваються, шляхом  координованої політики, полегшення боргового тягаря та реструктуризації заборгованості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B4EA9-FCEC-4768-AF11-96486E56274B}" type="parTrans" cxnId="{02E23704-0105-4EA9-8914-F3D61FBF9A3D}">
      <dgm:prSet/>
      <dgm:spPr/>
      <dgm:t>
        <a:bodyPr/>
        <a:lstStyle/>
        <a:p>
          <a:endParaRPr lang="ru-UA"/>
        </a:p>
      </dgm:t>
    </dgm:pt>
    <dgm:pt modelId="{BC2486C8-5CE7-451D-9078-56EB49B946B6}" type="sibTrans" cxnId="{02E23704-0105-4EA9-8914-F3D61FBF9A3D}">
      <dgm:prSet/>
      <dgm:spPr/>
      <dgm:t>
        <a:bodyPr/>
        <a:lstStyle/>
        <a:p>
          <a:endParaRPr lang="ru-UA"/>
        </a:p>
      </dgm:t>
    </dgm:pt>
    <dgm:pt modelId="{CF387711-456B-493D-97D7-1579905622BE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Прийняти та застосовувати режим заохочення інвестицій в інтересах найменш розвинених країн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B4E5F-B502-45C2-8036-3F4A21DAFBED}" type="parTrans" cxnId="{0AA4F3D7-4F29-4229-9AFB-44CA8EBA83E2}">
      <dgm:prSet/>
      <dgm:spPr/>
      <dgm:t>
        <a:bodyPr/>
        <a:lstStyle/>
        <a:p>
          <a:endParaRPr lang="ru-UA"/>
        </a:p>
      </dgm:t>
    </dgm:pt>
    <dgm:pt modelId="{1A5A5A04-CCDE-4823-B9ED-BEEC80C70E74}" type="sibTrans" cxnId="{0AA4F3D7-4F29-4229-9AFB-44CA8EBA83E2}">
      <dgm:prSet/>
      <dgm:spPr/>
      <dgm:t>
        <a:bodyPr/>
        <a:lstStyle/>
        <a:p>
          <a:endParaRPr lang="ru-UA"/>
        </a:p>
      </dgm:t>
    </dgm:pt>
    <dgm:pt modelId="{20AC2740-B6A0-4CC1-9E18-426535C83F8C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Розширювати регіональне та міжнародне співробітництво в галузях науки, техніки та інновацій; активізувати обмін знаннями на взаємно узгоджених умовах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C2937-FF56-4B3E-96A5-497CA51B224C}" type="parTrans" cxnId="{BAEDF9C3-D09D-4DA4-9574-3B3C9E01B8B7}">
      <dgm:prSet/>
      <dgm:spPr/>
      <dgm:t>
        <a:bodyPr/>
        <a:lstStyle/>
        <a:p>
          <a:endParaRPr lang="ru-UA"/>
        </a:p>
      </dgm:t>
    </dgm:pt>
    <dgm:pt modelId="{28FFB9F8-04C1-405F-BC3B-3C268D6D6750}" type="sibTrans" cxnId="{BAEDF9C3-D09D-4DA4-9574-3B3C9E01B8B7}">
      <dgm:prSet/>
      <dgm:spPr/>
      <dgm:t>
        <a:bodyPr/>
        <a:lstStyle/>
        <a:p>
          <a:endParaRPr lang="ru-UA"/>
        </a:p>
      </dgm:t>
    </dgm:pt>
    <dgm:pt modelId="{1696AC83-9AF6-4571-9D76-65E796B1ED61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розробці, передачі, поширенню та освоєнню екологічно безпечних технологій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08066-2D1F-4C81-999A-0EFB7BCC6307}" type="parTrans" cxnId="{2DE6E3DB-AC13-4CFC-A405-C06C3C8DFDD6}">
      <dgm:prSet/>
      <dgm:spPr/>
      <dgm:t>
        <a:bodyPr/>
        <a:lstStyle/>
        <a:p>
          <a:endParaRPr lang="ru-UA"/>
        </a:p>
      </dgm:t>
    </dgm:pt>
    <dgm:pt modelId="{43A736E4-E799-4AA4-A7E6-36D56C77F500}" type="sibTrans" cxnId="{2DE6E3DB-AC13-4CFC-A405-C06C3C8DFDD6}">
      <dgm:prSet/>
      <dgm:spPr/>
      <dgm:t>
        <a:bodyPr/>
        <a:lstStyle/>
        <a:p>
          <a:endParaRPr lang="ru-UA"/>
        </a:p>
      </dgm:t>
    </dgm:pt>
    <dgm:pt modelId="{C002AC5B-3F2B-4D3C-A02E-FCA6D9B9B726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повномасштабне функціонування банку технологій та механізму розвитку науки, технологій та інновацій на користь найменш розвинених країн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5B863-42B4-4C3B-A9BE-255474CE0279}" type="parTrans" cxnId="{15F4BFD5-BB76-48EF-9A52-785B8759DDF5}">
      <dgm:prSet/>
      <dgm:spPr/>
      <dgm:t>
        <a:bodyPr/>
        <a:lstStyle/>
        <a:p>
          <a:endParaRPr lang="ru-UA"/>
        </a:p>
      </dgm:t>
    </dgm:pt>
    <dgm:pt modelId="{3C895D30-CF1B-47E2-87DE-902BCDA50573}" type="sibTrans" cxnId="{15F4BFD5-BB76-48EF-9A52-785B8759DDF5}">
      <dgm:prSet/>
      <dgm:spPr/>
      <dgm:t>
        <a:bodyPr/>
        <a:lstStyle/>
        <a:p>
          <a:endParaRPr lang="ru-UA"/>
        </a:p>
      </dgm:t>
    </dgm:pt>
    <dgm:pt modelId="{23508CAE-0BD3-404D-88A9-399EC5745DD0}" type="pres">
      <dgm:prSet presAssocID="{79948A4E-8660-4029-9A16-6B14BBAF48E5}" presName="diagram" presStyleCnt="0">
        <dgm:presLayoutVars>
          <dgm:dir/>
          <dgm:resizeHandles val="exact"/>
        </dgm:presLayoutVars>
      </dgm:prSet>
      <dgm:spPr/>
    </dgm:pt>
    <dgm:pt modelId="{44CF3E17-2F42-40DB-89AB-608C29A9D2C7}" type="pres">
      <dgm:prSet presAssocID="{4B40E404-7307-4C03-87E1-6F88E5221A3F}" presName="node" presStyleLbl="node1" presStyleIdx="0" presStyleCnt="8">
        <dgm:presLayoutVars>
          <dgm:bulletEnabled val="1"/>
        </dgm:presLayoutVars>
      </dgm:prSet>
      <dgm:spPr/>
    </dgm:pt>
    <dgm:pt modelId="{35E69023-CAAA-42F5-AF33-A8B1E7F910FD}" type="pres">
      <dgm:prSet presAssocID="{D8483D10-7265-48E1-907F-5FB96FED5CDF}" presName="sibTrans" presStyleCnt="0"/>
      <dgm:spPr/>
    </dgm:pt>
    <dgm:pt modelId="{F125FC2C-4DB9-49AD-A8A4-EB22EFB9429B}" type="pres">
      <dgm:prSet presAssocID="{2D3179D6-EA14-4124-98E2-3EF0B319EC9A}" presName="node" presStyleLbl="node1" presStyleIdx="1" presStyleCnt="8">
        <dgm:presLayoutVars>
          <dgm:bulletEnabled val="1"/>
        </dgm:presLayoutVars>
      </dgm:prSet>
      <dgm:spPr/>
    </dgm:pt>
    <dgm:pt modelId="{BED06947-02D6-48F3-B09E-853D92B42847}" type="pres">
      <dgm:prSet presAssocID="{152C2909-2795-4D15-9BAB-0D8FD2F22274}" presName="sibTrans" presStyleCnt="0"/>
      <dgm:spPr/>
    </dgm:pt>
    <dgm:pt modelId="{7E362C67-8E24-4742-8A49-9B214270C713}" type="pres">
      <dgm:prSet presAssocID="{BFD3BA39-4279-4646-9E97-CE49B236436F}" presName="node" presStyleLbl="node1" presStyleIdx="2" presStyleCnt="8">
        <dgm:presLayoutVars>
          <dgm:bulletEnabled val="1"/>
        </dgm:presLayoutVars>
      </dgm:prSet>
      <dgm:spPr/>
    </dgm:pt>
    <dgm:pt modelId="{FD6E33CE-0F30-4327-8F92-377875EB9522}" type="pres">
      <dgm:prSet presAssocID="{CE5E0153-10DF-4398-B30D-66B83D9BBB25}" presName="sibTrans" presStyleCnt="0"/>
      <dgm:spPr/>
    </dgm:pt>
    <dgm:pt modelId="{0DC7EEDD-43CA-426C-B691-98B653E4B197}" type="pres">
      <dgm:prSet presAssocID="{588F48F9-C700-4B22-80BD-D2106E04FFF7}" presName="node" presStyleLbl="node1" presStyleIdx="3" presStyleCnt="8" custScaleY="116418">
        <dgm:presLayoutVars>
          <dgm:bulletEnabled val="1"/>
        </dgm:presLayoutVars>
      </dgm:prSet>
      <dgm:spPr/>
    </dgm:pt>
    <dgm:pt modelId="{7FE633E4-0DEC-405D-8008-98410C5108E1}" type="pres">
      <dgm:prSet presAssocID="{BC2486C8-5CE7-451D-9078-56EB49B946B6}" presName="sibTrans" presStyleCnt="0"/>
      <dgm:spPr/>
    </dgm:pt>
    <dgm:pt modelId="{7EEEDA02-F1D6-4162-BA41-E2B7EC36E2C9}" type="pres">
      <dgm:prSet presAssocID="{CF387711-456B-493D-97D7-1579905622BE}" presName="node" presStyleLbl="node1" presStyleIdx="4" presStyleCnt="8">
        <dgm:presLayoutVars>
          <dgm:bulletEnabled val="1"/>
        </dgm:presLayoutVars>
      </dgm:prSet>
      <dgm:spPr/>
    </dgm:pt>
    <dgm:pt modelId="{5463CFAF-DE25-43DE-BB3B-E41ADA4D8BB1}" type="pres">
      <dgm:prSet presAssocID="{1A5A5A04-CCDE-4823-B9ED-BEEC80C70E74}" presName="sibTrans" presStyleCnt="0"/>
      <dgm:spPr/>
    </dgm:pt>
    <dgm:pt modelId="{B90599E6-188C-4F9E-877C-E8EA507EBAE9}" type="pres">
      <dgm:prSet presAssocID="{20AC2740-B6A0-4CC1-9E18-426535C83F8C}" presName="node" presStyleLbl="node1" presStyleIdx="5" presStyleCnt="8">
        <dgm:presLayoutVars>
          <dgm:bulletEnabled val="1"/>
        </dgm:presLayoutVars>
      </dgm:prSet>
      <dgm:spPr/>
    </dgm:pt>
    <dgm:pt modelId="{3D3751E6-C11E-40C3-8EFE-D45D0DAFB332}" type="pres">
      <dgm:prSet presAssocID="{28FFB9F8-04C1-405F-BC3B-3C268D6D6750}" presName="sibTrans" presStyleCnt="0"/>
      <dgm:spPr/>
    </dgm:pt>
    <dgm:pt modelId="{647F5463-8392-4303-8590-E961DC1363FE}" type="pres">
      <dgm:prSet presAssocID="{1696AC83-9AF6-4571-9D76-65E796B1ED61}" presName="node" presStyleLbl="node1" presStyleIdx="6" presStyleCnt="8">
        <dgm:presLayoutVars>
          <dgm:bulletEnabled val="1"/>
        </dgm:presLayoutVars>
      </dgm:prSet>
      <dgm:spPr/>
    </dgm:pt>
    <dgm:pt modelId="{7E0ACD97-C7D7-4C13-A58C-5742DB3C1512}" type="pres">
      <dgm:prSet presAssocID="{43A736E4-E799-4AA4-A7E6-36D56C77F500}" presName="sibTrans" presStyleCnt="0"/>
      <dgm:spPr/>
    </dgm:pt>
    <dgm:pt modelId="{795E7D03-9CB3-4475-9ACA-DECECF2A61A0}" type="pres">
      <dgm:prSet presAssocID="{C002AC5B-3F2B-4D3C-A02E-FCA6D9B9B726}" presName="node" presStyleLbl="node1" presStyleIdx="7" presStyleCnt="8" custScaleY="89595">
        <dgm:presLayoutVars>
          <dgm:bulletEnabled val="1"/>
        </dgm:presLayoutVars>
      </dgm:prSet>
      <dgm:spPr/>
    </dgm:pt>
  </dgm:ptLst>
  <dgm:cxnLst>
    <dgm:cxn modelId="{02E23704-0105-4EA9-8914-F3D61FBF9A3D}" srcId="{79948A4E-8660-4029-9A16-6B14BBAF48E5}" destId="{588F48F9-C700-4B22-80BD-D2106E04FFF7}" srcOrd="3" destOrd="0" parTransId="{9BAB4EA9-FCEC-4768-AF11-96486E56274B}" sibTransId="{BC2486C8-5CE7-451D-9078-56EB49B946B6}"/>
    <dgm:cxn modelId="{3A3F5F15-F56E-4DFA-A4A5-197045E0C995}" srcId="{79948A4E-8660-4029-9A16-6B14BBAF48E5}" destId="{2D3179D6-EA14-4124-98E2-3EF0B319EC9A}" srcOrd="1" destOrd="0" parTransId="{8E774B15-EE61-4829-8038-3A8091F493BF}" sibTransId="{152C2909-2795-4D15-9BAB-0D8FD2F22274}"/>
    <dgm:cxn modelId="{526B5E1A-F003-4B58-AB7A-E73AA7CD22CB}" type="presOf" srcId="{79948A4E-8660-4029-9A16-6B14BBAF48E5}" destId="{23508CAE-0BD3-404D-88A9-399EC5745DD0}" srcOrd="0" destOrd="0" presId="urn:microsoft.com/office/officeart/2005/8/layout/default"/>
    <dgm:cxn modelId="{BA7AFA34-0456-4B04-AD38-EB48101175B4}" type="presOf" srcId="{4B40E404-7307-4C03-87E1-6F88E5221A3F}" destId="{44CF3E17-2F42-40DB-89AB-608C29A9D2C7}" srcOrd="0" destOrd="0" presId="urn:microsoft.com/office/officeart/2005/8/layout/default"/>
    <dgm:cxn modelId="{5A061E5E-4EBF-4699-8A52-F6A1B3950125}" type="presOf" srcId="{1696AC83-9AF6-4571-9D76-65E796B1ED61}" destId="{647F5463-8392-4303-8590-E961DC1363FE}" srcOrd="0" destOrd="0" presId="urn:microsoft.com/office/officeart/2005/8/layout/default"/>
    <dgm:cxn modelId="{2433C849-7697-422A-B4D2-9A09E3EC3FE4}" type="presOf" srcId="{BFD3BA39-4279-4646-9E97-CE49B236436F}" destId="{7E362C67-8E24-4742-8A49-9B214270C713}" srcOrd="0" destOrd="0" presId="urn:microsoft.com/office/officeart/2005/8/layout/default"/>
    <dgm:cxn modelId="{A5C8CB75-2AA6-47AA-92FA-B86DD6451BCE}" type="presOf" srcId="{20AC2740-B6A0-4CC1-9E18-426535C83F8C}" destId="{B90599E6-188C-4F9E-877C-E8EA507EBAE9}" srcOrd="0" destOrd="0" presId="urn:microsoft.com/office/officeart/2005/8/layout/default"/>
    <dgm:cxn modelId="{5E37A19D-FECF-4566-A13C-E0F5446405DA}" type="presOf" srcId="{C002AC5B-3F2B-4D3C-A02E-FCA6D9B9B726}" destId="{795E7D03-9CB3-4475-9ACA-DECECF2A61A0}" srcOrd="0" destOrd="0" presId="urn:microsoft.com/office/officeart/2005/8/layout/default"/>
    <dgm:cxn modelId="{ED667F9E-5AA7-4A37-B401-07523F1ED3EA}" type="presOf" srcId="{CF387711-456B-493D-97D7-1579905622BE}" destId="{7EEEDA02-F1D6-4162-BA41-E2B7EC36E2C9}" srcOrd="0" destOrd="0" presId="urn:microsoft.com/office/officeart/2005/8/layout/default"/>
    <dgm:cxn modelId="{F63822BA-9A23-4B54-B0B7-2FD8D77D8480}" type="presOf" srcId="{2D3179D6-EA14-4124-98E2-3EF0B319EC9A}" destId="{F125FC2C-4DB9-49AD-A8A4-EB22EFB9429B}" srcOrd="0" destOrd="0" presId="urn:microsoft.com/office/officeart/2005/8/layout/default"/>
    <dgm:cxn modelId="{BAEDF9C3-D09D-4DA4-9574-3B3C9E01B8B7}" srcId="{79948A4E-8660-4029-9A16-6B14BBAF48E5}" destId="{20AC2740-B6A0-4CC1-9E18-426535C83F8C}" srcOrd="5" destOrd="0" parTransId="{ED4C2937-FF56-4B3E-96A5-497CA51B224C}" sibTransId="{28FFB9F8-04C1-405F-BC3B-3C268D6D6750}"/>
    <dgm:cxn modelId="{15F4BFD5-BB76-48EF-9A52-785B8759DDF5}" srcId="{79948A4E-8660-4029-9A16-6B14BBAF48E5}" destId="{C002AC5B-3F2B-4D3C-A02E-FCA6D9B9B726}" srcOrd="7" destOrd="0" parTransId="{CE45B863-42B4-4C3B-A9BE-255474CE0279}" sibTransId="{3C895D30-CF1B-47E2-87DE-902BCDA50573}"/>
    <dgm:cxn modelId="{0AA4F3D7-4F29-4229-9AFB-44CA8EBA83E2}" srcId="{79948A4E-8660-4029-9A16-6B14BBAF48E5}" destId="{CF387711-456B-493D-97D7-1579905622BE}" srcOrd="4" destOrd="0" parTransId="{1A9B4E5F-B502-45C2-8036-3F4A21DAFBED}" sibTransId="{1A5A5A04-CCDE-4823-B9ED-BEEC80C70E74}"/>
    <dgm:cxn modelId="{2DE6E3DB-AC13-4CFC-A405-C06C3C8DFDD6}" srcId="{79948A4E-8660-4029-9A16-6B14BBAF48E5}" destId="{1696AC83-9AF6-4571-9D76-65E796B1ED61}" srcOrd="6" destOrd="0" parTransId="{B7E08066-2D1F-4C81-999A-0EFB7BCC6307}" sibTransId="{43A736E4-E799-4AA4-A7E6-36D56C77F500}"/>
    <dgm:cxn modelId="{9B083FDD-F70A-435B-9BD0-7FB39AE461CD}" type="presOf" srcId="{588F48F9-C700-4B22-80BD-D2106E04FFF7}" destId="{0DC7EEDD-43CA-426C-B691-98B653E4B197}" srcOrd="0" destOrd="0" presId="urn:microsoft.com/office/officeart/2005/8/layout/default"/>
    <dgm:cxn modelId="{FD95A6EA-DC1B-4D8E-BD84-274C67EAF2FC}" srcId="{79948A4E-8660-4029-9A16-6B14BBAF48E5}" destId="{BFD3BA39-4279-4646-9E97-CE49B236436F}" srcOrd="2" destOrd="0" parTransId="{0DD54954-A7D1-41FB-8970-D62B082D26AE}" sibTransId="{CE5E0153-10DF-4398-B30D-66B83D9BBB25}"/>
    <dgm:cxn modelId="{72DEA2FE-A084-4639-8BA0-DBC74F7EA10F}" srcId="{79948A4E-8660-4029-9A16-6B14BBAF48E5}" destId="{4B40E404-7307-4C03-87E1-6F88E5221A3F}" srcOrd="0" destOrd="0" parTransId="{773855D7-A9FB-408F-9C8E-DA640D159643}" sibTransId="{D8483D10-7265-48E1-907F-5FB96FED5CDF}"/>
    <dgm:cxn modelId="{DE843590-0422-4DD7-B4A4-52C17B4758C7}" type="presParOf" srcId="{23508CAE-0BD3-404D-88A9-399EC5745DD0}" destId="{44CF3E17-2F42-40DB-89AB-608C29A9D2C7}" srcOrd="0" destOrd="0" presId="urn:microsoft.com/office/officeart/2005/8/layout/default"/>
    <dgm:cxn modelId="{F2BC6BCA-FD7D-4BEE-AC99-7D1CF4BAEB69}" type="presParOf" srcId="{23508CAE-0BD3-404D-88A9-399EC5745DD0}" destId="{35E69023-CAAA-42F5-AF33-A8B1E7F910FD}" srcOrd="1" destOrd="0" presId="urn:microsoft.com/office/officeart/2005/8/layout/default"/>
    <dgm:cxn modelId="{CA31B68D-4A9E-4C43-B79C-2A6E6CB57EC6}" type="presParOf" srcId="{23508CAE-0BD3-404D-88A9-399EC5745DD0}" destId="{F125FC2C-4DB9-49AD-A8A4-EB22EFB9429B}" srcOrd="2" destOrd="0" presId="urn:microsoft.com/office/officeart/2005/8/layout/default"/>
    <dgm:cxn modelId="{631E7485-13CD-46F9-B0A3-62BA9518C988}" type="presParOf" srcId="{23508CAE-0BD3-404D-88A9-399EC5745DD0}" destId="{BED06947-02D6-48F3-B09E-853D92B42847}" srcOrd="3" destOrd="0" presId="urn:microsoft.com/office/officeart/2005/8/layout/default"/>
    <dgm:cxn modelId="{18D28E44-4450-4133-A2FF-92938C5AFF74}" type="presParOf" srcId="{23508CAE-0BD3-404D-88A9-399EC5745DD0}" destId="{7E362C67-8E24-4742-8A49-9B214270C713}" srcOrd="4" destOrd="0" presId="urn:microsoft.com/office/officeart/2005/8/layout/default"/>
    <dgm:cxn modelId="{9FB3EE8D-58F9-47DA-A6B5-D5076F6AE53D}" type="presParOf" srcId="{23508CAE-0BD3-404D-88A9-399EC5745DD0}" destId="{FD6E33CE-0F30-4327-8F92-377875EB9522}" srcOrd="5" destOrd="0" presId="urn:microsoft.com/office/officeart/2005/8/layout/default"/>
    <dgm:cxn modelId="{2F07B6F0-F2DC-425B-A6F3-6C52D2495367}" type="presParOf" srcId="{23508CAE-0BD3-404D-88A9-399EC5745DD0}" destId="{0DC7EEDD-43CA-426C-B691-98B653E4B197}" srcOrd="6" destOrd="0" presId="urn:microsoft.com/office/officeart/2005/8/layout/default"/>
    <dgm:cxn modelId="{A23053A6-22BA-4743-BC42-5CC895D86DE4}" type="presParOf" srcId="{23508CAE-0BD3-404D-88A9-399EC5745DD0}" destId="{7FE633E4-0DEC-405D-8008-98410C5108E1}" srcOrd="7" destOrd="0" presId="urn:microsoft.com/office/officeart/2005/8/layout/default"/>
    <dgm:cxn modelId="{FC96F6A4-4D83-4833-93EA-C58E306CE4A0}" type="presParOf" srcId="{23508CAE-0BD3-404D-88A9-399EC5745DD0}" destId="{7EEEDA02-F1D6-4162-BA41-E2B7EC36E2C9}" srcOrd="8" destOrd="0" presId="urn:microsoft.com/office/officeart/2005/8/layout/default"/>
    <dgm:cxn modelId="{C863EC53-D87E-4C2B-80F0-66D794F908A5}" type="presParOf" srcId="{23508CAE-0BD3-404D-88A9-399EC5745DD0}" destId="{5463CFAF-DE25-43DE-BB3B-E41ADA4D8BB1}" srcOrd="9" destOrd="0" presId="urn:microsoft.com/office/officeart/2005/8/layout/default"/>
    <dgm:cxn modelId="{3271012A-445A-4882-9E27-36F0FF2639FB}" type="presParOf" srcId="{23508CAE-0BD3-404D-88A9-399EC5745DD0}" destId="{B90599E6-188C-4F9E-877C-E8EA507EBAE9}" srcOrd="10" destOrd="0" presId="urn:microsoft.com/office/officeart/2005/8/layout/default"/>
    <dgm:cxn modelId="{84215D60-51A0-43E1-929A-0A531AF6EC8A}" type="presParOf" srcId="{23508CAE-0BD3-404D-88A9-399EC5745DD0}" destId="{3D3751E6-C11E-40C3-8EFE-D45D0DAFB332}" srcOrd="11" destOrd="0" presId="urn:microsoft.com/office/officeart/2005/8/layout/default"/>
    <dgm:cxn modelId="{DADDEBFA-08F0-4505-A36D-7668BFF259C5}" type="presParOf" srcId="{23508CAE-0BD3-404D-88A9-399EC5745DD0}" destId="{647F5463-8392-4303-8590-E961DC1363FE}" srcOrd="12" destOrd="0" presId="urn:microsoft.com/office/officeart/2005/8/layout/default"/>
    <dgm:cxn modelId="{F15C7567-46E3-4078-803C-BE7FBBE597BD}" type="presParOf" srcId="{23508CAE-0BD3-404D-88A9-399EC5745DD0}" destId="{7E0ACD97-C7D7-4C13-A58C-5742DB3C1512}" srcOrd="13" destOrd="0" presId="urn:microsoft.com/office/officeart/2005/8/layout/default"/>
    <dgm:cxn modelId="{9FDAADCE-4D36-4000-A4C4-FA61EAEC905F}" type="presParOf" srcId="{23508CAE-0BD3-404D-88A9-399EC5745DD0}" destId="{795E7D03-9CB3-4475-9ACA-DECECF2A61A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678AC-6620-474A-B47B-8ECA1BE3501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D963DF5A-640B-49C4-9759-BEA2E8EBF33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забезпечити загальний доступ до недорогого, надійного та сучасного енергопостачання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9D543-F83C-4FE2-BE4F-DB3A8CD76E0F}" type="parTrans" cxnId="{A1A01D0B-3675-4985-8F30-A1B0B86D79E6}">
      <dgm:prSet/>
      <dgm:spPr/>
      <dgm:t>
        <a:bodyPr/>
        <a:lstStyle/>
        <a:p>
          <a:endParaRPr lang="ru-UA"/>
        </a:p>
      </dgm:t>
    </dgm:pt>
    <dgm:pt modelId="{844B756E-D89B-4C11-BB62-AC3110BF6E5D}" type="sibTrans" cxnId="{A1A01D0B-3675-4985-8F30-A1B0B86D79E6}">
      <dgm:prSet/>
      <dgm:spPr/>
      <dgm:t>
        <a:bodyPr/>
        <a:lstStyle/>
        <a:p>
          <a:endParaRPr lang="ru-UA"/>
        </a:p>
      </dgm:t>
    </dgm:pt>
    <dgm:pt modelId="{82A55AA4-4AC8-483B-944B-5A84191E9FF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подвоїти глобальний показник підвищення енергоефективності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7B305-C9F0-4465-A3CB-E3EF5150228E}" type="parTrans" cxnId="{F9C678CF-B15B-48A9-BE36-DBEA3C218020}">
      <dgm:prSet/>
      <dgm:spPr/>
      <dgm:t>
        <a:bodyPr/>
        <a:lstStyle/>
        <a:p>
          <a:endParaRPr lang="ru-UA"/>
        </a:p>
      </dgm:t>
    </dgm:pt>
    <dgm:pt modelId="{CAC15126-2CAF-454F-9F63-DB515DD1EAA9}" type="sibTrans" cxnId="{F9C678CF-B15B-48A9-BE36-DBEA3C218020}">
      <dgm:prSet/>
      <dgm:spPr/>
      <dgm:t>
        <a:bodyPr/>
        <a:lstStyle/>
        <a:p>
          <a:endParaRPr lang="ru-UA"/>
        </a:p>
      </dgm:t>
    </dgm:pt>
    <dgm:pt modelId="{1709536E-18F9-4375-9CAC-17350C0C736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значно збільшити частку енергії з відновлюваних джерел у світовому енергетичному балансі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5A36B-50D2-40DB-AF95-50B9B2369FFA}" type="parTrans" cxnId="{66A66288-9DF9-4E6B-8447-25BE15A0861C}">
      <dgm:prSet/>
      <dgm:spPr/>
      <dgm:t>
        <a:bodyPr/>
        <a:lstStyle/>
        <a:p>
          <a:endParaRPr lang="ru-UA"/>
        </a:p>
      </dgm:t>
    </dgm:pt>
    <dgm:pt modelId="{8D8C607F-CB10-4DA4-B8B5-6B85C3547340}" type="sibTrans" cxnId="{66A66288-9DF9-4E6B-8447-25BE15A0861C}">
      <dgm:prSet/>
      <dgm:spPr/>
      <dgm:t>
        <a:bodyPr/>
        <a:lstStyle/>
        <a:p>
          <a:endParaRPr lang="ru-UA"/>
        </a:p>
      </dgm:t>
    </dgm:pt>
    <dgm:pt modelId="{AD4A4ABA-6ABB-448E-A43B-27310CB113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активізувати міжнародне співробітництво з метою полегшення доступу до досліджень та технологій у галузі екологічно чистої енергетики, включаючи відновлювану енергетику, підвищення енергоефективності та передові та чистіші технології використання викопного палива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A6ABB-7A72-40B3-BAEF-006784C5FACE}" type="parTrans" cxnId="{79FCDB18-54CE-4607-AC7A-D090FD8B472A}">
      <dgm:prSet/>
      <dgm:spPr/>
      <dgm:t>
        <a:bodyPr/>
        <a:lstStyle/>
        <a:p>
          <a:endParaRPr lang="ru-UA"/>
        </a:p>
      </dgm:t>
    </dgm:pt>
    <dgm:pt modelId="{71F36C69-80ED-4EA4-A9B0-33654A47FB50}" type="sibTrans" cxnId="{79FCDB18-54CE-4607-AC7A-D090FD8B472A}">
      <dgm:prSet/>
      <dgm:spPr/>
      <dgm:t>
        <a:bodyPr/>
        <a:lstStyle/>
        <a:p>
          <a:endParaRPr lang="ru-UA"/>
        </a:p>
      </dgm:t>
    </dgm:pt>
    <dgm:pt modelId="{4C234BB5-1AB3-4F8A-B0AC-F23530AB0CCF}" type="pres">
      <dgm:prSet presAssocID="{F64678AC-6620-474A-B47B-8ECA1BE35010}" presName="linear" presStyleCnt="0">
        <dgm:presLayoutVars>
          <dgm:dir/>
          <dgm:animLvl val="lvl"/>
          <dgm:resizeHandles val="exact"/>
        </dgm:presLayoutVars>
      </dgm:prSet>
      <dgm:spPr/>
    </dgm:pt>
    <dgm:pt modelId="{C4DA4D38-195A-4732-BFE6-51A4CE309FE6}" type="pres">
      <dgm:prSet presAssocID="{D963DF5A-640B-49C4-9759-BEA2E8EBF338}" presName="parentLin" presStyleCnt="0"/>
      <dgm:spPr/>
    </dgm:pt>
    <dgm:pt modelId="{92564068-CFF5-4A0A-B265-1BA359A360EE}" type="pres">
      <dgm:prSet presAssocID="{D963DF5A-640B-49C4-9759-BEA2E8EBF338}" presName="parentLeftMargin" presStyleLbl="node1" presStyleIdx="0" presStyleCnt="4"/>
      <dgm:spPr/>
    </dgm:pt>
    <dgm:pt modelId="{EC7D7B1A-4E2F-4F69-A348-46A428ABC582}" type="pres">
      <dgm:prSet presAssocID="{D963DF5A-640B-49C4-9759-BEA2E8EBF338}" presName="parentText" presStyleLbl="node1" presStyleIdx="0" presStyleCnt="4" custScaleX="142857" custLinFactNeighborX="-10098">
        <dgm:presLayoutVars>
          <dgm:chMax val="0"/>
          <dgm:bulletEnabled val="1"/>
        </dgm:presLayoutVars>
      </dgm:prSet>
      <dgm:spPr/>
    </dgm:pt>
    <dgm:pt modelId="{770B78F3-8AC6-4150-8241-7EBD4040426E}" type="pres">
      <dgm:prSet presAssocID="{D963DF5A-640B-49C4-9759-BEA2E8EBF338}" presName="negativeSpace" presStyleCnt="0"/>
      <dgm:spPr/>
    </dgm:pt>
    <dgm:pt modelId="{7DDCF3D1-1282-4445-8793-6ECFCE6758F6}" type="pres">
      <dgm:prSet presAssocID="{D963DF5A-640B-49C4-9759-BEA2E8EBF338}" presName="childText" presStyleLbl="conFgAcc1" presStyleIdx="0" presStyleCnt="4">
        <dgm:presLayoutVars>
          <dgm:bulletEnabled val="1"/>
        </dgm:presLayoutVars>
      </dgm:prSet>
      <dgm:spPr/>
    </dgm:pt>
    <dgm:pt modelId="{CF1E075A-15DE-475A-8EF9-531FC128A014}" type="pres">
      <dgm:prSet presAssocID="{844B756E-D89B-4C11-BB62-AC3110BF6E5D}" presName="spaceBetweenRectangles" presStyleCnt="0"/>
      <dgm:spPr/>
    </dgm:pt>
    <dgm:pt modelId="{3A09E277-22AD-4AA9-9291-D136033C2825}" type="pres">
      <dgm:prSet presAssocID="{82A55AA4-4AC8-483B-944B-5A84191E9FF2}" presName="parentLin" presStyleCnt="0"/>
      <dgm:spPr/>
    </dgm:pt>
    <dgm:pt modelId="{1069634D-59C9-4C16-9525-64D023701E2C}" type="pres">
      <dgm:prSet presAssocID="{82A55AA4-4AC8-483B-944B-5A84191E9FF2}" presName="parentLeftMargin" presStyleLbl="node1" presStyleIdx="0" presStyleCnt="4"/>
      <dgm:spPr/>
    </dgm:pt>
    <dgm:pt modelId="{DE579D77-11F6-4644-8570-D0F8EE20B4B8}" type="pres">
      <dgm:prSet presAssocID="{82A55AA4-4AC8-483B-944B-5A84191E9FF2}" presName="parentText" presStyleLbl="node1" presStyleIdx="1" presStyleCnt="4" custScaleX="142857" custLinFactNeighborX="-10098">
        <dgm:presLayoutVars>
          <dgm:chMax val="0"/>
          <dgm:bulletEnabled val="1"/>
        </dgm:presLayoutVars>
      </dgm:prSet>
      <dgm:spPr/>
    </dgm:pt>
    <dgm:pt modelId="{844F4FF8-B51E-485E-85A0-A952EEACF3B6}" type="pres">
      <dgm:prSet presAssocID="{82A55AA4-4AC8-483B-944B-5A84191E9FF2}" presName="negativeSpace" presStyleCnt="0"/>
      <dgm:spPr/>
    </dgm:pt>
    <dgm:pt modelId="{37F109CF-ADC6-4760-BF29-042445EEE8B2}" type="pres">
      <dgm:prSet presAssocID="{82A55AA4-4AC8-483B-944B-5A84191E9FF2}" presName="childText" presStyleLbl="conFgAcc1" presStyleIdx="1" presStyleCnt="4">
        <dgm:presLayoutVars>
          <dgm:bulletEnabled val="1"/>
        </dgm:presLayoutVars>
      </dgm:prSet>
      <dgm:spPr/>
    </dgm:pt>
    <dgm:pt modelId="{35FFCFA7-64D7-4633-BF83-2961DFE68286}" type="pres">
      <dgm:prSet presAssocID="{CAC15126-2CAF-454F-9F63-DB515DD1EAA9}" presName="spaceBetweenRectangles" presStyleCnt="0"/>
      <dgm:spPr/>
    </dgm:pt>
    <dgm:pt modelId="{0AB0786C-7330-4AC9-A071-C2514035CCAF}" type="pres">
      <dgm:prSet presAssocID="{1709536E-18F9-4375-9CAC-17350C0C736A}" presName="parentLin" presStyleCnt="0"/>
      <dgm:spPr/>
    </dgm:pt>
    <dgm:pt modelId="{C7A66404-685E-4A3A-BEF2-258E4C68C0A4}" type="pres">
      <dgm:prSet presAssocID="{1709536E-18F9-4375-9CAC-17350C0C736A}" presName="parentLeftMargin" presStyleLbl="node1" presStyleIdx="1" presStyleCnt="4"/>
      <dgm:spPr/>
    </dgm:pt>
    <dgm:pt modelId="{5FCD7171-B997-499D-A2A8-11094DE9C5DC}" type="pres">
      <dgm:prSet presAssocID="{1709536E-18F9-4375-9CAC-17350C0C736A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1B6138D9-FFDC-49C6-83EF-82DC6A45F29A}" type="pres">
      <dgm:prSet presAssocID="{1709536E-18F9-4375-9CAC-17350C0C736A}" presName="negativeSpace" presStyleCnt="0"/>
      <dgm:spPr/>
    </dgm:pt>
    <dgm:pt modelId="{A4804899-FBFC-4556-A950-DC7C8BCC862F}" type="pres">
      <dgm:prSet presAssocID="{1709536E-18F9-4375-9CAC-17350C0C736A}" presName="childText" presStyleLbl="conFgAcc1" presStyleIdx="2" presStyleCnt="4">
        <dgm:presLayoutVars>
          <dgm:bulletEnabled val="1"/>
        </dgm:presLayoutVars>
      </dgm:prSet>
      <dgm:spPr/>
    </dgm:pt>
    <dgm:pt modelId="{BCA0CB4E-A609-4935-8536-5ACFFDD6CFC0}" type="pres">
      <dgm:prSet presAssocID="{8D8C607F-CB10-4DA4-B8B5-6B85C3547340}" presName="spaceBetweenRectangles" presStyleCnt="0"/>
      <dgm:spPr/>
    </dgm:pt>
    <dgm:pt modelId="{38B557ED-8A98-4661-A0BC-73B159354559}" type="pres">
      <dgm:prSet presAssocID="{AD4A4ABA-6ABB-448E-A43B-27310CB11310}" presName="parentLin" presStyleCnt="0"/>
      <dgm:spPr/>
    </dgm:pt>
    <dgm:pt modelId="{A05C4C45-F498-4D50-8327-12CC2C6E2C6D}" type="pres">
      <dgm:prSet presAssocID="{AD4A4ABA-6ABB-448E-A43B-27310CB11310}" presName="parentLeftMargin" presStyleLbl="node1" presStyleIdx="2" presStyleCnt="4"/>
      <dgm:spPr/>
    </dgm:pt>
    <dgm:pt modelId="{D8B280FB-C6B3-4ECA-9632-9AA76B230FF7}" type="pres">
      <dgm:prSet presAssocID="{AD4A4ABA-6ABB-448E-A43B-27310CB11310}" presName="parentText" presStyleLbl="node1" presStyleIdx="3" presStyleCnt="4" custScaleX="142857" custLinFactNeighborX="-10098" custLinFactNeighborY="-839">
        <dgm:presLayoutVars>
          <dgm:chMax val="0"/>
          <dgm:bulletEnabled val="1"/>
        </dgm:presLayoutVars>
      </dgm:prSet>
      <dgm:spPr/>
    </dgm:pt>
    <dgm:pt modelId="{9A89BE2B-5340-4EA9-9F2E-929641302420}" type="pres">
      <dgm:prSet presAssocID="{AD4A4ABA-6ABB-448E-A43B-27310CB11310}" presName="negativeSpace" presStyleCnt="0"/>
      <dgm:spPr/>
    </dgm:pt>
    <dgm:pt modelId="{DF68D252-14CC-4781-BC7A-B69EC970E854}" type="pres">
      <dgm:prSet presAssocID="{AD4A4ABA-6ABB-448E-A43B-27310CB113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A01D0B-3675-4985-8F30-A1B0B86D79E6}" srcId="{F64678AC-6620-474A-B47B-8ECA1BE35010}" destId="{D963DF5A-640B-49C4-9759-BEA2E8EBF338}" srcOrd="0" destOrd="0" parTransId="{B759D543-F83C-4FE2-BE4F-DB3A8CD76E0F}" sibTransId="{844B756E-D89B-4C11-BB62-AC3110BF6E5D}"/>
    <dgm:cxn modelId="{C9F9A915-751F-4DFB-AC19-B9F4945B1185}" type="presOf" srcId="{F64678AC-6620-474A-B47B-8ECA1BE35010}" destId="{4C234BB5-1AB3-4F8A-B0AC-F23530AB0CCF}" srcOrd="0" destOrd="0" presId="urn:microsoft.com/office/officeart/2005/8/layout/list1"/>
    <dgm:cxn modelId="{79FCDB18-54CE-4607-AC7A-D090FD8B472A}" srcId="{F64678AC-6620-474A-B47B-8ECA1BE35010}" destId="{AD4A4ABA-6ABB-448E-A43B-27310CB11310}" srcOrd="3" destOrd="0" parTransId="{DE9A6ABB-7A72-40B3-BAEF-006784C5FACE}" sibTransId="{71F36C69-80ED-4EA4-A9B0-33654A47FB50}"/>
    <dgm:cxn modelId="{60776534-89AA-4C17-84FE-EE0604B2C656}" type="presOf" srcId="{82A55AA4-4AC8-483B-944B-5A84191E9FF2}" destId="{DE579D77-11F6-4644-8570-D0F8EE20B4B8}" srcOrd="1" destOrd="0" presId="urn:microsoft.com/office/officeart/2005/8/layout/list1"/>
    <dgm:cxn modelId="{1F28F13E-61F9-464D-B10E-43925A6CBCD9}" type="presOf" srcId="{1709536E-18F9-4375-9CAC-17350C0C736A}" destId="{5FCD7171-B997-499D-A2A8-11094DE9C5DC}" srcOrd="1" destOrd="0" presId="urn:microsoft.com/office/officeart/2005/8/layout/list1"/>
    <dgm:cxn modelId="{66A66288-9DF9-4E6B-8447-25BE15A0861C}" srcId="{F64678AC-6620-474A-B47B-8ECA1BE35010}" destId="{1709536E-18F9-4375-9CAC-17350C0C736A}" srcOrd="2" destOrd="0" parTransId="{DE75A36B-50D2-40DB-AF95-50B9B2369FFA}" sibTransId="{8D8C607F-CB10-4DA4-B8B5-6B85C3547340}"/>
    <dgm:cxn modelId="{C93A7495-51EF-4CF6-8F61-046F4EF3B1BD}" type="presOf" srcId="{1709536E-18F9-4375-9CAC-17350C0C736A}" destId="{C7A66404-685E-4A3A-BEF2-258E4C68C0A4}" srcOrd="0" destOrd="0" presId="urn:microsoft.com/office/officeart/2005/8/layout/list1"/>
    <dgm:cxn modelId="{2FCC02B1-8F3C-41B8-8B6F-8E2F9F4103F2}" type="presOf" srcId="{D963DF5A-640B-49C4-9759-BEA2E8EBF338}" destId="{EC7D7B1A-4E2F-4F69-A348-46A428ABC582}" srcOrd="1" destOrd="0" presId="urn:microsoft.com/office/officeart/2005/8/layout/list1"/>
    <dgm:cxn modelId="{F9C678CF-B15B-48A9-BE36-DBEA3C218020}" srcId="{F64678AC-6620-474A-B47B-8ECA1BE35010}" destId="{82A55AA4-4AC8-483B-944B-5A84191E9FF2}" srcOrd="1" destOrd="0" parTransId="{BD67B305-C9F0-4465-A3CB-E3EF5150228E}" sibTransId="{CAC15126-2CAF-454F-9F63-DB515DD1EAA9}"/>
    <dgm:cxn modelId="{880C9BD5-357B-4134-B7F3-EA4D1FB0EF2A}" type="presOf" srcId="{AD4A4ABA-6ABB-448E-A43B-27310CB11310}" destId="{D8B280FB-C6B3-4ECA-9632-9AA76B230FF7}" srcOrd="1" destOrd="0" presId="urn:microsoft.com/office/officeart/2005/8/layout/list1"/>
    <dgm:cxn modelId="{9C11CFD8-63D4-4F2D-BCF6-283E3D35C166}" type="presOf" srcId="{82A55AA4-4AC8-483B-944B-5A84191E9FF2}" destId="{1069634D-59C9-4C16-9525-64D023701E2C}" srcOrd="0" destOrd="0" presId="urn:microsoft.com/office/officeart/2005/8/layout/list1"/>
    <dgm:cxn modelId="{116412DE-6A42-4850-8043-C0D7DE37B553}" type="presOf" srcId="{D963DF5A-640B-49C4-9759-BEA2E8EBF338}" destId="{92564068-CFF5-4A0A-B265-1BA359A360EE}" srcOrd="0" destOrd="0" presId="urn:microsoft.com/office/officeart/2005/8/layout/list1"/>
    <dgm:cxn modelId="{4AD3BEEC-70A4-4BC4-A158-9FBF536ACE5B}" type="presOf" srcId="{AD4A4ABA-6ABB-448E-A43B-27310CB11310}" destId="{A05C4C45-F498-4D50-8327-12CC2C6E2C6D}" srcOrd="0" destOrd="0" presId="urn:microsoft.com/office/officeart/2005/8/layout/list1"/>
    <dgm:cxn modelId="{20C6BEAD-2CDA-49A1-82EA-19D210E50DC2}" type="presParOf" srcId="{4C234BB5-1AB3-4F8A-B0AC-F23530AB0CCF}" destId="{C4DA4D38-195A-4732-BFE6-51A4CE309FE6}" srcOrd="0" destOrd="0" presId="urn:microsoft.com/office/officeart/2005/8/layout/list1"/>
    <dgm:cxn modelId="{26EB773C-77F5-4156-AB97-804E06C67EC9}" type="presParOf" srcId="{C4DA4D38-195A-4732-BFE6-51A4CE309FE6}" destId="{92564068-CFF5-4A0A-B265-1BA359A360EE}" srcOrd="0" destOrd="0" presId="urn:microsoft.com/office/officeart/2005/8/layout/list1"/>
    <dgm:cxn modelId="{C05A457C-24D6-4039-B8F2-67DF42D4F724}" type="presParOf" srcId="{C4DA4D38-195A-4732-BFE6-51A4CE309FE6}" destId="{EC7D7B1A-4E2F-4F69-A348-46A428ABC582}" srcOrd="1" destOrd="0" presId="urn:microsoft.com/office/officeart/2005/8/layout/list1"/>
    <dgm:cxn modelId="{C9D87DED-0EAE-4B8B-B027-7D4FBF51C9C4}" type="presParOf" srcId="{4C234BB5-1AB3-4F8A-B0AC-F23530AB0CCF}" destId="{770B78F3-8AC6-4150-8241-7EBD4040426E}" srcOrd="1" destOrd="0" presId="urn:microsoft.com/office/officeart/2005/8/layout/list1"/>
    <dgm:cxn modelId="{B0DFE392-160E-4D4F-924C-94A79946CEEA}" type="presParOf" srcId="{4C234BB5-1AB3-4F8A-B0AC-F23530AB0CCF}" destId="{7DDCF3D1-1282-4445-8793-6ECFCE6758F6}" srcOrd="2" destOrd="0" presId="urn:microsoft.com/office/officeart/2005/8/layout/list1"/>
    <dgm:cxn modelId="{914501E0-7903-4020-91D3-6AD89F47A350}" type="presParOf" srcId="{4C234BB5-1AB3-4F8A-B0AC-F23530AB0CCF}" destId="{CF1E075A-15DE-475A-8EF9-531FC128A014}" srcOrd="3" destOrd="0" presId="urn:microsoft.com/office/officeart/2005/8/layout/list1"/>
    <dgm:cxn modelId="{D1A87565-6EA2-4D2B-BB60-D2D495CFB34B}" type="presParOf" srcId="{4C234BB5-1AB3-4F8A-B0AC-F23530AB0CCF}" destId="{3A09E277-22AD-4AA9-9291-D136033C2825}" srcOrd="4" destOrd="0" presId="urn:microsoft.com/office/officeart/2005/8/layout/list1"/>
    <dgm:cxn modelId="{33417225-80A9-4296-B728-03C1D828E7D3}" type="presParOf" srcId="{3A09E277-22AD-4AA9-9291-D136033C2825}" destId="{1069634D-59C9-4C16-9525-64D023701E2C}" srcOrd="0" destOrd="0" presId="urn:microsoft.com/office/officeart/2005/8/layout/list1"/>
    <dgm:cxn modelId="{417AB912-9622-4292-B339-D24BEA8ECC3F}" type="presParOf" srcId="{3A09E277-22AD-4AA9-9291-D136033C2825}" destId="{DE579D77-11F6-4644-8570-D0F8EE20B4B8}" srcOrd="1" destOrd="0" presId="urn:microsoft.com/office/officeart/2005/8/layout/list1"/>
    <dgm:cxn modelId="{0A3542F8-5D8A-4771-8D77-1A852335D4C9}" type="presParOf" srcId="{4C234BB5-1AB3-4F8A-B0AC-F23530AB0CCF}" destId="{844F4FF8-B51E-485E-85A0-A952EEACF3B6}" srcOrd="5" destOrd="0" presId="urn:microsoft.com/office/officeart/2005/8/layout/list1"/>
    <dgm:cxn modelId="{BE3093E5-EB63-4F78-A769-2D5D8F004D12}" type="presParOf" srcId="{4C234BB5-1AB3-4F8A-B0AC-F23530AB0CCF}" destId="{37F109CF-ADC6-4760-BF29-042445EEE8B2}" srcOrd="6" destOrd="0" presId="urn:microsoft.com/office/officeart/2005/8/layout/list1"/>
    <dgm:cxn modelId="{05BF3106-E6D7-40B7-BF4F-955C0B466614}" type="presParOf" srcId="{4C234BB5-1AB3-4F8A-B0AC-F23530AB0CCF}" destId="{35FFCFA7-64D7-4633-BF83-2961DFE68286}" srcOrd="7" destOrd="0" presId="urn:microsoft.com/office/officeart/2005/8/layout/list1"/>
    <dgm:cxn modelId="{F797455C-7614-43AB-B59C-37223260D32D}" type="presParOf" srcId="{4C234BB5-1AB3-4F8A-B0AC-F23530AB0CCF}" destId="{0AB0786C-7330-4AC9-A071-C2514035CCAF}" srcOrd="8" destOrd="0" presId="urn:microsoft.com/office/officeart/2005/8/layout/list1"/>
    <dgm:cxn modelId="{9DE1683E-554E-4687-A8F8-E81E06766911}" type="presParOf" srcId="{0AB0786C-7330-4AC9-A071-C2514035CCAF}" destId="{C7A66404-685E-4A3A-BEF2-258E4C68C0A4}" srcOrd="0" destOrd="0" presId="urn:microsoft.com/office/officeart/2005/8/layout/list1"/>
    <dgm:cxn modelId="{D7CF78BB-5DB2-458B-9AAC-8B17FCD299E9}" type="presParOf" srcId="{0AB0786C-7330-4AC9-A071-C2514035CCAF}" destId="{5FCD7171-B997-499D-A2A8-11094DE9C5DC}" srcOrd="1" destOrd="0" presId="urn:microsoft.com/office/officeart/2005/8/layout/list1"/>
    <dgm:cxn modelId="{7C45DAD6-5729-45DB-A50C-97D3DD1D1260}" type="presParOf" srcId="{4C234BB5-1AB3-4F8A-B0AC-F23530AB0CCF}" destId="{1B6138D9-FFDC-49C6-83EF-82DC6A45F29A}" srcOrd="9" destOrd="0" presId="urn:microsoft.com/office/officeart/2005/8/layout/list1"/>
    <dgm:cxn modelId="{06CBCA9E-CABC-4C8C-88A5-B8B267EA8B67}" type="presParOf" srcId="{4C234BB5-1AB3-4F8A-B0AC-F23530AB0CCF}" destId="{A4804899-FBFC-4556-A950-DC7C8BCC862F}" srcOrd="10" destOrd="0" presId="urn:microsoft.com/office/officeart/2005/8/layout/list1"/>
    <dgm:cxn modelId="{B4BF1142-D039-43F8-B8C9-3B1EB200C140}" type="presParOf" srcId="{4C234BB5-1AB3-4F8A-B0AC-F23530AB0CCF}" destId="{BCA0CB4E-A609-4935-8536-5ACFFDD6CFC0}" srcOrd="11" destOrd="0" presId="urn:microsoft.com/office/officeart/2005/8/layout/list1"/>
    <dgm:cxn modelId="{9B240C8D-A646-4A25-8C55-18E9BB2E5D55}" type="presParOf" srcId="{4C234BB5-1AB3-4F8A-B0AC-F23530AB0CCF}" destId="{38B557ED-8A98-4661-A0BC-73B159354559}" srcOrd="12" destOrd="0" presId="urn:microsoft.com/office/officeart/2005/8/layout/list1"/>
    <dgm:cxn modelId="{4938BBF3-DD7B-4348-A2B2-5AFDCBDCEF4D}" type="presParOf" srcId="{38B557ED-8A98-4661-A0BC-73B159354559}" destId="{A05C4C45-F498-4D50-8327-12CC2C6E2C6D}" srcOrd="0" destOrd="0" presId="urn:microsoft.com/office/officeart/2005/8/layout/list1"/>
    <dgm:cxn modelId="{DAE84B75-E28D-4B08-8143-2308AA8AF287}" type="presParOf" srcId="{38B557ED-8A98-4661-A0BC-73B159354559}" destId="{D8B280FB-C6B3-4ECA-9632-9AA76B230FF7}" srcOrd="1" destOrd="0" presId="urn:microsoft.com/office/officeart/2005/8/layout/list1"/>
    <dgm:cxn modelId="{799CCE7C-BC08-4C8D-806D-1420F0632455}" type="presParOf" srcId="{4C234BB5-1AB3-4F8A-B0AC-F23530AB0CCF}" destId="{9A89BE2B-5340-4EA9-9F2E-929641302420}" srcOrd="13" destOrd="0" presId="urn:microsoft.com/office/officeart/2005/8/layout/list1"/>
    <dgm:cxn modelId="{D9CE7562-3AD7-428A-9B1F-4E4DD00E39EB}" type="presParOf" srcId="{4C234BB5-1AB3-4F8A-B0AC-F23530AB0CCF}" destId="{DF68D252-14CC-4781-BC7A-B69EC970E8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4218F-A421-4B7D-B941-10852DD2F94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5CA9753-B49D-44F8-830A-108761AE2E0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Підтримувати економічне зростання на душу населення відповідно до національних умов і, зокрема, зростання ВВП не менше 7% річних у найменш розвинених країнах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8DE8E-2F2C-4714-B9DC-732B0ED12617}" type="parTrans" cxnId="{053B181C-074F-4CCC-83C2-8EB6540DE579}">
      <dgm:prSet/>
      <dgm:spPr/>
      <dgm:t>
        <a:bodyPr/>
        <a:lstStyle/>
        <a:p>
          <a:endParaRPr lang="ru-UA"/>
        </a:p>
      </dgm:t>
    </dgm:pt>
    <dgm:pt modelId="{8DD5BD8F-D044-4D00-8E4A-5DA354A9236F}" type="sibTrans" cxnId="{053B181C-074F-4CCC-83C2-8EB6540DE579}">
      <dgm:prSet/>
      <dgm:spPr/>
      <dgm:t>
        <a:bodyPr/>
        <a:lstStyle/>
        <a:p>
          <a:endParaRPr lang="ru-UA"/>
        </a:p>
      </dgm:t>
    </dgm:pt>
    <dgm:pt modelId="{20D3361F-B8D0-426A-8DEB-E24A5E08CD9D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повну їй продуктивну зайнятість та гідну турботу для всіх жінок та чоловіків, у тому числі молодих людей та інвалідів та рівну оплату за працю рівної цінності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9A130-44B5-4533-B348-B2FE82D1A6ED}" type="parTrans" cxnId="{0A7EBD9A-B755-42BC-983D-C814805531DA}">
      <dgm:prSet/>
      <dgm:spPr/>
      <dgm:t>
        <a:bodyPr/>
        <a:lstStyle/>
        <a:p>
          <a:endParaRPr lang="ru-UA"/>
        </a:p>
      </dgm:t>
    </dgm:pt>
    <dgm:pt modelId="{F89223EF-9929-47F2-B6DF-9C0ACCD3AEA4}" type="sibTrans" cxnId="{0A7EBD9A-B755-42BC-983D-C814805531DA}">
      <dgm:prSet/>
      <dgm:spPr/>
      <dgm:t>
        <a:bodyPr/>
        <a:lstStyle/>
        <a:p>
          <a:endParaRPr lang="ru-UA"/>
        </a:p>
      </dgm:t>
    </dgm:pt>
    <dgm:pt modelId="{15EFE354-27C8-4FFC-B849-8D2C3D5BBA1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підвищення продуктивності через диверсифікацію, технічну модернізацію та інновації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E6D1D-43C2-4828-A025-274D3A7FC483}" type="parTrans" cxnId="{85EA3BE3-1DC4-4632-A467-37DFEEF37255}">
      <dgm:prSet/>
      <dgm:spPr/>
      <dgm:t>
        <a:bodyPr/>
        <a:lstStyle/>
        <a:p>
          <a:endParaRPr lang="ru-UA"/>
        </a:p>
      </dgm:t>
    </dgm:pt>
    <dgm:pt modelId="{41438904-0464-44F3-9D38-357D25D233F4}" type="sibTrans" cxnId="{85EA3BE3-1DC4-4632-A467-37DFEEF37255}">
      <dgm:prSet/>
      <dgm:spPr/>
      <dgm:t>
        <a:bodyPr/>
        <a:lstStyle/>
        <a:p>
          <a:endParaRPr lang="ru-UA"/>
        </a:p>
      </dgm:t>
    </dgm:pt>
    <dgm:pt modelId="{C7D2176C-7F2F-4F46-873F-908F0C248F57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Проводити політику, орієнтовану на розвиток, підвищення продуктивності, створення робочих місць, підприємництво, творчість, інновації та підтримку малого бізнесу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5B556-C74C-47F3-8AB5-27FDA689D578}" type="parTrans" cxnId="{84D27A3B-AC01-4BCD-8A7F-2053D302FE24}">
      <dgm:prSet/>
      <dgm:spPr/>
      <dgm:t>
        <a:bodyPr/>
        <a:lstStyle/>
        <a:p>
          <a:endParaRPr lang="ru-UA"/>
        </a:p>
      </dgm:t>
    </dgm:pt>
    <dgm:pt modelId="{78116BDB-0FB7-4AFE-91CD-3A97B6DA975A}" type="sibTrans" cxnId="{84D27A3B-AC01-4BCD-8A7F-2053D302FE24}">
      <dgm:prSet/>
      <dgm:spPr/>
      <dgm:t>
        <a:bodyPr/>
        <a:lstStyle/>
        <a:p>
          <a:endParaRPr lang="ru-UA"/>
        </a:p>
      </dgm:t>
    </dgm:pt>
    <dgm:pt modelId="{C911EC78-8F5B-4531-837D-D39DC6C1155C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 глобальну ефективність використання ресурсів та прагнути до того, щоб економічне зростання не супроводжувалося погіршенням стану довкілля.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265B3-89DA-43BE-A26C-5EBE24BCF5D7}" type="parTrans" cxnId="{901576C0-09AF-44DD-A852-2F60BBEDDF34}">
      <dgm:prSet/>
      <dgm:spPr/>
      <dgm:t>
        <a:bodyPr/>
        <a:lstStyle/>
        <a:p>
          <a:endParaRPr lang="ru-UA"/>
        </a:p>
      </dgm:t>
    </dgm:pt>
    <dgm:pt modelId="{3DDA013B-5114-48C3-844D-697431E20BA7}" type="sibTrans" cxnId="{901576C0-09AF-44DD-A852-2F60BBEDDF34}">
      <dgm:prSet/>
      <dgm:spPr/>
      <dgm:t>
        <a:bodyPr/>
        <a:lstStyle/>
        <a:p>
          <a:endParaRPr lang="ru-UA"/>
        </a:p>
      </dgm:t>
    </dgm:pt>
    <dgm:pt modelId="{E4AF3BF9-D986-4D14-A4D0-2459BF0C01E6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Суттєво скоротити частку молоді, яка не працює, не навчається і не набуває професійних навичок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ACA83-CC44-4D58-B538-A88A13428656}" type="parTrans" cxnId="{CB95AE81-F53B-45C7-B9D3-899502AF600F}">
      <dgm:prSet/>
      <dgm:spPr/>
      <dgm:t>
        <a:bodyPr/>
        <a:lstStyle/>
        <a:p>
          <a:endParaRPr lang="ru-UA"/>
        </a:p>
      </dgm:t>
    </dgm:pt>
    <dgm:pt modelId="{A1AEBEB0-1389-4FDE-A33B-3C2A7F53F786}" type="sibTrans" cxnId="{CB95AE81-F53B-45C7-B9D3-899502AF600F}">
      <dgm:prSet/>
      <dgm:spPr/>
      <dgm:t>
        <a:bodyPr/>
        <a:lstStyle/>
        <a:p>
          <a:endParaRPr lang="ru-UA"/>
        </a:p>
      </dgm:t>
    </dgm:pt>
    <dgm:pt modelId="{F94D2C9A-86C6-4E14-96F6-44E279598EA3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Викоренити примусову працю, сучасне рабство та торгівлю людьми: покінчити з дитячою працею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74245-8C9A-4624-B38F-D359B88429FD}" type="parTrans" cxnId="{3F5A354E-53A4-4136-9354-F43A86597ED0}">
      <dgm:prSet/>
      <dgm:spPr/>
      <dgm:t>
        <a:bodyPr/>
        <a:lstStyle/>
        <a:p>
          <a:endParaRPr lang="ru-UA"/>
        </a:p>
      </dgm:t>
    </dgm:pt>
    <dgm:pt modelId="{65866813-0416-4E83-A832-6F2088A68024}" type="sibTrans" cxnId="{3F5A354E-53A4-4136-9354-F43A86597ED0}">
      <dgm:prSet/>
      <dgm:spPr/>
      <dgm:t>
        <a:bodyPr/>
        <a:lstStyle/>
        <a:p>
          <a:endParaRPr lang="ru-UA"/>
        </a:p>
      </dgm:t>
    </dgm:pt>
    <dgm:pt modelId="{5D18B07F-C730-4F26-99B1-38FF4A4C2A4B}" type="pres">
      <dgm:prSet presAssocID="{8404218F-A421-4B7D-B941-10852DD2F94A}" presName="Name0" presStyleCnt="0">
        <dgm:presLayoutVars>
          <dgm:dir/>
          <dgm:resizeHandles val="exact"/>
        </dgm:presLayoutVars>
      </dgm:prSet>
      <dgm:spPr/>
    </dgm:pt>
    <dgm:pt modelId="{C683768C-B15A-466B-ADD5-84A73E88BB82}" type="pres">
      <dgm:prSet presAssocID="{C5CA9753-B49D-44F8-830A-108761AE2E06}" presName="composite" presStyleCnt="0"/>
      <dgm:spPr/>
    </dgm:pt>
    <dgm:pt modelId="{7AC4E6F0-371D-4229-B2B8-B76D0958B7E3}" type="pres">
      <dgm:prSet presAssocID="{C5CA9753-B49D-44F8-830A-108761AE2E06}" presName="rect1" presStyleLbl="trAlignAcc1" presStyleIdx="0" presStyleCnt="7">
        <dgm:presLayoutVars>
          <dgm:bulletEnabled val="1"/>
        </dgm:presLayoutVars>
      </dgm:prSet>
      <dgm:spPr/>
    </dgm:pt>
    <dgm:pt modelId="{D0874AD2-3F00-4F4C-836D-1B2A09F4CBD8}" type="pres">
      <dgm:prSet presAssocID="{C5CA9753-B49D-44F8-830A-108761AE2E06}" presName="rect2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63000" r="-63000"/>
          </a:stretch>
        </a:blipFill>
      </dgm:spPr>
    </dgm:pt>
    <dgm:pt modelId="{72DDE095-084F-42A1-BB0C-7A991625FF9F}" type="pres">
      <dgm:prSet presAssocID="{8DD5BD8F-D044-4D00-8E4A-5DA354A9236F}" presName="sibTrans" presStyleCnt="0"/>
      <dgm:spPr/>
    </dgm:pt>
    <dgm:pt modelId="{CD1BA9A4-4A1E-444D-81CA-E08CDF17123C}" type="pres">
      <dgm:prSet presAssocID="{20D3361F-B8D0-426A-8DEB-E24A5E08CD9D}" presName="composite" presStyleCnt="0"/>
      <dgm:spPr/>
    </dgm:pt>
    <dgm:pt modelId="{B3F89EDF-3EAB-4B65-8807-F22EA299F8A3}" type="pres">
      <dgm:prSet presAssocID="{20D3361F-B8D0-426A-8DEB-E24A5E08CD9D}" presName="rect1" presStyleLbl="trAlignAcc1" presStyleIdx="1" presStyleCnt="7">
        <dgm:presLayoutVars>
          <dgm:bulletEnabled val="1"/>
        </dgm:presLayoutVars>
      </dgm:prSet>
      <dgm:spPr/>
    </dgm:pt>
    <dgm:pt modelId="{C7C1C310-1E0B-4928-A922-B31B48D5B22D}" type="pres">
      <dgm:prSet presAssocID="{20D3361F-B8D0-426A-8DEB-E24A5E08CD9D}" presName="rect2" presStyleLbl="fgImgPlace1" presStyleIdx="1" presStyleCnt="7"/>
      <dgm:spPr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F1753DC5-05F8-4F7D-8EC8-DC50886B1C88}" type="pres">
      <dgm:prSet presAssocID="{F89223EF-9929-47F2-B6DF-9C0ACCD3AEA4}" presName="sibTrans" presStyleCnt="0"/>
      <dgm:spPr/>
    </dgm:pt>
    <dgm:pt modelId="{556EFEBB-E9BA-40A9-9ABF-02A60EAD6ED4}" type="pres">
      <dgm:prSet presAssocID="{15EFE354-27C8-4FFC-B849-8D2C3D5BBA16}" presName="composite" presStyleCnt="0"/>
      <dgm:spPr/>
    </dgm:pt>
    <dgm:pt modelId="{64FA2034-9ED6-4E1C-BC6A-BF2179546735}" type="pres">
      <dgm:prSet presAssocID="{15EFE354-27C8-4FFC-B849-8D2C3D5BBA16}" presName="rect1" presStyleLbl="trAlignAcc1" presStyleIdx="2" presStyleCnt="7">
        <dgm:presLayoutVars>
          <dgm:bulletEnabled val="1"/>
        </dgm:presLayoutVars>
      </dgm:prSet>
      <dgm:spPr/>
    </dgm:pt>
    <dgm:pt modelId="{BA576684-5086-477C-9AA5-CD9FC6202845}" type="pres">
      <dgm:prSet presAssocID="{15EFE354-27C8-4FFC-B849-8D2C3D5BBA16}" presName="rect2" presStyleLbl="fgImgPlace1" presStyleIdx="2" presStyleCnt="7" custLinFactNeighborX="5950"/>
      <dgm:spPr>
        <a:blipFill rotWithShape="1">
          <a:blip xmlns:r="http://schemas.openxmlformats.org/officeDocument/2006/relationships" r:embed="rId3"/>
          <a:srcRect/>
          <a:stretch>
            <a:fillRect l="-57000" r="-57000"/>
          </a:stretch>
        </a:blipFill>
      </dgm:spPr>
    </dgm:pt>
    <dgm:pt modelId="{94BFC290-222C-4221-8D91-DD28ABD23518}" type="pres">
      <dgm:prSet presAssocID="{41438904-0464-44F3-9D38-357D25D233F4}" presName="sibTrans" presStyleCnt="0"/>
      <dgm:spPr/>
    </dgm:pt>
    <dgm:pt modelId="{CB15AF74-417F-42BC-8743-7CAD4C994E4E}" type="pres">
      <dgm:prSet presAssocID="{C7D2176C-7F2F-4F46-873F-908F0C248F57}" presName="composite" presStyleCnt="0"/>
      <dgm:spPr/>
    </dgm:pt>
    <dgm:pt modelId="{FFE58E89-3902-4FDA-B18E-A000AD5724DA}" type="pres">
      <dgm:prSet presAssocID="{C7D2176C-7F2F-4F46-873F-908F0C248F57}" presName="rect1" presStyleLbl="trAlignAcc1" presStyleIdx="3" presStyleCnt="7">
        <dgm:presLayoutVars>
          <dgm:bulletEnabled val="1"/>
        </dgm:presLayoutVars>
      </dgm:prSet>
      <dgm:spPr/>
    </dgm:pt>
    <dgm:pt modelId="{7ADB5663-574D-40AF-B8BB-8D120CEC2846}" type="pres">
      <dgm:prSet presAssocID="{C7D2176C-7F2F-4F46-873F-908F0C248F57}" presName="rect2" presStyleLbl="fgImgPlace1" presStyleIdx="3" presStyleCnt="7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2FAAACDA-680B-48BE-B863-A976957C2582}" type="pres">
      <dgm:prSet presAssocID="{78116BDB-0FB7-4AFE-91CD-3A97B6DA975A}" presName="sibTrans" presStyleCnt="0"/>
      <dgm:spPr/>
    </dgm:pt>
    <dgm:pt modelId="{0155FE32-361F-4218-9438-542356655660}" type="pres">
      <dgm:prSet presAssocID="{C911EC78-8F5B-4531-837D-D39DC6C1155C}" presName="composite" presStyleCnt="0"/>
      <dgm:spPr/>
    </dgm:pt>
    <dgm:pt modelId="{875AD5D9-7210-446E-82CC-D174E67BB61A}" type="pres">
      <dgm:prSet presAssocID="{C911EC78-8F5B-4531-837D-D39DC6C1155C}" presName="rect1" presStyleLbl="trAlignAcc1" presStyleIdx="4" presStyleCnt="7" custLinFactNeighborX="-1953" custLinFactNeighborY="-4860">
        <dgm:presLayoutVars>
          <dgm:bulletEnabled val="1"/>
        </dgm:presLayoutVars>
      </dgm:prSet>
      <dgm:spPr/>
    </dgm:pt>
    <dgm:pt modelId="{A13E2620-D34F-4C7C-A5F6-81FC40ACDB6F}" type="pres">
      <dgm:prSet presAssocID="{C911EC78-8F5B-4531-837D-D39DC6C1155C}" presName="rect2" presStyleLbl="f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l="-63000" r="-63000"/>
          </a:stretch>
        </a:blipFill>
      </dgm:spPr>
    </dgm:pt>
    <dgm:pt modelId="{74E42DF7-5A83-4A61-8F31-440597861F82}" type="pres">
      <dgm:prSet presAssocID="{3DDA013B-5114-48C3-844D-697431E20BA7}" presName="sibTrans" presStyleCnt="0"/>
      <dgm:spPr/>
    </dgm:pt>
    <dgm:pt modelId="{1777EF40-BBAC-40C5-A8F3-0B8B816A0BE6}" type="pres">
      <dgm:prSet presAssocID="{E4AF3BF9-D986-4D14-A4D0-2459BF0C01E6}" presName="composite" presStyleCnt="0"/>
      <dgm:spPr/>
    </dgm:pt>
    <dgm:pt modelId="{1224B404-0B8B-4417-8647-43CC51FD652F}" type="pres">
      <dgm:prSet presAssocID="{E4AF3BF9-D986-4D14-A4D0-2459BF0C01E6}" presName="rect1" presStyleLbl="trAlignAcc1" presStyleIdx="5" presStyleCnt="7" custLinFactNeighborX="-434" custLinFactNeighborY="-2777">
        <dgm:presLayoutVars>
          <dgm:bulletEnabled val="1"/>
        </dgm:presLayoutVars>
      </dgm:prSet>
      <dgm:spPr/>
    </dgm:pt>
    <dgm:pt modelId="{2C58D9FD-2B94-41B5-B3D7-EC446A501672}" type="pres">
      <dgm:prSet presAssocID="{E4AF3BF9-D986-4D14-A4D0-2459BF0C01E6}" presName="rect2" presStyleLbl="f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6BFF9EBF-E822-4A5C-AC1A-7EA63AF08957}" type="pres">
      <dgm:prSet presAssocID="{A1AEBEB0-1389-4FDE-A33B-3C2A7F53F786}" presName="sibTrans" presStyleCnt="0"/>
      <dgm:spPr/>
    </dgm:pt>
    <dgm:pt modelId="{068F318D-A205-4757-9A56-DB594C36CF72}" type="pres">
      <dgm:prSet presAssocID="{F94D2C9A-86C6-4E14-96F6-44E279598EA3}" presName="composite" presStyleCnt="0"/>
      <dgm:spPr/>
    </dgm:pt>
    <dgm:pt modelId="{62E95784-15B4-441C-92FB-358F849CB4E0}" type="pres">
      <dgm:prSet presAssocID="{F94D2C9A-86C6-4E14-96F6-44E279598EA3}" presName="rect1" presStyleLbl="trAlignAcc1" presStyleIdx="6" presStyleCnt="7" custLinFactNeighborX="-217" custLinFactNeighborY="-6248">
        <dgm:presLayoutVars>
          <dgm:bulletEnabled val="1"/>
        </dgm:presLayoutVars>
      </dgm:prSet>
      <dgm:spPr/>
    </dgm:pt>
    <dgm:pt modelId="{27534F9F-1A70-4CE0-BF7F-AAC0EB2CE2A0}" type="pres">
      <dgm:prSet presAssocID="{F94D2C9A-86C6-4E14-96F6-44E279598EA3}" presName="rect2" presStyleLbl="fgImgPlace1" presStyleIdx="6" presStyleCnt="7"/>
      <dgm:spPr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</dgm:spPr>
    </dgm:pt>
  </dgm:ptLst>
  <dgm:cxnLst>
    <dgm:cxn modelId="{053B181C-074F-4CCC-83C2-8EB6540DE579}" srcId="{8404218F-A421-4B7D-B941-10852DD2F94A}" destId="{C5CA9753-B49D-44F8-830A-108761AE2E06}" srcOrd="0" destOrd="0" parTransId="{DA18DE8E-2F2C-4714-B9DC-732B0ED12617}" sibTransId="{8DD5BD8F-D044-4D00-8E4A-5DA354A9236F}"/>
    <dgm:cxn modelId="{3F396D24-1967-456E-8696-04C9A18FA963}" type="presOf" srcId="{20D3361F-B8D0-426A-8DEB-E24A5E08CD9D}" destId="{B3F89EDF-3EAB-4B65-8807-F22EA299F8A3}" srcOrd="0" destOrd="0" presId="urn:microsoft.com/office/officeart/2008/layout/PictureStrips"/>
    <dgm:cxn modelId="{6C4FE22A-35BF-4C8D-81DB-8A69FC56DA99}" type="presOf" srcId="{C5CA9753-B49D-44F8-830A-108761AE2E06}" destId="{7AC4E6F0-371D-4229-B2B8-B76D0958B7E3}" srcOrd="0" destOrd="0" presId="urn:microsoft.com/office/officeart/2008/layout/PictureStrips"/>
    <dgm:cxn modelId="{D902C52E-F2D8-4CED-9622-566AA34DB284}" type="presOf" srcId="{E4AF3BF9-D986-4D14-A4D0-2459BF0C01E6}" destId="{1224B404-0B8B-4417-8647-43CC51FD652F}" srcOrd="0" destOrd="0" presId="urn:microsoft.com/office/officeart/2008/layout/PictureStrips"/>
    <dgm:cxn modelId="{84D27A3B-AC01-4BCD-8A7F-2053D302FE24}" srcId="{8404218F-A421-4B7D-B941-10852DD2F94A}" destId="{C7D2176C-7F2F-4F46-873F-908F0C248F57}" srcOrd="3" destOrd="0" parTransId="{7F35B556-C74C-47F3-8AB5-27FDA689D578}" sibTransId="{78116BDB-0FB7-4AFE-91CD-3A97B6DA975A}"/>
    <dgm:cxn modelId="{6DC18340-4C2D-4FE5-9344-B1BADEE7BC90}" type="presOf" srcId="{15EFE354-27C8-4FFC-B849-8D2C3D5BBA16}" destId="{64FA2034-9ED6-4E1C-BC6A-BF2179546735}" srcOrd="0" destOrd="0" presId="urn:microsoft.com/office/officeart/2008/layout/PictureStrips"/>
    <dgm:cxn modelId="{3F5A354E-53A4-4136-9354-F43A86597ED0}" srcId="{8404218F-A421-4B7D-B941-10852DD2F94A}" destId="{F94D2C9A-86C6-4E14-96F6-44E279598EA3}" srcOrd="6" destOrd="0" parTransId="{E2A74245-8C9A-4624-B38F-D359B88429FD}" sibTransId="{65866813-0416-4E83-A832-6F2088A68024}"/>
    <dgm:cxn modelId="{CB95AE81-F53B-45C7-B9D3-899502AF600F}" srcId="{8404218F-A421-4B7D-B941-10852DD2F94A}" destId="{E4AF3BF9-D986-4D14-A4D0-2459BF0C01E6}" srcOrd="5" destOrd="0" parTransId="{A5FACA83-CC44-4D58-B538-A88A13428656}" sibTransId="{A1AEBEB0-1389-4FDE-A33B-3C2A7F53F786}"/>
    <dgm:cxn modelId="{9949418E-C136-471C-8D65-33C886F8B019}" type="presOf" srcId="{C7D2176C-7F2F-4F46-873F-908F0C248F57}" destId="{FFE58E89-3902-4FDA-B18E-A000AD5724DA}" srcOrd="0" destOrd="0" presId="urn:microsoft.com/office/officeart/2008/layout/PictureStrips"/>
    <dgm:cxn modelId="{0A7EBD9A-B755-42BC-983D-C814805531DA}" srcId="{8404218F-A421-4B7D-B941-10852DD2F94A}" destId="{20D3361F-B8D0-426A-8DEB-E24A5E08CD9D}" srcOrd="1" destOrd="0" parTransId="{13C9A130-44B5-4533-B348-B2FE82D1A6ED}" sibTransId="{F89223EF-9929-47F2-B6DF-9C0ACCD3AEA4}"/>
    <dgm:cxn modelId="{AA28259E-6AB4-4069-A771-B035C4546194}" type="presOf" srcId="{C911EC78-8F5B-4531-837D-D39DC6C1155C}" destId="{875AD5D9-7210-446E-82CC-D174E67BB61A}" srcOrd="0" destOrd="0" presId="urn:microsoft.com/office/officeart/2008/layout/PictureStrips"/>
    <dgm:cxn modelId="{901576C0-09AF-44DD-A852-2F60BBEDDF34}" srcId="{8404218F-A421-4B7D-B941-10852DD2F94A}" destId="{C911EC78-8F5B-4531-837D-D39DC6C1155C}" srcOrd="4" destOrd="0" parTransId="{E9F265B3-89DA-43BE-A26C-5EBE24BCF5D7}" sibTransId="{3DDA013B-5114-48C3-844D-697431E20BA7}"/>
    <dgm:cxn modelId="{85EA3BE3-1DC4-4632-A467-37DFEEF37255}" srcId="{8404218F-A421-4B7D-B941-10852DD2F94A}" destId="{15EFE354-27C8-4FFC-B849-8D2C3D5BBA16}" srcOrd="2" destOrd="0" parTransId="{466E6D1D-43C2-4828-A025-274D3A7FC483}" sibTransId="{41438904-0464-44F3-9D38-357D25D233F4}"/>
    <dgm:cxn modelId="{551009EA-B844-432A-9754-754044C5313C}" type="presOf" srcId="{F94D2C9A-86C6-4E14-96F6-44E279598EA3}" destId="{62E95784-15B4-441C-92FB-358F849CB4E0}" srcOrd="0" destOrd="0" presId="urn:microsoft.com/office/officeart/2008/layout/PictureStrips"/>
    <dgm:cxn modelId="{02E368F2-74B8-4DEB-A6FB-C5D6105D0028}" type="presOf" srcId="{8404218F-A421-4B7D-B941-10852DD2F94A}" destId="{5D18B07F-C730-4F26-99B1-38FF4A4C2A4B}" srcOrd="0" destOrd="0" presId="urn:microsoft.com/office/officeart/2008/layout/PictureStrips"/>
    <dgm:cxn modelId="{E18EA95F-3456-44ED-BB70-A08C0055E12B}" type="presParOf" srcId="{5D18B07F-C730-4F26-99B1-38FF4A4C2A4B}" destId="{C683768C-B15A-466B-ADD5-84A73E88BB82}" srcOrd="0" destOrd="0" presId="urn:microsoft.com/office/officeart/2008/layout/PictureStrips"/>
    <dgm:cxn modelId="{F63A9307-8F96-42CB-AAC8-273646A87766}" type="presParOf" srcId="{C683768C-B15A-466B-ADD5-84A73E88BB82}" destId="{7AC4E6F0-371D-4229-B2B8-B76D0958B7E3}" srcOrd="0" destOrd="0" presId="urn:microsoft.com/office/officeart/2008/layout/PictureStrips"/>
    <dgm:cxn modelId="{A6749B26-24FA-4446-8598-E42F1E939991}" type="presParOf" srcId="{C683768C-B15A-466B-ADD5-84A73E88BB82}" destId="{D0874AD2-3F00-4F4C-836D-1B2A09F4CBD8}" srcOrd="1" destOrd="0" presId="urn:microsoft.com/office/officeart/2008/layout/PictureStrips"/>
    <dgm:cxn modelId="{1F555F13-65AF-4246-88CB-39F6BA2E6B18}" type="presParOf" srcId="{5D18B07F-C730-4F26-99B1-38FF4A4C2A4B}" destId="{72DDE095-084F-42A1-BB0C-7A991625FF9F}" srcOrd="1" destOrd="0" presId="urn:microsoft.com/office/officeart/2008/layout/PictureStrips"/>
    <dgm:cxn modelId="{3457484D-AC72-4C59-AFF6-5409DD31865E}" type="presParOf" srcId="{5D18B07F-C730-4F26-99B1-38FF4A4C2A4B}" destId="{CD1BA9A4-4A1E-444D-81CA-E08CDF17123C}" srcOrd="2" destOrd="0" presId="urn:microsoft.com/office/officeart/2008/layout/PictureStrips"/>
    <dgm:cxn modelId="{9709ADE8-3D03-425D-9FB6-5D997C299C0F}" type="presParOf" srcId="{CD1BA9A4-4A1E-444D-81CA-E08CDF17123C}" destId="{B3F89EDF-3EAB-4B65-8807-F22EA299F8A3}" srcOrd="0" destOrd="0" presId="urn:microsoft.com/office/officeart/2008/layout/PictureStrips"/>
    <dgm:cxn modelId="{F3656C3F-6200-42A8-A570-8097211F4D57}" type="presParOf" srcId="{CD1BA9A4-4A1E-444D-81CA-E08CDF17123C}" destId="{C7C1C310-1E0B-4928-A922-B31B48D5B22D}" srcOrd="1" destOrd="0" presId="urn:microsoft.com/office/officeart/2008/layout/PictureStrips"/>
    <dgm:cxn modelId="{3DBA23AD-186C-4EEF-A739-3A843113812D}" type="presParOf" srcId="{5D18B07F-C730-4F26-99B1-38FF4A4C2A4B}" destId="{F1753DC5-05F8-4F7D-8EC8-DC50886B1C88}" srcOrd="3" destOrd="0" presId="urn:microsoft.com/office/officeart/2008/layout/PictureStrips"/>
    <dgm:cxn modelId="{26B5435E-0B08-40EA-A2DC-9D94130AFA71}" type="presParOf" srcId="{5D18B07F-C730-4F26-99B1-38FF4A4C2A4B}" destId="{556EFEBB-E9BA-40A9-9ABF-02A60EAD6ED4}" srcOrd="4" destOrd="0" presId="urn:microsoft.com/office/officeart/2008/layout/PictureStrips"/>
    <dgm:cxn modelId="{1EC61B80-55A2-443C-ADA5-7A52C200AC24}" type="presParOf" srcId="{556EFEBB-E9BA-40A9-9ABF-02A60EAD6ED4}" destId="{64FA2034-9ED6-4E1C-BC6A-BF2179546735}" srcOrd="0" destOrd="0" presId="urn:microsoft.com/office/officeart/2008/layout/PictureStrips"/>
    <dgm:cxn modelId="{F8472413-C239-47F3-A6D5-AA0E15C3E86D}" type="presParOf" srcId="{556EFEBB-E9BA-40A9-9ABF-02A60EAD6ED4}" destId="{BA576684-5086-477C-9AA5-CD9FC6202845}" srcOrd="1" destOrd="0" presId="urn:microsoft.com/office/officeart/2008/layout/PictureStrips"/>
    <dgm:cxn modelId="{CAC529F1-3A14-4CAA-B76F-B8D5D421B195}" type="presParOf" srcId="{5D18B07F-C730-4F26-99B1-38FF4A4C2A4B}" destId="{94BFC290-222C-4221-8D91-DD28ABD23518}" srcOrd="5" destOrd="0" presId="urn:microsoft.com/office/officeart/2008/layout/PictureStrips"/>
    <dgm:cxn modelId="{7B72C885-524A-4A39-86D3-09EA5C4EB194}" type="presParOf" srcId="{5D18B07F-C730-4F26-99B1-38FF4A4C2A4B}" destId="{CB15AF74-417F-42BC-8743-7CAD4C994E4E}" srcOrd="6" destOrd="0" presId="urn:microsoft.com/office/officeart/2008/layout/PictureStrips"/>
    <dgm:cxn modelId="{CE5BD2F1-6EDD-4963-B180-4A8A9AF34368}" type="presParOf" srcId="{CB15AF74-417F-42BC-8743-7CAD4C994E4E}" destId="{FFE58E89-3902-4FDA-B18E-A000AD5724DA}" srcOrd="0" destOrd="0" presId="urn:microsoft.com/office/officeart/2008/layout/PictureStrips"/>
    <dgm:cxn modelId="{8FB48ECD-453D-4910-B8B9-29948F2C1AA3}" type="presParOf" srcId="{CB15AF74-417F-42BC-8743-7CAD4C994E4E}" destId="{7ADB5663-574D-40AF-B8BB-8D120CEC2846}" srcOrd="1" destOrd="0" presId="urn:microsoft.com/office/officeart/2008/layout/PictureStrips"/>
    <dgm:cxn modelId="{CF7D0B73-1222-4B3A-8B66-6EBEAAF3CE68}" type="presParOf" srcId="{5D18B07F-C730-4F26-99B1-38FF4A4C2A4B}" destId="{2FAAACDA-680B-48BE-B863-A976957C2582}" srcOrd="7" destOrd="0" presId="urn:microsoft.com/office/officeart/2008/layout/PictureStrips"/>
    <dgm:cxn modelId="{9B394D58-0143-45F7-B069-6485BEA7B4DF}" type="presParOf" srcId="{5D18B07F-C730-4F26-99B1-38FF4A4C2A4B}" destId="{0155FE32-361F-4218-9438-542356655660}" srcOrd="8" destOrd="0" presId="urn:microsoft.com/office/officeart/2008/layout/PictureStrips"/>
    <dgm:cxn modelId="{67E45031-A75D-46F5-BBF4-6F97E79F5AD4}" type="presParOf" srcId="{0155FE32-361F-4218-9438-542356655660}" destId="{875AD5D9-7210-446E-82CC-D174E67BB61A}" srcOrd="0" destOrd="0" presId="urn:microsoft.com/office/officeart/2008/layout/PictureStrips"/>
    <dgm:cxn modelId="{6A5AAD73-84DE-4E14-B451-32A5F31A53B1}" type="presParOf" srcId="{0155FE32-361F-4218-9438-542356655660}" destId="{A13E2620-D34F-4C7C-A5F6-81FC40ACDB6F}" srcOrd="1" destOrd="0" presId="urn:microsoft.com/office/officeart/2008/layout/PictureStrips"/>
    <dgm:cxn modelId="{E2BCEB56-2433-4C00-8778-B80D93E35223}" type="presParOf" srcId="{5D18B07F-C730-4F26-99B1-38FF4A4C2A4B}" destId="{74E42DF7-5A83-4A61-8F31-440597861F82}" srcOrd="9" destOrd="0" presId="urn:microsoft.com/office/officeart/2008/layout/PictureStrips"/>
    <dgm:cxn modelId="{46C8936A-13C9-4935-BCCF-EF945CB762F8}" type="presParOf" srcId="{5D18B07F-C730-4F26-99B1-38FF4A4C2A4B}" destId="{1777EF40-BBAC-40C5-A8F3-0B8B816A0BE6}" srcOrd="10" destOrd="0" presId="urn:microsoft.com/office/officeart/2008/layout/PictureStrips"/>
    <dgm:cxn modelId="{AE4918FF-313A-4B0E-880D-C9B40868D178}" type="presParOf" srcId="{1777EF40-BBAC-40C5-A8F3-0B8B816A0BE6}" destId="{1224B404-0B8B-4417-8647-43CC51FD652F}" srcOrd="0" destOrd="0" presId="urn:microsoft.com/office/officeart/2008/layout/PictureStrips"/>
    <dgm:cxn modelId="{AE30DBCD-0F61-445F-B0E9-A0B82D920A2B}" type="presParOf" srcId="{1777EF40-BBAC-40C5-A8F3-0B8B816A0BE6}" destId="{2C58D9FD-2B94-41B5-B3D7-EC446A501672}" srcOrd="1" destOrd="0" presId="urn:microsoft.com/office/officeart/2008/layout/PictureStrips"/>
    <dgm:cxn modelId="{A5E0D525-CECA-4831-8FD0-FC2649FF0032}" type="presParOf" srcId="{5D18B07F-C730-4F26-99B1-38FF4A4C2A4B}" destId="{6BFF9EBF-E822-4A5C-AC1A-7EA63AF08957}" srcOrd="11" destOrd="0" presId="urn:microsoft.com/office/officeart/2008/layout/PictureStrips"/>
    <dgm:cxn modelId="{9C7C125C-37D7-4C89-8EA1-FF0F79C46DA0}" type="presParOf" srcId="{5D18B07F-C730-4F26-99B1-38FF4A4C2A4B}" destId="{068F318D-A205-4757-9A56-DB594C36CF72}" srcOrd="12" destOrd="0" presId="urn:microsoft.com/office/officeart/2008/layout/PictureStrips"/>
    <dgm:cxn modelId="{7CE9A822-A52C-463D-9289-D1E2F6A54FCC}" type="presParOf" srcId="{068F318D-A205-4757-9A56-DB594C36CF72}" destId="{62E95784-15B4-441C-92FB-358F849CB4E0}" srcOrd="0" destOrd="0" presId="urn:microsoft.com/office/officeart/2008/layout/PictureStrips"/>
    <dgm:cxn modelId="{9E833D18-A070-4224-88CA-6BA7DD7F32BD}" type="presParOf" srcId="{068F318D-A205-4757-9A56-DB594C36CF72}" destId="{27534F9F-1A70-4CE0-BF7F-AAC0EB2CE2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678AC-6620-474A-B47B-8ECA1BE3501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D963DF5A-640B-49C4-9759-BEA2E8EBF33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забезпечити загальний доступ до недорогого, надійного та сучасного енергопостачання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9D543-F83C-4FE2-BE4F-DB3A8CD76E0F}" type="parTrans" cxnId="{A1A01D0B-3675-4985-8F30-A1B0B86D79E6}">
      <dgm:prSet/>
      <dgm:spPr/>
      <dgm:t>
        <a:bodyPr/>
        <a:lstStyle/>
        <a:p>
          <a:endParaRPr lang="ru-UA"/>
        </a:p>
      </dgm:t>
    </dgm:pt>
    <dgm:pt modelId="{844B756E-D89B-4C11-BB62-AC3110BF6E5D}" type="sibTrans" cxnId="{A1A01D0B-3675-4985-8F30-A1B0B86D79E6}">
      <dgm:prSet/>
      <dgm:spPr/>
      <dgm:t>
        <a:bodyPr/>
        <a:lstStyle/>
        <a:p>
          <a:endParaRPr lang="ru-UA"/>
        </a:p>
      </dgm:t>
    </dgm:pt>
    <dgm:pt modelId="{82A55AA4-4AC8-483B-944B-5A84191E9FF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подвоїти глобальний показник підвищення енергоефективності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7B305-C9F0-4465-A3CB-E3EF5150228E}" type="parTrans" cxnId="{F9C678CF-B15B-48A9-BE36-DBEA3C218020}">
      <dgm:prSet/>
      <dgm:spPr/>
      <dgm:t>
        <a:bodyPr/>
        <a:lstStyle/>
        <a:p>
          <a:endParaRPr lang="ru-UA"/>
        </a:p>
      </dgm:t>
    </dgm:pt>
    <dgm:pt modelId="{CAC15126-2CAF-454F-9F63-DB515DD1EAA9}" type="sibTrans" cxnId="{F9C678CF-B15B-48A9-BE36-DBEA3C218020}">
      <dgm:prSet/>
      <dgm:spPr/>
      <dgm:t>
        <a:bodyPr/>
        <a:lstStyle/>
        <a:p>
          <a:endParaRPr lang="ru-UA"/>
        </a:p>
      </dgm:t>
    </dgm:pt>
    <dgm:pt modelId="{1709536E-18F9-4375-9CAC-17350C0C736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значно збільшити частку енергії з відновлюваних джерел у світовому енергетичному балансі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5A36B-50D2-40DB-AF95-50B9B2369FFA}" type="parTrans" cxnId="{66A66288-9DF9-4E6B-8447-25BE15A0861C}">
      <dgm:prSet/>
      <dgm:spPr/>
      <dgm:t>
        <a:bodyPr/>
        <a:lstStyle/>
        <a:p>
          <a:endParaRPr lang="ru-UA"/>
        </a:p>
      </dgm:t>
    </dgm:pt>
    <dgm:pt modelId="{8D8C607F-CB10-4DA4-B8B5-6B85C3547340}" type="sibTrans" cxnId="{66A66288-9DF9-4E6B-8447-25BE15A0861C}">
      <dgm:prSet/>
      <dgm:spPr/>
      <dgm:t>
        <a:bodyPr/>
        <a:lstStyle/>
        <a:p>
          <a:endParaRPr lang="ru-UA"/>
        </a:p>
      </dgm:t>
    </dgm:pt>
    <dgm:pt modelId="{AD4A4ABA-6ABB-448E-A43B-27310CB113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активізувати міжнародне співробітництво з метою полегшення доступу до досліджень та технологій у галузі екологічно чистої енергетики, включаючи відновлювану енергетику, підвищення енергоефективності та передові та чистіші технології використання викопного палива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A6ABB-7A72-40B3-BAEF-006784C5FACE}" type="parTrans" cxnId="{79FCDB18-54CE-4607-AC7A-D090FD8B472A}">
      <dgm:prSet/>
      <dgm:spPr/>
      <dgm:t>
        <a:bodyPr/>
        <a:lstStyle/>
        <a:p>
          <a:endParaRPr lang="ru-UA"/>
        </a:p>
      </dgm:t>
    </dgm:pt>
    <dgm:pt modelId="{71F36C69-80ED-4EA4-A9B0-33654A47FB50}" type="sibTrans" cxnId="{79FCDB18-54CE-4607-AC7A-D090FD8B472A}">
      <dgm:prSet/>
      <dgm:spPr/>
      <dgm:t>
        <a:bodyPr/>
        <a:lstStyle/>
        <a:p>
          <a:endParaRPr lang="ru-UA"/>
        </a:p>
      </dgm:t>
    </dgm:pt>
    <dgm:pt modelId="{4C234BB5-1AB3-4F8A-B0AC-F23530AB0CCF}" type="pres">
      <dgm:prSet presAssocID="{F64678AC-6620-474A-B47B-8ECA1BE35010}" presName="linear" presStyleCnt="0">
        <dgm:presLayoutVars>
          <dgm:dir/>
          <dgm:animLvl val="lvl"/>
          <dgm:resizeHandles val="exact"/>
        </dgm:presLayoutVars>
      </dgm:prSet>
      <dgm:spPr/>
    </dgm:pt>
    <dgm:pt modelId="{C4DA4D38-195A-4732-BFE6-51A4CE309FE6}" type="pres">
      <dgm:prSet presAssocID="{D963DF5A-640B-49C4-9759-BEA2E8EBF338}" presName="parentLin" presStyleCnt="0"/>
      <dgm:spPr/>
    </dgm:pt>
    <dgm:pt modelId="{92564068-CFF5-4A0A-B265-1BA359A360EE}" type="pres">
      <dgm:prSet presAssocID="{D963DF5A-640B-49C4-9759-BEA2E8EBF338}" presName="parentLeftMargin" presStyleLbl="node1" presStyleIdx="0" presStyleCnt="4"/>
      <dgm:spPr/>
    </dgm:pt>
    <dgm:pt modelId="{EC7D7B1A-4E2F-4F69-A348-46A428ABC582}" type="pres">
      <dgm:prSet presAssocID="{D963DF5A-640B-49C4-9759-BEA2E8EBF338}" presName="parentText" presStyleLbl="node1" presStyleIdx="0" presStyleCnt="4" custScaleX="142857" custLinFactNeighborX="-10098">
        <dgm:presLayoutVars>
          <dgm:chMax val="0"/>
          <dgm:bulletEnabled val="1"/>
        </dgm:presLayoutVars>
      </dgm:prSet>
      <dgm:spPr/>
    </dgm:pt>
    <dgm:pt modelId="{770B78F3-8AC6-4150-8241-7EBD4040426E}" type="pres">
      <dgm:prSet presAssocID="{D963DF5A-640B-49C4-9759-BEA2E8EBF338}" presName="negativeSpace" presStyleCnt="0"/>
      <dgm:spPr/>
    </dgm:pt>
    <dgm:pt modelId="{7DDCF3D1-1282-4445-8793-6ECFCE6758F6}" type="pres">
      <dgm:prSet presAssocID="{D963DF5A-640B-49C4-9759-BEA2E8EBF338}" presName="childText" presStyleLbl="conFgAcc1" presStyleIdx="0" presStyleCnt="4">
        <dgm:presLayoutVars>
          <dgm:bulletEnabled val="1"/>
        </dgm:presLayoutVars>
      </dgm:prSet>
      <dgm:spPr/>
    </dgm:pt>
    <dgm:pt modelId="{CF1E075A-15DE-475A-8EF9-531FC128A014}" type="pres">
      <dgm:prSet presAssocID="{844B756E-D89B-4C11-BB62-AC3110BF6E5D}" presName="spaceBetweenRectangles" presStyleCnt="0"/>
      <dgm:spPr/>
    </dgm:pt>
    <dgm:pt modelId="{3A09E277-22AD-4AA9-9291-D136033C2825}" type="pres">
      <dgm:prSet presAssocID="{82A55AA4-4AC8-483B-944B-5A84191E9FF2}" presName="parentLin" presStyleCnt="0"/>
      <dgm:spPr/>
    </dgm:pt>
    <dgm:pt modelId="{1069634D-59C9-4C16-9525-64D023701E2C}" type="pres">
      <dgm:prSet presAssocID="{82A55AA4-4AC8-483B-944B-5A84191E9FF2}" presName="parentLeftMargin" presStyleLbl="node1" presStyleIdx="0" presStyleCnt="4"/>
      <dgm:spPr/>
    </dgm:pt>
    <dgm:pt modelId="{DE579D77-11F6-4644-8570-D0F8EE20B4B8}" type="pres">
      <dgm:prSet presAssocID="{82A55AA4-4AC8-483B-944B-5A84191E9FF2}" presName="parentText" presStyleLbl="node1" presStyleIdx="1" presStyleCnt="4" custScaleX="142857" custLinFactNeighborX="-10098">
        <dgm:presLayoutVars>
          <dgm:chMax val="0"/>
          <dgm:bulletEnabled val="1"/>
        </dgm:presLayoutVars>
      </dgm:prSet>
      <dgm:spPr/>
    </dgm:pt>
    <dgm:pt modelId="{844F4FF8-B51E-485E-85A0-A952EEACF3B6}" type="pres">
      <dgm:prSet presAssocID="{82A55AA4-4AC8-483B-944B-5A84191E9FF2}" presName="negativeSpace" presStyleCnt="0"/>
      <dgm:spPr/>
    </dgm:pt>
    <dgm:pt modelId="{37F109CF-ADC6-4760-BF29-042445EEE8B2}" type="pres">
      <dgm:prSet presAssocID="{82A55AA4-4AC8-483B-944B-5A84191E9FF2}" presName="childText" presStyleLbl="conFgAcc1" presStyleIdx="1" presStyleCnt="4">
        <dgm:presLayoutVars>
          <dgm:bulletEnabled val="1"/>
        </dgm:presLayoutVars>
      </dgm:prSet>
      <dgm:spPr/>
    </dgm:pt>
    <dgm:pt modelId="{35FFCFA7-64D7-4633-BF83-2961DFE68286}" type="pres">
      <dgm:prSet presAssocID="{CAC15126-2CAF-454F-9F63-DB515DD1EAA9}" presName="spaceBetweenRectangles" presStyleCnt="0"/>
      <dgm:spPr/>
    </dgm:pt>
    <dgm:pt modelId="{0AB0786C-7330-4AC9-A071-C2514035CCAF}" type="pres">
      <dgm:prSet presAssocID="{1709536E-18F9-4375-9CAC-17350C0C736A}" presName="parentLin" presStyleCnt="0"/>
      <dgm:spPr/>
    </dgm:pt>
    <dgm:pt modelId="{C7A66404-685E-4A3A-BEF2-258E4C68C0A4}" type="pres">
      <dgm:prSet presAssocID="{1709536E-18F9-4375-9CAC-17350C0C736A}" presName="parentLeftMargin" presStyleLbl="node1" presStyleIdx="1" presStyleCnt="4"/>
      <dgm:spPr/>
    </dgm:pt>
    <dgm:pt modelId="{5FCD7171-B997-499D-A2A8-11094DE9C5DC}" type="pres">
      <dgm:prSet presAssocID="{1709536E-18F9-4375-9CAC-17350C0C736A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1B6138D9-FFDC-49C6-83EF-82DC6A45F29A}" type="pres">
      <dgm:prSet presAssocID="{1709536E-18F9-4375-9CAC-17350C0C736A}" presName="negativeSpace" presStyleCnt="0"/>
      <dgm:spPr/>
    </dgm:pt>
    <dgm:pt modelId="{A4804899-FBFC-4556-A950-DC7C8BCC862F}" type="pres">
      <dgm:prSet presAssocID="{1709536E-18F9-4375-9CAC-17350C0C736A}" presName="childText" presStyleLbl="conFgAcc1" presStyleIdx="2" presStyleCnt="4">
        <dgm:presLayoutVars>
          <dgm:bulletEnabled val="1"/>
        </dgm:presLayoutVars>
      </dgm:prSet>
      <dgm:spPr/>
    </dgm:pt>
    <dgm:pt modelId="{BCA0CB4E-A609-4935-8536-5ACFFDD6CFC0}" type="pres">
      <dgm:prSet presAssocID="{8D8C607F-CB10-4DA4-B8B5-6B85C3547340}" presName="spaceBetweenRectangles" presStyleCnt="0"/>
      <dgm:spPr/>
    </dgm:pt>
    <dgm:pt modelId="{38B557ED-8A98-4661-A0BC-73B159354559}" type="pres">
      <dgm:prSet presAssocID="{AD4A4ABA-6ABB-448E-A43B-27310CB11310}" presName="parentLin" presStyleCnt="0"/>
      <dgm:spPr/>
    </dgm:pt>
    <dgm:pt modelId="{A05C4C45-F498-4D50-8327-12CC2C6E2C6D}" type="pres">
      <dgm:prSet presAssocID="{AD4A4ABA-6ABB-448E-A43B-27310CB11310}" presName="parentLeftMargin" presStyleLbl="node1" presStyleIdx="2" presStyleCnt="4"/>
      <dgm:spPr/>
    </dgm:pt>
    <dgm:pt modelId="{D8B280FB-C6B3-4ECA-9632-9AA76B230FF7}" type="pres">
      <dgm:prSet presAssocID="{AD4A4ABA-6ABB-448E-A43B-27310CB11310}" presName="parentText" presStyleLbl="node1" presStyleIdx="3" presStyleCnt="4" custScaleX="142857" custLinFactNeighborX="-10098" custLinFactNeighborY="-839">
        <dgm:presLayoutVars>
          <dgm:chMax val="0"/>
          <dgm:bulletEnabled val="1"/>
        </dgm:presLayoutVars>
      </dgm:prSet>
      <dgm:spPr/>
    </dgm:pt>
    <dgm:pt modelId="{9A89BE2B-5340-4EA9-9F2E-929641302420}" type="pres">
      <dgm:prSet presAssocID="{AD4A4ABA-6ABB-448E-A43B-27310CB11310}" presName="negativeSpace" presStyleCnt="0"/>
      <dgm:spPr/>
    </dgm:pt>
    <dgm:pt modelId="{DF68D252-14CC-4781-BC7A-B69EC970E854}" type="pres">
      <dgm:prSet presAssocID="{AD4A4ABA-6ABB-448E-A43B-27310CB113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A01D0B-3675-4985-8F30-A1B0B86D79E6}" srcId="{F64678AC-6620-474A-B47B-8ECA1BE35010}" destId="{D963DF5A-640B-49C4-9759-BEA2E8EBF338}" srcOrd="0" destOrd="0" parTransId="{B759D543-F83C-4FE2-BE4F-DB3A8CD76E0F}" sibTransId="{844B756E-D89B-4C11-BB62-AC3110BF6E5D}"/>
    <dgm:cxn modelId="{C9F9A915-751F-4DFB-AC19-B9F4945B1185}" type="presOf" srcId="{F64678AC-6620-474A-B47B-8ECA1BE35010}" destId="{4C234BB5-1AB3-4F8A-B0AC-F23530AB0CCF}" srcOrd="0" destOrd="0" presId="urn:microsoft.com/office/officeart/2005/8/layout/list1"/>
    <dgm:cxn modelId="{79FCDB18-54CE-4607-AC7A-D090FD8B472A}" srcId="{F64678AC-6620-474A-B47B-8ECA1BE35010}" destId="{AD4A4ABA-6ABB-448E-A43B-27310CB11310}" srcOrd="3" destOrd="0" parTransId="{DE9A6ABB-7A72-40B3-BAEF-006784C5FACE}" sibTransId="{71F36C69-80ED-4EA4-A9B0-33654A47FB50}"/>
    <dgm:cxn modelId="{60776534-89AA-4C17-84FE-EE0604B2C656}" type="presOf" srcId="{82A55AA4-4AC8-483B-944B-5A84191E9FF2}" destId="{DE579D77-11F6-4644-8570-D0F8EE20B4B8}" srcOrd="1" destOrd="0" presId="urn:microsoft.com/office/officeart/2005/8/layout/list1"/>
    <dgm:cxn modelId="{1F28F13E-61F9-464D-B10E-43925A6CBCD9}" type="presOf" srcId="{1709536E-18F9-4375-9CAC-17350C0C736A}" destId="{5FCD7171-B997-499D-A2A8-11094DE9C5DC}" srcOrd="1" destOrd="0" presId="urn:microsoft.com/office/officeart/2005/8/layout/list1"/>
    <dgm:cxn modelId="{66A66288-9DF9-4E6B-8447-25BE15A0861C}" srcId="{F64678AC-6620-474A-B47B-8ECA1BE35010}" destId="{1709536E-18F9-4375-9CAC-17350C0C736A}" srcOrd="2" destOrd="0" parTransId="{DE75A36B-50D2-40DB-AF95-50B9B2369FFA}" sibTransId="{8D8C607F-CB10-4DA4-B8B5-6B85C3547340}"/>
    <dgm:cxn modelId="{C93A7495-51EF-4CF6-8F61-046F4EF3B1BD}" type="presOf" srcId="{1709536E-18F9-4375-9CAC-17350C0C736A}" destId="{C7A66404-685E-4A3A-BEF2-258E4C68C0A4}" srcOrd="0" destOrd="0" presId="urn:microsoft.com/office/officeart/2005/8/layout/list1"/>
    <dgm:cxn modelId="{2FCC02B1-8F3C-41B8-8B6F-8E2F9F4103F2}" type="presOf" srcId="{D963DF5A-640B-49C4-9759-BEA2E8EBF338}" destId="{EC7D7B1A-4E2F-4F69-A348-46A428ABC582}" srcOrd="1" destOrd="0" presId="urn:microsoft.com/office/officeart/2005/8/layout/list1"/>
    <dgm:cxn modelId="{F9C678CF-B15B-48A9-BE36-DBEA3C218020}" srcId="{F64678AC-6620-474A-B47B-8ECA1BE35010}" destId="{82A55AA4-4AC8-483B-944B-5A84191E9FF2}" srcOrd="1" destOrd="0" parTransId="{BD67B305-C9F0-4465-A3CB-E3EF5150228E}" sibTransId="{CAC15126-2CAF-454F-9F63-DB515DD1EAA9}"/>
    <dgm:cxn modelId="{880C9BD5-357B-4134-B7F3-EA4D1FB0EF2A}" type="presOf" srcId="{AD4A4ABA-6ABB-448E-A43B-27310CB11310}" destId="{D8B280FB-C6B3-4ECA-9632-9AA76B230FF7}" srcOrd="1" destOrd="0" presId="urn:microsoft.com/office/officeart/2005/8/layout/list1"/>
    <dgm:cxn modelId="{9C11CFD8-63D4-4F2D-BCF6-283E3D35C166}" type="presOf" srcId="{82A55AA4-4AC8-483B-944B-5A84191E9FF2}" destId="{1069634D-59C9-4C16-9525-64D023701E2C}" srcOrd="0" destOrd="0" presId="urn:microsoft.com/office/officeart/2005/8/layout/list1"/>
    <dgm:cxn modelId="{116412DE-6A42-4850-8043-C0D7DE37B553}" type="presOf" srcId="{D963DF5A-640B-49C4-9759-BEA2E8EBF338}" destId="{92564068-CFF5-4A0A-B265-1BA359A360EE}" srcOrd="0" destOrd="0" presId="urn:microsoft.com/office/officeart/2005/8/layout/list1"/>
    <dgm:cxn modelId="{4AD3BEEC-70A4-4BC4-A158-9FBF536ACE5B}" type="presOf" srcId="{AD4A4ABA-6ABB-448E-A43B-27310CB11310}" destId="{A05C4C45-F498-4D50-8327-12CC2C6E2C6D}" srcOrd="0" destOrd="0" presId="urn:microsoft.com/office/officeart/2005/8/layout/list1"/>
    <dgm:cxn modelId="{20C6BEAD-2CDA-49A1-82EA-19D210E50DC2}" type="presParOf" srcId="{4C234BB5-1AB3-4F8A-B0AC-F23530AB0CCF}" destId="{C4DA4D38-195A-4732-BFE6-51A4CE309FE6}" srcOrd="0" destOrd="0" presId="urn:microsoft.com/office/officeart/2005/8/layout/list1"/>
    <dgm:cxn modelId="{26EB773C-77F5-4156-AB97-804E06C67EC9}" type="presParOf" srcId="{C4DA4D38-195A-4732-BFE6-51A4CE309FE6}" destId="{92564068-CFF5-4A0A-B265-1BA359A360EE}" srcOrd="0" destOrd="0" presId="urn:microsoft.com/office/officeart/2005/8/layout/list1"/>
    <dgm:cxn modelId="{C05A457C-24D6-4039-B8F2-67DF42D4F724}" type="presParOf" srcId="{C4DA4D38-195A-4732-BFE6-51A4CE309FE6}" destId="{EC7D7B1A-4E2F-4F69-A348-46A428ABC582}" srcOrd="1" destOrd="0" presId="urn:microsoft.com/office/officeart/2005/8/layout/list1"/>
    <dgm:cxn modelId="{C9D87DED-0EAE-4B8B-B027-7D4FBF51C9C4}" type="presParOf" srcId="{4C234BB5-1AB3-4F8A-B0AC-F23530AB0CCF}" destId="{770B78F3-8AC6-4150-8241-7EBD4040426E}" srcOrd="1" destOrd="0" presId="urn:microsoft.com/office/officeart/2005/8/layout/list1"/>
    <dgm:cxn modelId="{B0DFE392-160E-4D4F-924C-94A79946CEEA}" type="presParOf" srcId="{4C234BB5-1AB3-4F8A-B0AC-F23530AB0CCF}" destId="{7DDCF3D1-1282-4445-8793-6ECFCE6758F6}" srcOrd="2" destOrd="0" presId="urn:microsoft.com/office/officeart/2005/8/layout/list1"/>
    <dgm:cxn modelId="{914501E0-7903-4020-91D3-6AD89F47A350}" type="presParOf" srcId="{4C234BB5-1AB3-4F8A-B0AC-F23530AB0CCF}" destId="{CF1E075A-15DE-475A-8EF9-531FC128A014}" srcOrd="3" destOrd="0" presId="urn:microsoft.com/office/officeart/2005/8/layout/list1"/>
    <dgm:cxn modelId="{D1A87565-6EA2-4D2B-BB60-D2D495CFB34B}" type="presParOf" srcId="{4C234BB5-1AB3-4F8A-B0AC-F23530AB0CCF}" destId="{3A09E277-22AD-4AA9-9291-D136033C2825}" srcOrd="4" destOrd="0" presId="urn:microsoft.com/office/officeart/2005/8/layout/list1"/>
    <dgm:cxn modelId="{33417225-80A9-4296-B728-03C1D828E7D3}" type="presParOf" srcId="{3A09E277-22AD-4AA9-9291-D136033C2825}" destId="{1069634D-59C9-4C16-9525-64D023701E2C}" srcOrd="0" destOrd="0" presId="urn:microsoft.com/office/officeart/2005/8/layout/list1"/>
    <dgm:cxn modelId="{417AB912-9622-4292-B339-D24BEA8ECC3F}" type="presParOf" srcId="{3A09E277-22AD-4AA9-9291-D136033C2825}" destId="{DE579D77-11F6-4644-8570-D0F8EE20B4B8}" srcOrd="1" destOrd="0" presId="urn:microsoft.com/office/officeart/2005/8/layout/list1"/>
    <dgm:cxn modelId="{0A3542F8-5D8A-4771-8D77-1A852335D4C9}" type="presParOf" srcId="{4C234BB5-1AB3-4F8A-B0AC-F23530AB0CCF}" destId="{844F4FF8-B51E-485E-85A0-A952EEACF3B6}" srcOrd="5" destOrd="0" presId="urn:microsoft.com/office/officeart/2005/8/layout/list1"/>
    <dgm:cxn modelId="{BE3093E5-EB63-4F78-A769-2D5D8F004D12}" type="presParOf" srcId="{4C234BB5-1AB3-4F8A-B0AC-F23530AB0CCF}" destId="{37F109CF-ADC6-4760-BF29-042445EEE8B2}" srcOrd="6" destOrd="0" presId="urn:microsoft.com/office/officeart/2005/8/layout/list1"/>
    <dgm:cxn modelId="{05BF3106-E6D7-40B7-BF4F-955C0B466614}" type="presParOf" srcId="{4C234BB5-1AB3-4F8A-B0AC-F23530AB0CCF}" destId="{35FFCFA7-64D7-4633-BF83-2961DFE68286}" srcOrd="7" destOrd="0" presId="urn:microsoft.com/office/officeart/2005/8/layout/list1"/>
    <dgm:cxn modelId="{F797455C-7614-43AB-B59C-37223260D32D}" type="presParOf" srcId="{4C234BB5-1AB3-4F8A-B0AC-F23530AB0CCF}" destId="{0AB0786C-7330-4AC9-A071-C2514035CCAF}" srcOrd="8" destOrd="0" presId="urn:microsoft.com/office/officeart/2005/8/layout/list1"/>
    <dgm:cxn modelId="{9DE1683E-554E-4687-A8F8-E81E06766911}" type="presParOf" srcId="{0AB0786C-7330-4AC9-A071-C2514035CCAF}" destId="{C7A66404-685E-4A3A-BEF2-258E4C68C0A4}" srcOrd="0" destOrd="0" presId="urn:microsoft.com/office/officeart/2005/8/layout/list1"/>
    <dgm:cxn modelId="{D7CF78BB-5DB2-458B-9AAC-8B17FCD299E9}" type="presParOf" srcId="{0AB0786C-7330-4AC9-A071-C2514035CCAF}" destId="{5FCD7171-B997-499D-A2A8-11094DE9C5DC}" srcOrd="1" destOrd="0" presId="urn:microsoft.com/office/officeart/2005/8/layout/list1"/>
    <dgm:cxn modelId="{7C45DAD6-5729-45DB-A50C-97D3DD1D1260}" type="presParOf" srcId="{4C234BB5-1AB3-4F8A-B0AC-F23530AB0CCF}" destId="{1B6138D9-FFDC-49C6-83EF-82DC6A45F29A}" srcOrd="9" destOrd="0" presId="urn:microsoft.com/office/officeart/2005/8/layout/list1"/>
    <dgm:cxn modelId="{06CBCA9E-CABC-4C8C-88A5-B8B267EA8B67}" type="presParOf" srcId="{4C234BB5-1AB3-4F8A-B0AC-F23530AB0CCF}" destId="{A4804899-FBFC-4556-A950-DC7C8BCC862F}" srcOrd="10" destOrd="0" presId="urn:microsoft.com/office/officeart/2005/8/layout/list1"/>
    <dgm:cxn modelId="{B4BF1142-D039-43F8-B8C9-3B1EB200C140}" type="presParOf" srcId="{4C234BB5-1AB3-4F8A-B0AC-F23530AB0CCF}" destId="{BCA0CB4E-A609-4935-8536-5ACFFDD6CFC0}" srcOrd="11" destOrd="0" presId="urn:microsoft.com/office/officeart/2005/8/layout/list1"/>
    <dgm:cxn modelId="{9B240C8D-A646-4A25-8C55-18E9BB2E5D55}" type="presParOf" srcId="{4C234BB5-1AB3-4F8A-B0AC-F23530AB0CCF}" destId="{38B557ED-8A98-4661-A0BC-73B159354559}" srcOrd="12" destOrd="0" presId="urn:microsoft.com/office/officeart/2005/8/layout/list1"/>
    <dgm:cxn modelId="{4938BBF3-DD7B-4348-A2B2-5AFDCBDCEF4D}" type="presParOf" srcId="{38B557ED-8A98-4661-A0BC-73B159354559}" destId="{A05C4C45-F498-4D50-8327-12CC2C6E2C6D}" srcOrd="0" destOrd="0" presId="urn:microsoft.com/office/officeart/2005/8/layout/list1"/>
    <dgm:cxn modelId="{DAE84B75-E28D-4B08-8143-2308AA8AF287}" type="presParOf" srcId="{38B557ED-8A98-4661-A0BC-73B159354559}" destId="{D8B280FB-C6B3-4ECA-9632-9AA76B230FF7}" srcOrd="1" destOrd="0" presId="urn:microsoft.com/office/officeart/2005/8/layout/list1"/>
    <dgm:cxn modelId="{799CCE7C-BC08-4C8D-806D-1420F0632455}" type="presParOf" srcId="{4C234BB5-1AB3-4F8A-B0AC-F23530AB0CCF}" destId="{9A89BE2B-5340-4EA9-9F2E-929641302420}" srcOrd="13" destOrd="0" presId="urn:microsoft.com/office/officeart/2005/8/layout/list1"/>
    <dgm:cxn modelId="{D9CE7562-3AD7-428A-9B1F-4E4DD00E39EB}" type="presParOf" srcId="{4C234BB5-1AB3-4F8A-B0AC-F23530AB0CCF}" destId="{DF68D252-14CC-4781-BC7A-B69EC970E8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4218F-A421-4B7D-B941-10852DD2F94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5CA9753-B49D-44F8-830A-108761AE2E0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Підтримувати економічне зростання на душу населення відповідно до національних умов і, зокрема, зростання ВВП не менше 7% річних у найменш розвинених країнах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8DE8E-2F2C-4714-B9DC-732B0ED12617}" type="parTrans" cxnId="{053B181C-074F-4CCC-83C2-8EB6540DE579}">
      <dgm:prSet/>
      <dgm:spPr/>
      <dgm:t>
        <a:bodyPr/>
        <a:lstStyle/>
        <a:p>
          <a:endParaRPr lang="ru-UA"/>
        </a:p>
      </dgm:t>
    </dgm:pt>
    <dgm:pt modelId="{8DD5BD8F-D044-4D00-8E4A-5DA354A9236F}" type="sibTrans" cxnId="{053B181C-074F-4CCC-83C2-8EB6540DE579}">
      <dgm:prSet/>
      <dgm:spPr/>
      <dgm:t>
        <a:bodyPr/>
        <a:lstStyle/>
        <a:p>
          <a:endParaRPr lang="ru-UA"/>
        </a:p>
      </dgm:t>
    </dgm:pt>
    <dgm:pt modelId="{20D3361F-B8D0-426A-8DEB-E24A5E08CD9D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повну їй продуктивну зайнятість та гідну турботу для всіх жінок та чоловіків, у тому числі молодих людей та інвалідів та рівну оплату за працю рівної цінності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9A130-44B5-4533-B348-B2FE82D1A6ED}" type="parTrans" cxnId="{0A7EBD9A-B755-42BC-983D-C814805531DA}">
      <dgm:prSet/>
      <dgm:spPr/>
      <dgm:t>
        <a:bodyPr/>
        <a:lstStyle/>
        <a:p>
          <a:endParaRPr lang="ru-UA"/>
        </a:p>
      </dgm:t>
    </dgm:pt>
    <dgm:pt modelId="{F89223EF-9929-47F2-B6DF-9C0ACCD3AEA4}" type="sibTrans" cxnId="{0A7EBD9A-B755-42BC-983D-C814805531DA}">
      <dgm:prSet/>
      <dgm:spPr/>
      <dgm:t>
        <a:bodyPr/>
        <a:lstStyle/>
        <a:p>
          <a:endParaRPr lang="ru-UA"/>
        </a:p>
      </dgm:t>
    </dgm:pt>
    <dgm:pt modelId="{15EFE354-27C8-4FFC-B849-8D2C3D5BBA1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підвищення продуктивності через диверсифікацію, технічну модернізацію та інновації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E6D1D-43C2-4828-A025-274D3A7FC483}" type="parTrans" cxnId="{85EA3BE3-1DC4-4632-A467-37DFEEF37255}">
      <dgm:prSet/>
      <dgm:spPr/>
      <dgm:t>
        <a:bodyPr/>
        <a:lstStyle/>
        <a:p>
          <a:endParaRPr lang="ru-UA"/>
        </a:p>
      </dgm:t>
    </dgm:pt>
    <dgm:pt modelId="{41438904-0464-44F3-9D38-357D25D233F4}" type="sibTrans" cxnId="{85EA3BE3-1DC4-4632-A467-37DFEEF37255}">
      <dgm:prSet/>
      <dgm:spPr/>
      <dgm:t>
        <a:bodyPr/>
        <a:lstStyle/>
        <a:p>
          <a:endParaRPr lang="ru-UA"/>
        </a:p>
      </dgm:t>
    </dgm:pt>
    <dgm:pt modelId="{C7D2176C-7F2F-4F46-873F-908F0C248F57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Проводити політику, орієнтовану на розвиток, підвищення продуктивності, створення робочих місць, підприємництво, творчість, інновації та підтримку малого бізнесу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5B556-C74C-47F3-8AB5-27FDA689D578}" type="parTrans" cxnId="{84D27A3B-AC01-4BCD-8A7F-2053D302FE24}">
      <dgm:prSet/>
      <dgm:spPr/>
      <dgm:t>
        <a:bodyPr/>
        <a:lstStyle/>
        <a:p>
          <a:endParaRPr lang="ru-UA"/>
        </a:p>
      </dgm:t>
    </dgm:pt>
    <dgm:pt modelId="{78116BDB-0FB7-4AFE-91CD-3A97B6DA975A}" type="sibTrans" cxnId="{84D27A3B-AC01-4BCD-8A7F-2053D302FE24}">
      <dgm:prSet/>
      <dgm:spPr/>
      <dgm:t>
        <a:bodyPr/>
        <a:lstStyle/>
        <a:p>
          <a:endParaRPr lang="ru-UA"/>
        </a:p>
      </dgm:t>
    </dgm:pt>
    <dgm:pt modelId="{C911EC78-8F5B-4531-837D-D39DC6C1155C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 глобальну ефективність використання ресурсів та прагнути до того, щоб економічне зростання не супроводжувалося погіршенням стану довкілля.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265B3-89DA-43BE-A26C-5EBE24BCF5D7}" type="parTrans" cxnId="{901576C0-09AF-44DD-A852-2F60BBEDDF34}">
      <dgm:prSet/>
      <dgm:spPr/>
      <dgm:t>
        <a:bodyPr/>
        <a:lstStyle/>
        <a:p>
          <a:endParaRPr lang="ru-UA"/>
        </a:p>
      </dgm:t>
    </dgm:pt>
    <dgm:pt modelId="{3DDA013B-5114-48C3-844D-697431E20BA7}" type="sibTrans" cxnId="{901576C0-09AF-44DD-A852-2F60BBEDDF34}">
      <dgm:prSet/>
      <dgm:spPr/>
      <dgm:t>
        <a:bodyPr/>
        <a:lstStyle/>
        <a:p>
          <a:endParaRPr lang="ru-UA"/>
        </a:p>
      </dgm:t>
    </dgm:pt>
    <dgm:pt modelId="{E4AF3BF9-D986-4D14-A4D0-2459BF0C01E6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Суттєво скоротити частку молоді, яка не працює, не навчається і не набуває професійних навичок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ACA83-CC44-4D58-B538-A88A13428656}" type="parTrans" cxnId="{CB95AE81-F53B-45C7-B9D3-899502AF600F}">
      <dgm:prSet/>
      <dgm:spPr/>
      <dgm:t>
        <a:bodyPr/>
        <a:lstStyle/>
        <a:p>
          <a:endParaRPr lang="ru-UA"/>
        </a:p>
      </dgm:t>
    </dgm:pt>
    <dgm:pt modelId="{A1AEBEB0-1389-4FDE-A33B-3C2A7F53F786}" type="sibTrans" cxnId="{CB95AE81-F53B-45C7-B9D3-899502AF600F}">
      <dgm:prSet/>
      <dgm:spPr/>
      <dgm:t>
        <a:bodyPr/>
        <a:lstStyle/>
        <a:p>
          <a:endParaRPr lang="ru-UA"/>
        </a:p>
      </dgm:t>
    </dgm:pt>
    <dgm:pt modelId="{F94D2C9A-86C6-4E14-96F6-44E279598EA3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Викоренити примусову працю, сучасне рабство та торгівлю людьми: покінчити з дитячою працею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74245-8C9A-4624-B38F-D359B88429FD}" type="parTrans" cxnId="{3F5A354E-53A4-4136-9354-F43A86597ED0}">
      <dgm:prSet/>
      <dgm:spPr/>
      <dgm:t>
        <a:bodyPr/>
        <a:lstStyle/>
        <a:p>
          <a:endParaRPr lang="ru-UA"/>
        </a:p>
      </dgm:t>
    </dgm:pt>
    <dgm:pt modelId="{65866813-0416-4E83-A832-6F2088A68024}" type="sibTrans" cxnId="{3F5A354E-53A4-4136-9354-F43A86597ED0}">
      <dgm:prSet/>
      <dgm:spPr/>
      <dgm:t>
        <a:bodyPr/>
        <a:lstStyle/>
        <a:p>
          <a:endParaRPr lang="ru-UA"/>
        </a:p>
      </dgm:t>
    </dgm:pt>
    <dgm:pt modelId="{5D18B07F-C730-4F26-99B1-38FF4A4C2A4B}" type="pres">
      <dgm:prSet presAssocID="{8404218F-A421-4B7D-B941-10852DD2F94A}" presName="Name0" presStyleCnt="0">
        <dgm:presLayoutVars>
          <dgm:dir/>
          <dgm:resizeHandles val="exact"/>
        </dgm:presLayoutVars>
      </dgm:prSet>
      <dgm:spPr/>
    </dgm:pt>
    <dgm:pt modelId="{C683768C-B15A-466B-ADD5-84A73E88BB82}" type="pres">
      <dgm:prSet presAssocID="{C5CA9753-B49D-44F8-830A-108761AE2E06}" presName="composite" presStyleCnt="0"/>
      <dgm:spPr/>
    </dgm:pt>
    <dgm:pt modelId="{7AC4E6F0-371D-4229-B2B8-B76D0958B7E3}" type="pres">
      <dgm:prSet presAssocID="{C5CA9753-B49D-44F8-830A-108761AE2E06}" presName="rect1" presStyleLbl="trAlignAcc1" presStyleIdx="0" presStyleCnt="7">
        <dgm:presLayoutVars>
          <dgm:bulletEnabled val="1"/>
        </dgm:presLayoutVars>
      </dgm:prSet>
      <dgm:spPr/>
    </dgm:pt>
    <dgm:pt modelId="{D0874AD2-3F00-4F4C-836D-1B2A09F4CBD8}" type="pres">
      <dgm:prSet presAssocID="{C5CA9753-B49D-44F8-830A-108761AE2E06}" presName="rect2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63000" r="-63000"/>
          </a:stretch>
        </a:blipFill>
      </dgm:spPr>
    </dgm:pt>
    <dgm:pt modelId="{72DDE095-084F-42A1-BB0C-7A991625FF9F}" type="pres">
      <dgm:prSet presAssocID="{8DD5BD8F-D044-4D00-8E4A-5DA354A9236F}" presName="sibTrans" presStyleCnt="0"/>
      <dgm:spPr/>
    </dgm:pt>
    <dgm:pt modelId="{CD1BA9A4-4A1E-444D-81CA-E08CDF17123C}" type="pres">
      <dgm:prSet presAssocID="{20D3361F-B8D0-426A-8DEB-E24A5E08CD9D}" presName="composite" presStyleCnt="0"/>
      <dgm:spPr/>
    </dgm:pt>
    <dgm:pt modelId="{B3F89EDF-3EAB-4B65-8807-F22EA299F8A3}" type="pres">
      <dgm:prSet presAssocID="{20D3361F-B8D0-426A-8DEB-E24A5E08CD9D}" presName="rect1" presStyleLbl="trAlignAcc1" presStyleIdx="1" presStyleCnt="7">
        <dgm:presLayoutVars>
          <dgm:bulletEnabled val="1"/>
        </dgm:presLayoutVars>
      </dgm:prSet>
      <dgm:spPr/>
    </dgm:pt>
    <dgm:pt modelId="{C7C1C310-1E0B-4928-A922-B31B48D5B22D}" type="pres">
      <dgm:prSet presAssocID="{20D3361F-B8D0-426A-8DEB-E24A5E08CD9D}" presName="rect2" presStyleLbl="fgImgPlace1" presStyleIdx="1" presStyleCnt="7"/>
      <dgm:spPr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F1753DC5-05F8-4F7D-8EC8-DC50886B1C88}" type="pres">
      <dgm:prSet presAssocID="{F89223EF-9929-47F2-B6DF-9C0ACCD3AEA4}" presName="sibTrans" presStyleCnt="0"/>
      <dgm:spPr/>
    </dgm:pt>
    <dgm:pt modelId="{556EFEBB-E9BA-40A9-9ABF-02A60EAD6ED4}" type="pres">
      <dgm:prSet presAssocID="{15EFE354-27C8-4FFC-B849-8D2C3D5BBA16}" presName="composite" presStyleCnt="0"/>
      <dgm:spPr/>
    </dgm:pt>
    <dgm:pt modelId="{64FA2034-9ED6-4E1C-BC6A-BF2179546735}" type="pres">
      <dgm:prSet presAssocID="{15EFE354-27C8-4FFC-B849-8D2C3D5BBA16}" presName="rect1" presStyleLbl="trAlignAcc1" presStyleIdx="2" presStyleCnt="7">
        <dgm:presLayoutVars>
          <dgm:bulletEnabled val="1"/>
        </dgm:presLayoutVars>
      </dgm:prSet>
      <dgm:spPr/>
    </dgm:pt>
    <dgm:pt modelId="{BA576684-5086-477C-9AA5-CD9FC6202845}" type="pres">
      <dgm:prSet presAssocID="{15EFE354-27C8-4FFC-B849-8D2C3D5BBA16}" presName="rect2" presStyleLbl="fgImgPlace1" presStyleIdx="2" presStyleCnt="7" custLinFactNeighborX="5950"/>
      <dgm:spPr>
        <a:blipFill rotWithShape="1">
          <a:blip xmlns:r="http://schemas.openxmlformats.org/officeDocument/2006/relationships" r:embed="rId3"/>
          <a:srcRect/>
          <a:stretch>
            <a:fillRect l="-57000" r="-57000"/>
          </a:stretch>
        </a:blipFill>
      </dgm:spPr>
    </dgm:pt>
    <dgm:pt modelId="{94BFC290-222C-4221-8D91-DD28ABD23518}" type="pres">
      <dgm:prSet presAssocID="{41438904-0464-44F3-9D38-357D25D233F4}" presName="sibTrans" presStyleCnt="0"/>
      <dgm:spPr/>
    </dgm:pt>
    <dgm:pt modelId="{CB15AF74-417F-42BC-8743-7CAD4C994E4E}" type="pres">
      <dgm:prSet presAssocID="{C7D2176C-7F2F-4F46-873F-908F0C248F57}" presName="composite" presStyleCnt="0"/>
      <dgm:spPr/>
    </dgm:pt>
    <dgm:pt modelId="{FFE58E89-3902-4FDA-B18E-A000AD5724DA}" type="pres">
      <dgm:prSet presAssocID="{C7D2176C-7F2F-4F46-873F-908F0C248F57}" presName="rect1" presStyleLbl="trAlignAcc1" presStyleIdx="3" presStyleCnt="7">
        <dgm:presLayoutVars>
          <dgm:bulletEnabled val="1"/>
        </dgm:presLayoutVars>
      </dgm:prSet>
      <dgm:spPr/>
    </dgm:pt>
    <dgm:pt modelId="{7ADB5663-574D-40AF-B8BB-8D120CEC2846}" type="pres">
      <dgm:prSet presAssocID="{C7D2176C-7F2F-4F46-873F-908F0C248F57}" presName="rect2" presStyleLbl="fgImgPlace1" presStyleIdx="3" presStyleCnt="7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2FAAACDA-680B-48BE-B863-A976957C2582}" type="pres">
      <dgm:prSet presAssocID="{78116BDB-0FB7-4AFE-91CD-3A97B6DA975A}" presName="sibTrans" presStyleCnt="0"/>
      <dgm:spPr/>
    </dgm:pt>
    <dgm:pt modelId="{0155FE32-361F-4218-9438-542356655660}" type="pres">
      <dgm:prSet presAssocID="{C911EC78-8F5B-4531-837D-D39DC6C1155C}" presName="composite" presStyleCnt="0"/>
      <dgm:spPr/>
    </dgm:pt>
    <dgm:pt modelId="{875AD5D9-7210-446E-82CC-D174E67BB61A}" type="pres">
      <dgm:prSet presAssocID="{C911EC78-8F5B-4531-837D-D39DC6C1155C}" presName="rect1" presStyleLbl="trAlignAcc1" presStyleIdx="4" presStyleCnt="7" custLinFactNeighborX="-1953" custLinFactNeighborY="-4860">
        <dgm:presLayoutVars>
          <dgm:bulletEnabled val="1"/>
        </dgm:presLayoutVars>
      </dgm:prSet>
      <dgm:spPr/>
    </dgm:pt>
    <dgm:pt modelId="{A13E2620-D34F-4C7C-A5F6-81FC40ACDB6F}" type="pres">
      <dgm:prSet presAssocID="{C911EC78-8F5B-4531-837D-D39DC6C1155C}" presName="rect2" presStyleLbl="f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l="-63000" r="-63000"/>
          </a:stretch>
        </a:blipFill>
      </dgm:spPr>
    </dgm:pt>
    <dgm:pt modelId="{74E42DF7-5A83-4A61-8F31-440597861F82}" type="pres">
      <dgm:prSet presAssocID="{3DDA013B-5114-48C3-844D-697431E20BA7}" presName="sibTrans" presStyleCnt="0"/>
      <dgm:spPr/>
    </dgm:pt>
    <dgm:pt modelId="{1777EF40-BBAC-40C5-A8F3-0B8B816A0BE6}" type="pres">
      <dgm:prSet presAssocID="{E4AF3BF9-D986-4D14-A4D0-2459BF0C01E6}" presName="composite" presStyleCnt="0"/>
      <dgm:spPr/>
    </dgm:pt>
    <dgm:pt modelId="{1224B404-0B8B-4417-8647-43CC51FD652F}" type="pres">
      <dgm:prSet presAssocID="{E4AF3BF9-D986-4D14-A4D0-2459BF0C01E6}" presName="rect1" presStyleLbl="trAlignAcc1" presStyleIdx="5" presStyleCnt="7" custLinFactNeighborX="-434" custLinFactNeighborY="-2777">
        <dgm:presLayoutVars>
          <dgm:bulletEnabled val="1"/>
        </dgm:presLayoutVars>
      </dgm:prSet>
      <dgm:spPr/>
    </dgm:pt>
    <dgm:pt modelId="{2C58D9FD-2B94-41B5-B3D7-EC446A501672}" type="pres">
      <dgm:prSet presAssocID="{E4AF3BF9-D986-4D14-A4D0-2459BF0C01E6}" presName="rect2" presStyleLbl="f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6BFF9EBF-E822-4A5C-AC1A-7EA63AF08957}" type="pres">
      <dgm:prSet presAssocID="{A1AEBEB0-1389-4FDE-A33B-3C2A7F53F786}" presName="sibTrans" presStyleCnt="0"/>
      <dgm:spPr/>
    </dgm:pt>
    <dgm:pt modelId="{068F318D-A205-4757-9A56-DB594C36CF72}" type="pres">
      <dgm:prSet presAssocID="{F94D2C9A-86C6-4E14-96F6-44E279598EA3}" presName="composite" presStyleCnt="0"/>
      <dgm:spPr/>
    </dgm:pt>
    <dgm:pt modelId="{62E95784-15B4-441C-92FB-358F849CB4E0}" type="pres">
      <dgm:prSet presAssocID="{F94D2C9A-86C6-4E14-96F6-44E279598EA3}" presName="rect1" presStyleLbl="trAlignAcc1" presStyleIdx="6" presStyleCnt="7" custLinFactNeighborX="-217" custLinFactNeighborY="-6248">
        <dgm:presLayoutVars>
          <dgm:bulletEnabled val="1"/>
        </dgm:presLayoutVars>
      </dgm:prSet>
      <dgm:spPr/>
    </dgm:pt>
    <dgm:pt modelId="{27534F9F-1A70-4CE0-BF7F-AAC0EB2CE2A0}" type="pres">
      <dgm:prSet presAssocID="{F94D2C9A-86C6-4E14-96F6-44E279598EA3}" presName="rect2" presStyleLbl="fgImgPlace1" presStyleIdx="6" presStyleCnt="7"/>
      <dgm:spPr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</dgm:spPr>
    </dgm:pt>
  </dgm:ptLst>
  <dgm:cxnLst>
    <dgm:cxn modelId="{053B181C-074F-4CCC-83C2-8EB6540DE579}" srcId="{8404218F-A421-4B7D-B941-10852DD2F94A}" destId="{C5CA9753-B49D-44F8-830A-108761AE2E06}" srcOrd="0" destOrd="0" parTransId="{DA18DE8E-2F2C-4714-B9DC-732B0ED12617}" sibTransId="{8DD5BD8F-D044-4D00-8E4A-5DA354A9236F}"/>
    <dgm:cxn modelId="{3F396D24-1967-456E-8696-04C9A18FA963}" type="presOf" srcId="{20D3361F-B8D0-426A-8DEB-E24A5E08CD9D}" destId="{B3F89EDF-3EAB-4B65-8807-F22EA299F8A3}" srcOrd="0" destOrd="0" presId="urn:microsoft.com/office/officeart/2008/layout/PictureStrips"/>
    <dgm:cxn modelId="{6C4FE22A-35BF-4C8D-81DB-8A69FC56DA99}" type="presOf" srcId="{C5CA9753-B49D-44F8-830A-108761AE2E06}" destId="{7AC4E6F0-371D-4229-B2B8-B76D0958B7E3}" srcOrd="0" destOrd="0" presId="urn:microsoft.com/office/officeart/2008/layout/PictureStrips"/>
    <dgm:cxn modelId="{D902C52E-F2D8-4CED-9622-566AA34DB284}" type="presOf" srcId="{E4AF3BF9-D986-4D14-A4D0-2459BF0C01E6}" destId="{1224B404-0B8B-4417-8647-43CC51FD652F}" srcOrd="0" destOrd="0" presId="urn:microsoft.com/office/officeart/2008/layout/PictureStrips"/>
    <dgm:cxn modelId="{84D27A3B-AC01-4BCD-8A7F-2053D302FE24}" srcId="{8404218F-A421-4B7D-B941-10852DD2F94A}" destId="{C7D2176C-7F2F-4F46-873F-908F0C248F57}" srcOrd="3" destOrd="0" parTransId="{7F35B556-C74C-47F3-8AB5-27FDA689D578}" sibTransId="{78116BDB-0FB7-4AFE-91CD-3A97B6DA975A}"/>
    <dgm:cxn modelId="{6DC18340-4C2D-4FE5-9344-B1BADEE7BC90}" type="presOf" srcId="{15EFE354-27C8-4FFC-B849-8D2C3D5BBA16}" destId="{64FA2034-9ED6-4E1C-BC6A-BF2179546735}" srcOrd="0" destOrd="0" presId="urn:microsoft.com/office/officeart/2008/layout/PictureStrips"/>
    <dgm:cxn modelId="{3F5A354E-53A4-4136-9354-F43A86597ED0}" srcId="{8404218F-A421-4B7D-B941-10852DD2F94A}" destId="{F94D2C9A-86C6-4E14-96F6-44E279598EA3}" srcOrd="6" destOrd="0" parTransId="{E2A74245-8C9A-4624-B38F-D359B88429FD}" sibTransId="{65866813-0416-4E83-A832-6F2088A68024}"/>
    <dgm:cxn modelId="{CB95AE81-F53B-45C7-B9D3-899502AF600F}" srcId="{8404218F-A421-4B7D-B941-10852DD2F94A}" destId="{E4AF3BF9-D986-4D14-A4D0-2459BF0C01E6}" srcOrd="5" destOrd="0" parTransId="{A5FACA83-CC44-4D58-B538-A88A13428656}" sibTransId="{A1AEBEB0-1389-4FDE-A33B-3C2A7F53F786}"/>
    <dgm:cxn modelId="{9949418E-C136-471C-8D65-33C886F8B019}" type="presOf" srcId="{C7D2176C-7F2F-4F46-873F-908F0C248F57}" destId="{FFE58E89-3902-4FDA-B18E-A000AD5724DA}" srcOrd="0" destOrd="0" presId="urn:microsoft.com/office/officeart/2008/layout/PictureStrips"/>
    <dgm:cxn modelId="{0A7EBD9A-B755-42BC-983D-C814805531DA}" srcId="{8404218F-A421-4B7D-B941-10852DD2F94A}" destId="{20D3361F-B8D0-426A-8DEB-E24A5E08CD9D}" srcOrd="1" destOrd="0" parTransId="{13C9A130-44B5-4533-B348-B2FE82D1A6ED}" sibTransId="{F89223EF-9929-47F2-B6DF-9C0ACCD3AEA4}"/>
    <dgm:cxn modelId="{AA28259E-6AB4-4069-A771-B035C4546194}" type="presOf" srcId="{C911EC78-8F5B-4531-837D-D39DC6C1155C}" destId="{875AD5D9-7210-446E-82CC-D174E67BB61A}" srcOrd="0" destOrd="0" presId="urn:microsoft.com/office/officeart/2008/layout/PictureStrips"/>
    <dgm:cxn modelId="{901576C0-09AF-44DD-A852-2F60BBEDDF34}" srcId="{8404218F-A421-4B7D-B941-10852DD2F94A}" destId="{C911EC78-8F5B-4531-837D-D39DC6C1155C}" srcOrd="4" destOrd="0" parTransId="{E9F265B3-89DA-43BE-A26C-5EBE24BCF5D7}" sibTransId="{3DDA013B-5114-48C3-844D-697431E20BA7}"/>
    <dgm:cxn modelId="{85EA3BE3-1DC4-4632-A467-37DFEEF37255}" srcId="{8404218F-A421-4B7D-B941-10852DD2F94A}" destId="{15EFE354-27C8-4FFC-B849-8D2C3D5BBA16}" srcOrd="2" destOrd="0" parTransId="{466E6D1D-43C2-4828-A025-274D3A7FC483}" sibTransId="{41438904-0464-44F3-9D38-357D25D233F4}"/>
    <dgm:cxn modelId="{551009EA-B844-432A-9754-754044C5313C}" type="presOf" srcId="{F94D2C9A-86C6-4E14-96F6-44E279598EA3}" destId="{62E95784-15B4-441C-92FB-358F849CB4E0}" srcOrd="0" destOrd="0" presId="urn:microsoft.com/office/officeart/2008/layout/PictureStrips"/>
    <dgm:cxn modelId="{02E368F2-74B8-4DEB-A6FB-C5D6105D0028}" type="presOf" srcId="{8404218F-A421-4B7D-B941-10852DD2F94A}" destId="{5D18B07F-C730-4F26-99B1-38FF4A4C2A4B}" srcOrd="0" destOrd="0" presId="urn:microsoft.com/office/officeart/2008/layout/PictureStrips"/>
    <dgm:cxn modelId="{E18EA95F-3456-44ED-BB70-A08C0055E12B}" type="presParOf" srcId="{5D18B07F-C730-4F26-99B1-38FF4A4C2A4B}" destId="{C683768C-B15A-466B-ADD5-84A73E88BB82}" srcOrd="0" destOrd="0" presId="urn:microsoft.com/office/officeart/2008/layout/PictureStrips"/>
    <dgm:cxn modelId="{F63A9307-8F96-42CB-AAC8-273646A87766}" type="presParOf" srcId="{C683768C-B15A-466B-ADD5-84A73E88BB82}" destId="{7AC4E6F0-371D-4229-B2B8-B76D0958B7E3}" srcOrd="0" destOrd="0" presId="urn:microsoft.com/office/officeart/2008/layout/PictureStrips"/>
    <dgm:cxn modelId="{A6749B26-24FA-4446-8598-E42F1E939991}" type="presParOf" srcId="{C683768C-B15A-466B-ADD5-84A73E88BB82}" destId="{D0874AD2-3F00-4F4C-836D-1B2A09F4CBD8}" srcOrd="1" destOrd="0" presId="urn:microsoft.com/office/officeart/2008/layout/PictureStrips"/>
    <dgm:cxn modelId="{1F555F13-65AF-4246-88CB-39F6BA2E6B18}" type="presParOf" srcId="{5D18B07F-C730-4F26-99B1-38FF4A4C2A4B}" destId="{72DDE095-084F-42A1-BB0C-7A991625FF9F}" srcOrd="1" destOrd="0" presId="urn:microsoft.com/office/officeart/2008/layout/PictureStrips"/>
    <dgm:cxn modelId="{3457484D-AC72-4C59-AFF6-5409DD31865E}" type="presParOf" srcId="{5D18B07F-C730-4F26-99B1-38FF4A4C2A4B}" destId="{CD1BA9A4-4A1E-444D-81CA-E08CDF17123C}" srcOrd="2" destOrd="0" presId="urn:microsoft.com/office/officeart/2008/layout/PictureStrips"/>
    <dgm:cxn modelId="{9709ADE8-3D03-425D-9FB6-5D997C299C0F}" type="presParOf" srcId="{CD1BA9A4-4A1E-444D-81CA-E08CDF17123C}" destId="{B3F89EDF-3EAB-4B65-8807-F22EA299F8A3}" srcOrd="0" destOrd="0" presId="urn:microsoft.com/office/officeart/2008/layout/PictureStrips"/>
    <dgm:cxn modelId="{F3656C3F-6200-42A8-A570-8097211F4D57}" type="presParOf" srcId="{CD1BA9A4-4A1E-444D-81CA-E08CDF17123C}" destId="{C7C1C310-1E0B-4928-A922-B31B48D5B22D}" srcOrd="1" destOrd="0" presId="urn:microsoft.com/office/officeart/2008/layout/PictureStrips"/>
    <dgm:cxn modelId="{3DBA23AD-186C-4EEF-A739-3A843113812D}" type="presParOf" srcId="{5D18B07F-C730-4F26-99B1-38FF4A4C2A4B}" destId="{F1753DC5-05F8-4F7D-8EC8-DC50886B1C88}" srcOrd="3" destOrd="0" presId="urn:microsoft.com/office/officeart/2008/layout/PictureStrips"/>
    <dgm:cxn modelId="{26B5435E-0B08-40EA-A2DC-9D94130AFA71}" type="presParOf" srcId="{5D18B07F-C730-4F26-99B1-38FF4A4C2A4B}" destId="{556EFEBB-E9BA-40A9-9ABF-02A60EAD6ED4}" srcOrd="4" destOrd="0" presId="urn:microsoft.com/office/officeart/2008/layout/PictureStrips"/>
    <dgm:cxn modelId="{1EC61B80-55A2-443C-ADA5-7A52C200AC24}" type="presParOf" srcId="{556EFEBB-E9BA-40A9-9ABF-02A60EAD6ED4}" destId="{64FA2034-9ED6-4E1C-BC6A-BF2179546735}" srcOrd="0" destOrd="0" presId="urn:microsoft.com/office/officeart/2008/layout/PictureStrips"/>
    <dgm:cxn modelId="{F8472413-C239-47F3-A6D5-AA0E15C3E86D}" type="presParOf" srcId="{556EFEBB-E9BA-40A9-9ABF-02A60EAD6ED4}" destId="{BA576684-5086-477C-9AA5-CD9FC6202845}" srcOrd="1" destOrd="0" presId="urn:microsoft.com/office/officeart/2008/layout/PictureStrips"/>
    <dgm:cxn modelId="{CAC529F1-3A14-4CAA-B76F-B8D5D421B195}" type="presParOf" srcId="{5D18B07F-C730-4F26-99B1-38FF4A4C2A4B}" destId="{94BFC290-222C-4221-8D91-DD28ABD23518}" srcOrd="5" destOrd="0" presId="urn:microsoft.com/office/officeart/2008/layout/PictureStrips"/>
    <dgm:cxn modelId="{7B72C885-524A-4A39-86D3-09EA5C4EB194}" type="presParOf" srcId="{5D18B07F-C730-4F26-99B1-38FF4A4C2A4B}" destId="{CB15AF74-417F-42BC-8743-7CAD4C994E4E}" srcOrd="6" destOrd="0" presId="urn:microsoft.com/office/officeart/2008/layout/PictureStrips"/>
    <dgm:cxn modelId="{CE5BD2F1-6EDD-4963-B180-4A8A9AF34368}" type="presParOf" srcId="{CB15AF74-417F-42BC-8743-7CAD4C994E4E}" destId="{FFE58E89-3902-4FDA-B18E-A000AD5724DA}" srcOrd="0" destOrd="0" presId="urn:microsoft.com/office/officeart/2008/layout/PictureStrips"/>
    <dgm:cxn modelId="{8FB48ECD-453D-4910-B8B9-29948F2C1AA3}" type="presParOf" srcId="{CB15AF74-417F-42BC-8743-7CAD4C994E4E}" destId="{7ADB5663-574D-40AF-B8BB-8D120CEC2846}" srcOrd="1" destOrd="0" presId="urn:microsoft.com/office/officeart/2008/layout/PictureStrips"/>
    <dgm:cxn modelId="{CF7D0B73-1222-4B3A-8B66-6EBEAAF3CE68}" type="presParOf" srcId="{5D18B07F-C730-4F26-99B1-38FF4A4C2A4B}" destId="{2FAAACDA-680B-48BE-B863-A976957C2582}" srcOrd="7" destOrd="0" presId="urn:microsoft.com/office/officeart/2008/layout/PictureStrips"/>
    <dgm:cxn modelId="{9B394D58-0143-45F7-B069-6485BEA7B4DF}" type="presParOf" srcId="{5D18B07F-C730-4F26-99B1-38FF4A4C2A4B}" destId="{0155FE32-361F-4218-9438-542356655660}" srcOrd="8" destOrd="0" presId="urn:microsoft.com/office/officeart/2008/layout/PictureStrips"/>
    <dgm:cxn modelId="{67E45031-A75D-46F5-BBF4-6F97E79F5AD4}" type="presParOf" srcId="{0155FE32-361F-4218-9438-542356655660}" destId="{875AD5D9-7210-446E-82CC-D174E67BB61A}" srcOrd="0" destOrd="0" presId="urn:microsoft.com/office/officeart/2008/layout/PictureStrips"/>
    <dgm:cxn modelId="{6A5AAD73-84DE-4E14-B451-32A5F31A53B1}" type="presParOf" srcId="{0155FE32-361F-4218-9438-542356655660}" destId="{A13E2620-D34F-4C7C-A5F6-81FC40ACDB6F}" srcOrd="1" destOrd="0" presId="urn:microsoft.com/office/officeart/2008/layout/PictureStrips"/>
    <dgm:cxn modelId="{E2BCEB56-2433-4C00-8778-B80D93E35223}" type="presParOf" srcId="{5D18B07F-C730-4F26-99B1-38FF4A4C2A4B}" destId="{74E42DF7-5A83-4A61-8F31-440597861F82}" srcOrd="9" destOrd="0" presId="urn:microsoft.com/office/officeart/2008/layout/PictureStrips"/>
    <dgm:cxn modelId="{46C8936A-13C9-4935-BCCF-EF945CB762F8}" type="presParOf" srcId="{5D18B07F-C730-4F26-99B1-38FF4A4C2A4B}" destId="{1777EF40-BBAC-40C5-A8F3-0B8B816A0BE6}" srcOrd="10" destOrd="0" presId="urn:microsoft.com/office/officeart/2008/layout/PictureStrips"/>
    <dgm:cxn modelId="{AE4918FF-313A-4B0E-880D-C9B40868D178}" type="presParOf" srcId="{1777EF40-BBAC-40C5-A8F3-0B8B816A0BE6}" destId="{1224B404-0B8B-4417-8647-43CC51FD652F}" srcOrd="0" destOrd="0" presId="urn:microsoft.com/office/officeart/2008/layout/PictureStrips"/>
    <dgm:cxn modelId="{AE30DBCD-0F61-445F-B0E9-A0B82D920A2B}" type="presParOf" srcId="{1777EF40-BBAC-40C5-A8F3-0B8B816A0BE6}" destId="{2C58D9FD-2B94-41B5-B3D7-EC446A501672}" srcOrd="1" destOrd="0" presId="urn:microsoft.com/office/officeart/2008/layout/PictureStrips"/>
    <dgm:cxn modelId="{A5E0D525-CECA-4831-8FD0-FC2649FF0032}" type="presParOf" srcId="{5D18B07F-C730-4F26-99B1-38FF4A4C2A4B}" destId="{6BFF9EBF-E822-4A5C-AC1A-7EA63AF08957}" srcOrd="11" destOrd="0" presId="urn:microsoft.com/office/officeart/2008/layout/PictureStrips"/>
    <dgm:cxn modelId="{9C7C125C-37D7-4C89-8EA1-FF0F79C46DA0}" type="presParOf" srcId="{5D18B07F-C730-4F26-99B1-38FF4A4C2A4B}" destId="{068F318D-A205-4757-9A56-DB594C36CF72}" srcOrd="12" destOrd="0" presId="urn:microsoft.com/office/officeart/2008/layout/PictureStrips"/>
    <dgm:cxn modelId="{7CE9A822-A52C-463D-9289-D1E2F6A54FCC}" type="presParOf" srcId="{068F318D-A205-4757-9A56-DB594C36CF72}" destId="{62E95784-15B4-441C-92FB-358F849CB4E0}" srcOrd="0" destOrd="0" presId="urn:microsoft.com/office/officeart/2008/layout/PictureStrips"/>
    <dgm:cxn modelId="{9E833D18-A070-4224-88CA-6BA7DD7F32BD}" type="presParOf" srcId="{068F318D-A205-4757-9A56-DB594C36CF72}" destId="{27534F9F-1A70-4CE0-BF7F-AAC0EB2CE2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4678AC-6620-474A-B47B-8ECA1BE3501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D963DF5A-640B-49C4-9759-BEA2E8EBF33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надійну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регіональному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транскордонному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приділяючи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недорогого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рівноправного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9D543-F83C-4FE2-BE4F-DB3A8CD76E0F}" type="parTrans" cxnId="{A1A01D0B-3675-4985-8F30-A1B0B86D79E6}">
      <dgm:prSet/>
      <dgm:spPr/>
      <dgm:t>
        <a:bodyPr/>
        <a:lstStyle/>
        <a:p>
          <a:endParaRPr lang="ru-UA"/>
        </a:p>
      </dgm:t>
    </dgm:pt>
    <dgm:pt modelId="{844B756E-D89B-4C11-BB62-AC3110BF6E5D}" type="sibTrans" cxnId="{A1A01D0B-3675-4985-8F30-A1B0B86D79E6}">
      <dgm:prSet/>
      <dgm:spPr/>
      <dgm:t>
        <a:bodyPr/>
        <a:lstStyle/>
        <a:p>
          <a:endParaRPr lang="ru-UA"/>
        </a:p>
      </dgm:t>
    </dgm:pt>
    <dgm:pt modelId="{82A55AA4-4AC8-483B-944B-5A84191E9F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всеосяжній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індустріалізації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 до 2030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року,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підвищити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зайнятості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ВВП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7B305-C9F0-4465-A3CB-E3EF5150228E}" type="parTrans" cxnId="{F9C678CF-B15B-48A9-BE36-DBEA3C218020}">
      <dgm:prSet/>
      <dgm:spPr/>
      <dgm:t>
        <a:bodyPr/>
        <a:lstStyle/>
        <a:p>
          <a:endParaRPr lang="ru-UA"/>
        </a:p>
      </dgm:t>
    </dgm:pt>
    <dgm:pt modelId="{CAC15126-2CAF-454F-9F63-DB515DD1EAA9}" type="sibTrans" cxnId="{F9C678CF-B15B-48A9-BE36-DBEA3C218020}">
      <dgm:prSet/>
      <dgm:spPr/>
      <dgm:t>
        <a:bodyPr/>
        <a:lstStyle/>
        <a:p>
          <a:endParaRPr lang="ru-UA"/>
        </a:p>
      </dgm:t>
    </dgm:pt>
    <dgm:pt modelId="{1709536E-18F9-4375-9CAC-17350C0C73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Розширити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дрібних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посилити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виробничо-збутові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ланцюжки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ринки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5A36B-50D2-40DB-AF95-50B9B2369FFA}" type="parTrans" cxnId="{66A66288-9DF9-4E6B-8447-25BE15A0861C}">
      <dgm:prSet/>
      <dgm:spPr/>
      <dgm:t>
        <a:bodyPr/>
        <a:lstStyle/>
        <a:p>
          <a:endParaRPr lang="ru-UA"/>
        </a:p>
      </dgm:t>
    </dgm:pt>
    <dgm:pt modelId="{8D8C607F-CB10-4DA4-B8B5-6B85C3547340}" type="sibTrans" cxnId="{66A66288-9DF9-4E6B-8447-25BE15A0861C}">
      <dgm:prSet/>
      <dgm:spPr/>
      <dgm:t>
        <a:bodyPr/>
        <a:lstStyle/>
        <a:p>
          <a:endParaRPr lang="ru-UA"/>
        </a:p>
      </dgm:t>
    </dgm:pt>
    <dgm:pt modelId="{AD4A4ABA-6ABB-448E-A43B-27310CB113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Модернізувати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зробивши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стійкими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ширшого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стання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викопного палива, та заохочувати інвестиції в енергетичну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A6ABB-7A72-40B3-BAEF-006784C5FACE}" type="parTrans" cxnId="{79FCDB18-54CE-4607-AC7A-D090FD8B472A}">
      <dgm:prSet/>
      <dgm:spPr/>
      <dgm:t>
        <a:bodyPr/>
        <a:lstStyle/>
        <a:p>
          <a:endParaRPr lang="ru-UA"/>
        </a:p>
      </dgm:t>
    </dgm:pt>
    <dgm:pt modelId="{71F36C69-80ED-4EA4-A9B0-33654A47FB50}" type="sibTrans" cxnId="{79FCDB18-54CE-4607-AC7A-D090FD8B472A}">
      <dgm:prSet/>
      <dgm:spPr/>
      <dgm:t>
        <a:bodyPr/>
        <a:lstStyle/>
        <a:p>
          <a:endParaRPr lang="ru-UA"/>
        </a:p>
      </dgm:t>
    </dgm:pt>
    <dgm:pt modelId="{9FC2E5A5-36C4-4DDF-A181-DB3DB09B59B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Активізувати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нарощувати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потенціал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НДДКР, а також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витрат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НДДКР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463B-23FA-4CBB-A895-2228010B63B2}" type="parTrans" cxnId="{DC2DD6E8-DC04-416E-AE20-DE180D1BD063}">
      <dgm:prSet/>
      <dgm:spPr/>
      <dgm:t>
        <a:bodyPr/>
        <a:lstStyle/>
        <a:p>
          <a:endParaRPr lang="ru-UA"/>
        </a:p>
      </dgm:t>
    </dgm:pt>
    <dgm:pt modelId="{C91EC22B-7414-494C-BC1B-F50E583CA4F6}" type="sibTrans" cxnId="{DC2DD6E8-DC04-416E-AE20-DE180D1BD063}">
      <dgm:prSet/>
      <dgm:spPr/>
      <dgm:t>
        <a:bodyPr/>
        <a:lstStyle/>
        <a:p>
          <a:endParaRPr lang="ru-UA"/>
        </a:p>
      </dgm:t>
    </dgm:pt>
    <dgm:pt modelId="{BEC63C3B-6AAA-4B8C-9C6A-F1840A66FCC0}">
      <dgm:prSet/>
      <dgm:spPr/>
      <dgm:t>
        <a:bodyPr/>
        <a:lstStyle/>
        <a:p>
          <a:endParaRPr lang="ru-UA" dirty="0"/>
        </a:p>
      </dgm:t>
    </dgm:pt>
    <dgm:pt modelId="{95C51DD1-D001-4423-9928-1EDE115DD433}" type="parTrans" cxnId="{8298821B-274D-45E1-9176-56AE1A379536}">
      <dgm:prSet/>
      <dgm:spPr/>
      <dgm:t>
        <a:bodyPr/>
        <a:lstStyle/>
        <a:p>
          <a:endParaRPr lang="ru-UA"/>
        </a:p>
      </dgm:t>
    </dgm:pt>
    <dgm:pt modelId="{4F847945-4E44-4613-BD74-64760343120A}" type="sibTrans" cxnId="{8298821B-274D-45E1-9176-56AE1A379536}">
      <dgm:prSet/>
      <dgm:spPr/>
      <dgm:t>
        <a:bodyPr/>
        <a:lstStyle/>
        <a:p>
          <a:endParaRPr lang="ru-UA"/>
        </a:p>
      </dgm:t>
    </dgm:pt>
    <dgm:pt modelId="{4C234BB5-1AB3-4F8A-B0AC-F23530AB0CCF}" type="pres">
      <dgm:prSet presAssocID="{F64678AC-6620-474A-B47B-8ECA1BE35010}" presName="linear" presStyleCnt="0">
        <dgm:presLayoutVars>
          <dgm:dir/>
          <dgm:animLvl val="lvl"/>
          <dgm:resizeHandles val="exact"/>
        </dgm:presLayoutVars>
      </dgm:prSet>
      <dgm:spPr/>
    </dgm:pt>
    <dgm:pt modelId="{C4DA4D38-195A-4732-BFE6-51A4CE309FE6}" type="pres">
      <dgm:prSet presAssocID="{D963DF5A-640B-49C4-9759-BEA2E8EBF338}" presName="parentLin" presStyleCnt="0"/>
      <dgm:spPr/>
    </dgm:pt>
    <dgm:pt modelId="{92564068-CFF5-4A0A-B265-1BA359A360EE}" type="pres">
      <dgm:prSet presAssocID="{D963DF5A-640B-49C4-9759-BEA2E8EBF338}" presName="parentLeftMargin" presStyleLbl="node1" presStyleIdx="0" presStyleCnt="5"/>
      <dgm:spPr/>
    </dgm:pt>
    <dgm:pt modelId="{EC7D7B1A-4E2F-4F69-A348-46A428ABC582}" type="pres">
      <dgm:prSet presAssocID="{D963DF5A-640B-49C4-9759-BEA2E8EBF338}" presName="parentText" presStyleLbl="node1" presStyleIdx="0" presStyleCnt="5" custScaleX="142857" custLinFactNeighborX="-10098">
        <dgm:presLayoutVars>
          <dgm:chMax val="0"/>
          <dgm:bulletEnabled val="1"/>
        </dgm:presLayoutVars>
      </dgm:prSet>
      <dgm:spPr/>
    </dgm:pt>
    <dgm:pt modelId="{770B78F3-8AC6-4150-8241-7EBD4040426E}" type="pres">
      <dgm:prSet presAssocID="{D963DF5A-640B-49C4-9759-BEA2E8EBF338}" presName="negativeSpace" presStyleCnt="0"/>
      <dgm:spPr/>
    </dgm:pt>
    <dgm:pt modelId="{7DDCF3D1-1282-4445-8793-6ECFCE6758F6}" type="pres">
      <dgm:prSet presAssocID="{D963DF5A-640B-49C4-9759-BEA2E8EBF338}" presName="childText" presStyleLbl="conFgAcc1" presStyleIdx="0" presStyleCnt="5">
        <dgm:presLayoutVars>
          <dgm:bulletEnabled val="1"/>
        </dgm:presLayoutVars>
      </dgm:prSet>
      <dgm:spPr/>
    </dgm:pt>
    <dgm:pt modelId="{CF1E075A-15DE-475A-8EF9-531FC128A014}" type="pres">
      <dgm:prSet presAssocID="{844B756E-D89B-4C11-BB62-AC3110BF6E5D}" presName="spaceBetweenRectangles" presStyleCnt="0"/>
      <dgm:spPr/>
    </dgm:pt>
    <dgm:pt modelId="{3A09E277-22AD-4AA9-9291-D136033C2825}" type="pres">
      <dgm:prSet presAssocID="{82A55AA4-4AC8-483B-944B-5A84191E9FF2}" presName="parentLin" presStyleCnt="0"/>
      <dgm:spPr/>
    </dgm:pt>
    <dgm:pt modelId="{1069634D-59C9-4C16-9525-64D023701E2C}" type="pres">
      <dgm:prSet presAssocID="{82A55AA4-4AC8-483B-944B-5A84191E9FF2}" presName="parentLeftMargin" presStyleLbl="node1" presStyleIdx="0" presStyleCnt="5"/>
      <dgm:spPr/>
    </dgm:pt>
    <dgm:pt modelId="{DE579D77-11F6-4644-8570-D0F8EE20B4B8}" type="pres">
      <dgm:prSet presAssocID="{82A55AA4-4AC8-483B-944B-5A84191E9FF2}" presName="parentText" presStyleLbl="node1" presStyleIdx="1" presStyleCnt="5" custScaleX="142857" custLinFactNeighborX="-10098">
        <dgm:presLayoutVars>
          <dgm:chMax val="0"/>
          <dgm:bulletEnabled val="1"/>
        </dgm:presLayoutVars>
      </dgm:prSet>
      <dgm:spPr/>
    </dgm:pt>
    <dgm:pt modelId="{844F4FF8-B51E-485E-85A0-A952EEACF3B6}" type="pres">
      <dgm:prSet presAssocID="{82A55AA4-4AC8-483B-944B-5A84191E9FF2}" presName="negativeSpace" presStyleCnt="0"/>
      <dgm:spPr/>
    </dgm:pt>
    <dgm:pt modelId="{37F109CF-ADC6-4760-BF29-042445EEE8B2}" type="pres">
      <dgm:prSet presAssocID="{82A55AA4-4AC8-483B-944B-5A84191E9FF2}" presName="childText" presStyleLbl="conFgAcc1" presStyleIdx="1" presStyleCnt="5">
        <dgm:presLayoutVars>
          <dgm:bulletEnabled val="1"/>
        </dgm:presLayoutVars>
      </dgm:prSet>
      <dgm:spPr/>
    </dgm:pt>
    <dgm:pt modelId="{35FFCFA7-64D7-4633-BF83-2961DFE68286}" type="pres">
      <dgm:prSet presAssocID="{CAC15126-2CAF-454F-9F63-DB515DD1EAA9}" presName="spaceBetweenRectangles" presStyleCnt="0"/>
      <dgm:spPr/>
    </dgm:pt>
    <dgm:pt modelId="{0AB0786C-7330-4AC9-A071-C2514035CCAF}" type="pres">
      <dgm:prSet presAssocID="{1709536E-18F9-4375-9CAC-17350C0C736A}" presName="parentLin" presStyleCnt="0"/>
      <dgm:spPr/>
    </dgm:pt>
    <dgm:pt modelId="{C7A66404-685E-4A3A-BEF2-258E4C68C0A4}" type="pres">
      <dgm:prSet presAssocID="{1709536E-18F9-4375-9CAC-17350C0C736A}" presName="parentLeftMargin" presStyleLbl="node1" presStyleIdx="1" presStyleCnt="5"/>
      <dgm:spPr/>
    </dgm:pt>
    <dgm:pt modelId="{5FCD7171-B997-499D-A2A8-11094DE9C5DC}" type="pres">
      <dgm:prSet presAssocID="{1709536E-18F9-4375-9CAC-17350C0C736A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1B6138D9-FFDC-49C6-83EF-82DC6A45F29A}" type="pres">
      <dgm:prSet presAssocID="{1709536E-18F9-4375-9CAC-17350C0C736A}" presName="negativeSpace" presStyleCnt="0"/>
      <dgm:spPr/>
    </dgm:pt>
    <dgm:pt modelId="{A4804899-FBFC-4556-A950-DC7C8BCC862F}" type="pres">
      <dgm:prSet presAssocID="{1709536E-18F9-4375-9CAC-17350C0C736A}" presName="childText" presStyleLbl="conFgAcc1" presStyleIdx="2" presStyleCnt="5">
        <dgm:presLayoutVars>
          <dgm:bulletEnabled val="1"/>
        </dgm:presLayoutVars>
      </dgm:prSet>
      <dgm:spPr/>
    </dgm:pt>
    <dgm:pt modelId="{BCA0CB4E-A609-4935-8536-5ACFFDD6CFC0}" type="pres">
      <dgm:prSet presAssocID="{8D8C607F-CB10-4DA4-B8B5-6B85C3547340}" presName="spaceBetweenRectangles" presStyleCnt="0"/>
      <dgm:spPr/>
    </dgm:pt>
    <dgm:pt modelId="{38B557ED-8A98-4661-A0BC-73B159354559}" type="pres">
      <dgm:prSet presAssocID="{AD4A4ABA-6ABB-448E-A43B-27310CB11310}" presName="parentLin" presStyleCnt="0"/>
      <dgm:spPr/>
    </dgm:pt>
    <dgm:pt modelId="{A05C4C45-F498-4D50-8327-12CC2C6E2C6D}" type="pres">
      <dgm:prSet presAssocID="{AD4A4ABA-6ABB-448E-A43B-27310CB11310}" presName="parentLeftMargin" presStyleLbl="node1" presStyleIdx="2" presStyleCnt="5"/>
      <dgm:spPr/>
    </dgm:pt>
    <dgm:pt modelId="{D8B280FB-C6B3-4ECA-9632-9AA76B230FF7}" type="pres">
      <dgm:prSet presAssocID="{AD4A4ABA-6ABB-448E-A43B-27310CB11310}" presName="parentText" presStyleLbl="node1" presStyleIdx="3" presStyleCnt="5" custScaleX="142857" custLinFactNeighborX="-10098" custLinFactNeighborY="-839">
        <dgm:presLayoutVars>
          <dgm:chMax val="0"/>
          <dgm:bulletEnabled val="1"/>
        </dgm:presLayoutVars>
      </dgm:prSet>
      <dgm:spPr/>
    </dgm:pt>
    <dgm:pt modelId="{9A89BE2B-5340-4EA9-9F2E-929641302420}" type="pres">
      <dgm:prSet presAssocID="{AD4A4ABA-6ABB-448E-A43B-27310CB11310}" presName="negativeSpace" presStyleCnt="0"/>
      <dgm:spPr/>
    </dgm:pt>
    <dgm:pt modelId="{DF68D252-14CC-4781-BC7A-B69EC970E854}" type="pres">
      <dgm:prSet presAssocID="{AD4A4ABA-6ABB-448E-A43B-27310CB11310}" presName="childText" presStyleLbl="conFgAcc1" presStyleIdx="3" presStyleCnt="5">
        <dgm:presLayoutVars>
          <dgm:bulletEnabled val="1"/>
        </dgm:presLayoutVars>
      </dgm:prSet>
      <dgm:spPr/>
    </dgm:pt>
    <dgm:pt modelId="{E67DA131-CEE4-4D0C-A9FF-F51018DFA4A3}" type="pres">
      <dgm:prSet presAssocID="{71F36C69-80ED-4EA4-A9B0-33654A47FB50}" presName="spaceBetweenRectangles" presStyleCnt="0"/>
      <dgm:spPr/>
    </dgm:pt>
    <dgm:pt modelId="{8BA8F6E7-909F-4B06-90FA-623AB958FDF0}" type="pres">
      <dgm:prSet presAssocID="{9FC2E5A5-36C4-4DDF-A181-DB3DB09B59B5}" presName="parentLin" presStyleCnt="0"/>
      <dgm:spPr/>
    </dgm:pt>
    <dgm:pt modelId="{194FB474-9557-401A-886B-8A61738AEE28}" type="pres">
      <dgm:prSet presAssocID="{9FC2E5A5-36C4-4DDF-A181-DB3DB09B59B5}" presName="parentLeftMargin" presStyleLbl="node1" presStyleIdx="3" presStyleCnt="5"/>
      <dgm:spPr/>
    </dgm:pt>
    <dgm:pt modelId="{23E33E8C-D384-4C72-8780-A4487485365B}" type="pres">
      <dgm:prSet presAssocID="{9FC2E5A5-36C4-4DDF-A181-DB3DB09B59B5}" presName="parentText" presStyleLbl="node1" presStyleIdx="4" presStyleCnt="5" custScaleX="133624">
        <dgm:presLayoutVars>
          <dgm:chMax val="0"/>
          <dgm:bulletEnabled val="1"/>
        </dgm:presLayoutVars>
      </dgm:prSet>
      <dgm:spPr/>
    </dgm:pt>
    <dgm:pt modelId="{3AC8945F-E7AD-4B4B-A8EF-6FFE496032B8}" type="pres">
      <dgm:prSet presAssocID="{9FC2E5A5-36C4-4DDF-A181-DB3DB09B59B5}" presName="negativeSpace" presStyleCnt="0"/>
      <dgm:spPr/>
    </dgm:pt>
    <dgm:pt modelId="{CA601ECB-6D2C-41F7-BEBC-B9CCAF44B3E1}" type="pres">
      <dgm:prSet presAssocID="{9FC2E5A5-36C4-4DDF-A181-DB3DB09B59B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A01D0B-3675-4985-8F30-A1B0B86D79E6}" srcId="{F64678AC-6620-474A-B47B-8ECA1BE35010}" destId="{D963DF5A-640B-49C4-9759-BEA2E8EBF338}" srcOrd="0" destOrd="0" parTransId="{B759D543-F83C-4FE2-BE4F-DB3A8CD76E0F}" sibTransId="{844B756E-D89B-4C11-BB62-AC3110BF6E5D}"/>
    <dgm:cxn modelId="{C9F9A915-751F-4DFB-AC19-B9F4945B1185}" type="presOf" srcId="{F64678AC-6620-474A-B47B-8ECA1BE35010}" destId="{4C234BB5-1AB3-4F8A-B0AC-F23530AB0CCF}" srcOrd="0" destOrd="0" presId="urn:microsoft.com/office/officeart/2005/8/layout/list1"/>
    <dgm:cxn modelId="{79FCDB18-54CE-4607-AC7A-D090FD8B472A}" srcId="{F64678AC-6620-474A-B47B-8ECA1BE35010}" destId="{AD4A4ABA-6ABB-448E-A43B-27310CB11310}" srcOrd="3" destOrd="0" parTransId="{DE9A6ABB-7A72-40B3-BAEF-006784C5FACE}" sibTransId="{71F36C69-80ED-4EA4-A9B0-33654A47FB50}"/>
    <dgm:cxn modelId="{8298821B-274D-45E1-9176-56AE1A379536}" srcId="{9FC2E5A5-36C4-4DDF-A181-DB3DB09B59B5}" destId="{BEC63C3B-6AAA-4B8C-9C6A-F1840A66FCC0}" srcOrd="0" destOrd="0" parTransId="{95C51DD1-D001-4423-9928-1EDE115DD433}" sibTransId="{4F847945-4E44-4613-BD74-64760343120A}"/>
    <dgm:cxn modelId="{60776534-89AA-4C17-84FE-EE0604B2C656}" type="presOf" srcId="{82A55AA4-4AC8-483B-944B-5A84191E9FF2}" destId="{DE579D77-11F6-4644-8570-D0F8EE20B4B8}" srcOrd="1" destOrd="0" presId="urn:microsoft.com/office/officeart/2005/8/layout/list1"/>
    <dgm:cxn modelId="{1F28F13E-61F9-464D-B10E-43925A6CBCD9}" type="presOf" srcId="{1709536E-18F9-4375-9CAC-17350C0C736A}" destId="{5FCD7171-B997-499D-A2A8-11094DE9C5DC}" srcOrd="1" destOrd="0" presId="urn:microsoft.com/office/officeart/2005/8/layout/list1"/>
    <dgm:cxn modelId="{7604E74D-05C5-4A93-9B15-B881231DB1A2}" type="presOf" srcId="{9FC2E5A5-36C4-4DDF-A181-DB3DB09B59B5}" destId="{194FB474-9557-401A-886B-8A61738AEE28}" srcOrd="0" destOrd="0" presId="urn:microsoft.com/office/officeart/2005/8/layout/list1"/>
    <dgm:cxn modelId="{66A66288-9DF9-4E6B-8447-25BE15A0861C}" srcId="{F64678AC-6620-474A-B47B-8ECA1BE35010}" destId="{1709536E-18F9-4375-9CAC-17350C0C736A}" srcOrd="2" destOrd="0" parTransId="{DE75A36B-50D2-40DB-AF95-50B9B2369FFA}" sibTransId="{8D8C607F-CB10-4DA4-B8B5-6B85C3547340}"/>
    <dgm:cxn modelId="{C93A7495-51EF-4CF6-8F61-046F4EF3B1BD}" type="presOf" srcId="{1709536E-18F9-4375-9CAC-17350C0C736A}" destId="{C7A66404-685E-4A3A-BEF2-258E4C68C0A4}" srcOrd="0" destOrd="0" presId="urn:microsoft.com/office/officeart/2005/8/layout/list1"/>
    <dgm:cxn modelId="{2FCC02B1-8F3C-41B8-8B6F-8E2F9F4103F2}" type="presOf" srcId="{D963DF5A-640B-49C4-9759-BEA2E8EBF338}" destId="{EC7D7B1A-4E2F-4F69-A348-46A428ABC582}" srcOrd="1" destOrd="0" presId="urn:microsoft.com/office/officeart/2005/8/layout/list1"/>
    <dgm:cxn modelId="{F9C678CF-B15B-48A9-BE36-DBEA3C218020}" srcId="{F64678AC-6620-474A-B47B-8ECA1BE35010}" destId="{82A55AA4-4AC8-483B-944B-5A84191E9FF2}" srcOrd="1" destOrd="0" parTransId="{BD67B305-C9F0-4465-A3CB-E3EF5150228E}" sibTransId="{CAC15126-2CAF-454F-9F63-DB515DD1EAA9}"/>
    <dgm:cxn modelId="{880C9BD5-357B-4134-B7F3-EA4D1FB0EF2A}" type="presOf" srcId="{AD4A4ABA-6ABB-448E-A43B-27310CB11310}" destId="{D8B280FB-C6B3-4ECA-9632-9AA76B230FF7}" srcOrd="1" destOrd="0" presId="urn:microsoft.com/office/officeart/2005/8/layout/list1"/>
    <dgm:cxn modelId="{9C11CFD8-63D4-4F2D-BCF6-283E3D35C166}" type="presOf" srcId="{82A55AA4-4AC8-483B-944B-5A84191E9FF2}" destId="{1069634D-59C9-4C16-9525-64D023701E2C}" srcOrd="0" destOrd="0" presId="urn:microsoft.com/office/officeart/2005/8/layout/list1"/>
    <dgm:cxn modelId="{F0CBA7DD-1E29-4492-B51B-A2F335494CB9}" type="presOf" srcId="{9FC2E5A5-36C4-4DDF-A181-DB3DB09B59B5}" destId="{23E33E8C-D384-4C72-8780-A4487485365B}" srcOrd="1" destOrd="0" presId="urn:microsoft.com/office/officeart/2005/8/layout/list1"/>
    <dgm:cxn modelId="{116412DE-6A42-4850-8043-C0D7DE37B553}" type="presOf" srcId="{D963DF5A-640B-49C4-9759-BEA2E8EBF338}" destId="{92564068-CFF5-4A0A-B265-1BA359A360EE}" srcOrd="0" destOrd="0" presId="urn:microsoft.com/office/officeart/2005/8/layout/list1"/>
    <dgm:cxn modelId="{DC2DD6E8-DC04-416E-AE20-DE180D1BD063}" srcId="{F64678AC-6620-474A-B47B-8ECA1BE35010}" destId="{9FC2E5A5-36C4-4DDF-A181-DB3DB09B59B5}" srcOrd="4" destOrd="0" parTransId="{7685463B-23FA-4CBB-A895-2228010B63B2}" sibTransId="{C91EC22B-7414-494C-BC1B-F50E583CA4F6}"/>
    <dgm:cxn modelId="{4AD3BEEC-70A4-4BC4-A158-9FBF536ACE5B}" type="presOf" srcId="{AD4A4ABA-6ABB-448E-A43B-27310CB11310}" destId="{A05C4C45-F498-4D50-8327-12CC2C6E2C6D}" srcOrd="0" destOrd="0" presId="urn:microsoft.com/office/officeart/2005/8/layout/list1"/>
    <dgm:cxn modelId="{C976A0F0-E988-4338-A607-E9061DE5940A}" type="presOf" srcId="{BEC63C3B-6AAA-4B8C-9C6A-F1840A66FCC0}" destId="{CA601ECB-6D2C-41F7-BEBC-B9CCAF44B3E1}" srcOrd="0" destOrd="0" presId="urn:microsoft.com/office/officeart/2005/8/layout/list1"/>
    <dgm:cxn modelId="{20C6BEAD-2CDA-49A1-82EA-19D210E50DC2}" type="presParOf" srcId="{4C234BB5-1AB3-4F8A-B0AC-F23530AB0CCF}" destId="{C4DA4D38-195A-4732-BFE6-51A4CE309FE6}" srcOrd="0" destOrd="0" presId="urn:microsoft.com/office/officeart/2005/8/layout/list1"/>
    <dgm:cxn modelId="{26EB773C-77F5-4156-AB97-804E06C67EC9}" type="presParOf" srcId="{C4DA4D38-195A-4732-BFE6-51A4CE309FE6}" destId="{92564068-CFF5-4A0A-B265-1BA359A360EE}" srcOrd="0" destOrd="0" presId="urn:microsoft.com/office/officeart/2005/8/layout/list1"/>
    <dgm:cxn modelId="{C05A457C-24D6-4039-B8F2-67DF42D4F724}" type="presParOf" srcId="{C4DA4D38-195A-4732-BFE6-51A4CE309FE6}" destId="{EC7D7B1A-4E2F-4F69-A348-46A428ABC582}" srcOrd="1" destOrd="0" presId="urn:microsoft.com/office/officeart/2005/8/layout/list1"/>
    <dgm:cxn modelId="{C9D87DED-0EAE-4B8B-B027-7D4FBF51C9C4}" type="presParOf" srcId="{4C234BB5-1AB3-4F8A-B0AC-F23530AB0CCF}" destId="{770B78F3-8AC6-4150-8241-7EBD4040426E}" srcOrd="1" destOrd="0" presId="urn:microsoft.com/office/officeart/2005/8/layout/list1"/>
    <dgm:cxn modelId="{B0DFE392-160E-4D4F-924C-94A79946CEEA}" type="presParOf" srcId="{4C234BB5-1AB3-4F8A-B0AC-F23530AB0CCF}" destId="{7DDCF3D1-1282-4445-8793-6ECFCE6758F6}" srcOrd="2" destOrd="0" presId="urn:microsoft.com/office/officeart/2005/8/layout/list1"/>
    <dgm:cxn modelId="{914501E0-7903-4020-91D3-6AD89F47A350}" type="presParOf" srcId="{4C234BB5-1AB3-4F8A-B0AC-F23530AB0CCF}" destId="{CF1E075A-15DE-475A-8EF9-531FC128A014}" srcOrd="3" destOrd="0" presId="urn:microsoft.com/office/officeart/2005/8/layout/list1"/>
    <dgm:cxn modelId="{D1A87565-6EA2-4D2B-BB60-D2D495CFB34B}" type="presParOf" srcId="{4C234BB5-1AB3-4F8A-B0AC-F23530AB0CCF}" destId="{3A09E277-22AD-4AA9-9291-D136033C2825}" srcOrd="4" destOrd="0" presId="urn:microsoft.com/office/officeart/2005/8/layout/list1"/>
    <dgm:cxn modelId="{33417225-80A9-4296-B728-03C1D828E7D3}" type="presParOf" srcId="{3A09E277-22AD-4AA9-9291-D136033C2825}" destId="{1069634D-59C9-4C16-9525-64D023701E2C}" srcOrd="0" destOrd="0" presId="urn:microsoft.com/office/officeart/2005/8/layout/list1"/>
    <dgm:cxn modelId="{417AB912-9622-4292-B339-D24BEA8ECC3F}" type="presParOf" srcId="{3A09E277-22AD-4AA9-9291-D136033C2825}" destId="{DE579D77-11F6-4644-8570-D0F8EE20B4B8}" srcOrd="1" destOrd="0" presId="urn:microsoft.com/office/officeart/2005/8/layout/list1"/>
    <dgm:cxn modelId="{0A3542F8-5D8A-4771-8D77-1A852335D4C9}" type="presParOf" srcId="{4C234BB5-1AB3-4F8A-B0AC-F23530AB0CCF}" destId="{844F4FF8-B51E-485E-85A0-A952EEACF3B6}" srcOrd="5" destOrd="0" presId="urn:microsoft.com/office/officeart/2005/8/layout/list1"/>
    <dgm:cxn modelId="{BE3093E5-EB63-4F78-A769-2D5D8F004D12}" type="presParOf" srcId="{4C234BB5-1AB3-4F8A-B0AC-F23530AB0CCF}" destId="{37F109CF-ADC6-4760-BF29-042445EEE8B2}" srcOrd="6" destOrd="0" presId="urn:microsoft.com/office/officeart/2005/8/layout/list1"/>
    <dgm:cxn modelId="{05BF3106-E6D7-40B7-BF4F-955C0B466614}" type="presParOf" srcId="{4C234BB5-1AB3-4F8A-B0AC-F23530AB0CCF}" destId="{35FFCFA7-64D7-4633-BF83-2961DFE68286}" srcOrd="7" destOrd="0" presId="urn:microsoft.com/office/officeart/2005/8/layout/list1"/>
    <dgm:cxn modelId="{F797455C-7614-43AB-B59C-37223260D32D}" type="presParOf" srcId="{4C234BB5-1AB3-4F8A-B0AC-F23530AB0CCF}" destId="{0AB0786C-7330-4AC9-A071-C2514035CCAF}" srcOrd="8" destOrd="0" presId="urn:microsoft.com/office/officeart/2005/8/layout/list1"/>
    <dgm:cxn modelId="{9DE1683E-554E-4687-A8F8-E81E06766911}" type="presParOf" srcId="{0AB0786C-7330-4AC9-A071-C2514035CCAF}" destId="{C7A66404-685E-4A3A-BEF2-258E4C68C0A4}" srcOrd="0" destOrd="0" presId="urn:microsoft.com/office/officeart/2005/8/layout/list1"/>
    <dgm:cxn modelId="{D7CF78BB-5DB2-458B-9AAC-8B17FCD299E9}" type="presParOf" srcId="{0AB0786C-7330-4AC9-A071-C2514035CCAF}" destId="{5FCD7171-B997-499D-A2A8-11094DE9C5DC}" srcOrd="1" destOrd="0" presId="urn:microsoft.com/office/officeart/2005/8/layout/list1"/>
    <dgm:cxn modelId="{7C45DAD6-5729-45DB-A50C-97D3DD1D1260}" type="presParOf" srcId="{4C234BB5-1AB3-4F8A-B0AC-F23530AB0CCF}" destId="{1B6138D9-FFDC-49C6-83EF-82DC6A45F29A}" srcOrd="9" destOrd="0" presId="urn:microsoft.com/office/officeart/2005/8/layout/list1"/>
    <dgm:cxn modelId="{06CBCA9E-CABC-4C8C-88A5-B8B267EA8B67}" type="presParOf" srcId="{4C234BB5-1AB3-4F8A-B0AC-F23530AB0CCF}" destId="{A4804899-FBFC-4556-A950-DC7C8BCC862F}" srcOrd="10" destOrd="0" presId="urn:microsoft.com/office/officeart/2005/8/layout/list1"/>
    <dgm:cxn modelId="{B4BF1142-D039-43F8-B8C9-3B1EB200C140}" type="presParOf" srcId="{4C234BB5-1AB3-4F8A-B0AC-F23530AB0CCF}" destId="{BCA0CB4E-A609-4935-8536-5ACFFDD6CFC0}" srcOrd="11" destOrd="0" presId="urn:microsoft.com/office/officeart/2005/8/layout/list1"/>
    <dgm:cxn modelId="{9B240C8D-A646-4A25-8C55-18E9BB2E5D55}" type="presParOf" srcId="{4C234BB5-1AB3-4F8A-B0AC-F23530AB0CCF}" destId="{38B557ED-8A98-4661-A0BC-73B159354559}" srcOrd="12" destOrd="0" presId="urn:microsoft.com/office/officeart/2005/8/layout/list1"/>
    <dgm:cxn modelId="{4938BBF3-DD7B-4348-A2B2-5AFDCBDCEF4D}" type="presParOf" srcId="{38B557ED-8A98-4661-A0BC-73B159354559}" destId="{A05C4C45-F498-4D50-8327-12CC2C6E2C6D}" srcOrd="0" destOrd="0" presId="urn:microsoft.com/office/officeart/2005/8/layout/list1"/>
    <dgm:cxn modelId="{DAE84B75-E28D-4B08-8143-2308AA8AF287}" type="presParOf" srcId="{38B557ED-8A98-4661-A0BC-73B159354559}" destId="{D8B280FB-C6B3-4ECA-9632-9AA76B230FF7}" srcOrd="1" destOrd="0" presId="urn:microsoft.com/office/officeart/2005/8/layout/list1"/>
    <dgm:cxn modelId="{799CCE7C-BC08-4C8D-806D-1420F0632455}" type="presParOf" srcId="{4C234BB5-1AB3-4F8A-B0AC-F23530AB0CCF}" destId="{9A89BE2B-5340-4EA9-9F2E-929641302420}" srcOrd="13" destOrd="0" presId="urn:microsoft.com/office/officeart/2005/8/layout/list1"/>
    <dgm:cxn modelId="{D9CE7562-3AD7-428A-9B1F-4E4DD00E39EB}" type="presParOf" srcId="{4C234BB5-1AB3-4F8A-B0AC-F23530AB0CCF}" destId="{DF68D252-14CC-4781-BC7A-B69EC970E854}" srcOrd="14" destOrd="0" presId="urn:microsoft.com/office/officeart/2005/8/layout/list1"/>
    <dgm:cxn modelId="{0CF03F0F-FAFA-4D68-B5B1-6B71C22538E6}" type="presParOf" srcId="{4C234BB5-1AB3-4F8A-B0AC-F23530AB0CCF}" destId="{E67DA131-CEE4-4D0C-A9FF-F51018DFA4A3}" srcOrd="15" destOrd="0" presId="urn:microsoft.com/office/officeart/2005/8/layout/list1"/>
    <dgm:cxn modelId="{BA4C1772-146E-4E2F-8C9E-EA7509A193A6}" type="presParOf" srcId="{4C234BB5-1AB3-4F8A-B0AC-F23530AB0CCF}" destId="{8BA8F6E7-909F-4B06-90FA-623AB958FDF0}" srcOrd="16" destOrd="0" presId="urn:microsoft.com/office/officeart/2005/8/layout/list1"/>
    <dgm:cxn modelId="{55B605A5-2692-4564-AB30-F8127E9930E7}" type="presParOf" srcId="{8BA8F6E7-909F-4B06-90FA-623AB958FDF0}" destId="{194FB474-9557-401A-886B-8A61738AEE28}" srcOrd="0" destOrd="0" presId="urn:microsoft.com/office/officeart/2005/8/layout/list1"/>
    <dgm:cxn modelId="{45F9C23E-A7FB-4F5F-BF75-CAD5565B42A7}" type="presParOf" srcId="{8BA8F6E7-909F-4B06-90FA-623AB958FDF0}" destId="{23E33E8C-D384-4C72-8780-A4487485365B}" srcOrd="1" destOrd="0" presId="urn:microsoft.com/office/officeart/2005/8/layout/list1"/>
    <dgm:cxn modelId="{83C5BB06-0DBC-4E90-A493-DD003C35B87A}" type="presParOf" srcId="{4C234BB5-1AB3-4F8A-B0AC-F23530AB0CCF}" destId="{3AC8945F-E7AD-4B4B-A8EF-6FFE496032B8}" srcOrd="17" destOrd="0" presId="urn:microsoft.com/office/officeart/2005/8/layout/list1"/>
    <dgm:cxn modelId="{B9EC1312-F349-4BF2-9816-85CD3944A583}" type="presParOf" srcId="{4C234BB5-1AB3-4F8A-B0AC-F23530AB0CCF}" destId="{CA601ECB-6D2C-41F7-BEBC-B9CCAF44B3E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6165FF-BE60-4324-8F41-6FD6ACF9C12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A80A6AA4-123D-4AA1-B6EB-B1B02F3EC812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Досягти та підтримувати зростання доходів найменш забезпечених 40% населення на рівні, що перевищує середній по країні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54381-927E-4A04-9D0F-BA3D74D4F8B0}" type="parTrans" cxnId="{C902ACE5-5BF8-4E8C-B474-93ACDE98233C}">
      <dgm:prSet/>
      <dgm:spPr/>
      <dgm:t>
        <a:bodyPr/>
        <a:lstStyle/>
        <a:p>
          <a:endParaRPr lang="ru-UA"/>
        </a:p>
      </dgm:t>
    </dgm:pt>
    <dgm:pt modelId="{AE466724-7DE8-4FB3-873F-C818A72589F6}" type="sibTrans" cxnId="{C902ACE5-5BF8-4E8C-B474-93ACDE98233C}">
      <dgm:prSet/>
      <dgm:spPr/>
      <dgm:t>
        <a:bodyPr/>
        <a:lstStyle/>
        <a:p>
          <a:endParaRPr lang="ru-UA"/>
        </a:p>
      </dgm:t>
    </dgm:pt>
    <dgm:pt modelId="{4A9D05AC-23C4-408E-9F91-2F5EB688407B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Підтримати законодавчим шляхом та заохочувати активну участь усіх людей у ​​соціальному, економічному та політичному житті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A14AF-B18C-49C0-8862-1686F2AF97E7}" type="parTrans" cxnId="{C130C532-08AD-4283-8651-3C23368CBC4A}">
      <dgm:prSet/>
      <dgm:spPr/>
      <dgm:t>
        <a:bodyPr/>
        <a:lstStyle/>
        <a:p>
          <a:endParaRPr lang="ru-UA"/>
        </a:p>
      </dgm:t>
    </dgm:pt>
    <dgm:pt modelId="{F101F16F-7322-47B5-87E8-B5974E3C4EB6}" type="sibTrans" cxnId="{C130C532-08AD-4283-8651-3C23368CBC4A}">
      <dgm:prSet/>
      <dgm:spPr/>
      <dgm:t>
        <a:bodyPr/>
        <a:lstStyle/>
        <a:p>
          <a:endParaRPr lang="ru-UA"/>
        </a:p>
      </dgm:t>
    </dgm:pt>
    <dgm:pt modelId="{518E79BE-C7DB-40CA-BF4E-2E2866ABC9BE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рівність можливостей та зменшити нерівність результатів, у тому числі шляхом скасування дискримінаційних законів, політики та практики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C7A6E-E8B7-44FE-9731-50F2EA67049E}" type="parTrans" cxnId="{88E879F1-0C74-4645-A893-EFC165711BF0}">
      <dgm:prSet/>
      <dgm:spPr/>
      <dgm:t>
        <a:bodyPr/>
        <a:lstStyle/>
        <a:p>
          <a:endParaRPr lang="ru-UA"/>
        </a:p>
      </dgm:t>
    </dgm:pt>
    <dgm:pt modelId="{B24D8B2D-49AF-45EE-99E4-8BC9FBF8565D}" type="sibTrans" cxnId="{88E879F1-0C74-4645-A893-EFC165711BF0}">
      <dgm:prSet/>
      <dgm:spPr/>
      <dgm:t>
        <a:bodyPr/>
        <a:lstStyle/>
        <a:p>
          <a:endParaRPr lang="ru-UA"/>
        </a:p>
      </dgm:t>
    </dgm:pt>
    <dgm:pt modelId="{9B9C7526-9851-4032-BAC7-C0CCF849213B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Прийняти відповідну політику у питаннях оподаткування, заробітної плати та соціального захисту та домагатися забезпечення більшої рівності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6215B-D998-48D4-9A44-62D295A7A47F}" type="parTrans" cxnId="{B1E6E527-745B-4709-BC0E-496ECDD46A8F}">
      <dgm:prSet/>
      <dgm:spPr/>
      <dgm:t>
        <a:bodyPr/>
        <a:lstStyle/>
        <a:p>
          <a:endParaRPr lang="ru-UA"/>
        </a:p>
      </dgm:t>
    </dgm:pt>
    <dgm:pt modelId="{0395FF73-B103-41AB-B607-894FE4515937}" type="sibTrans" cxnId="{B1E6E527-745B-4709-BC0E-496ECDD46A8F}">
      <dgm:prSet/>
      <dgm:spPr/>
      <dgm:t>
        <a:bodyPr/>
        <a:lstStyle/>
        <a:p>
          <a:endParaRPr lang="ru-UA"/>
        </a:p>
      </dgm:t>
    </dgm:pt>
    <dgm:pt modelId="{51364438-24AE-429C-AAAA-BC54E02BA3D5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Удосконалювати методи регулювання та моніторингу глобальних фінансових ринків та установ та більш послідовно застосовувати такі методи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6D19F-23B1-4573-973F-57D81AA2769D}" type="parTrans" cxnId="{5D59D246-1E72-4FAC-B5FD-F336D7C9177B}">
      <dgm:prSet/>
      <dgm:spPr/>
      <dgm:t>
        <a:bodyPr/>
        <a:lstStyle/>
        <a:p>
          <a:endParaRPr lang="ru-UA"/>
        </a:p>
      </dgm:t>
    </dgm:pt>
    <dgm:pt modelId="{47293F3A-08B3-497B-9204-717EF4DE7899}" type="sibTrans" cxnId="{5D59D246-1E72-4FAC-B5FD-F336D7C9177B}">
      <dgm:prSet/>
      <dgm:spPr/>
      <dgm:t>
        <a:bodyPr/>
        <a:lstStyle/>
        <a:p>
          <a:endParaRPr lang="ru-UA"/>
        </a:p>
      </dgm:t>
    </dgm:pt>
    <dgm:pt modelId="{8B12F418-D3E2-433D-A101-806243AE3979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більшу представленість і більше право голосу країн, що розвиваються, у прийнятті рішень у глобальних міжнародних економічних та фінансових установах.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D8D50-0A8B-4DC8-BA98-90AF962F36D4}" type="parTrans" cxnId="{08EBB690-0DD2-4158-B619-F2702CAEDC58}">
      <dgm:prSet/>
      <dgm:spPr/>
      <dgm:t>
        <a:bodyPr/>
        <a:lstStyle/>
        <a:p>
          <a:endParaRPr lang="ru-UA"/>
        </a:p>
      </dgm:t>
    </dgm:pt>
    <dgm:pt modelId="{5BF8915C-AAA2-42A6-9F1A-A6525D32F119}" type="sibTrans" cxnId="{08EBB690-0DD2-4158-B619-F2702CAEDC58}">
      <dgm:prSet/>
      <dgm:spPr/>
      <dgm:t>
        <a:bodyPr/>
        <a:lstStyle/>
        <a:p>
          <a:endParaRPr lang="ru-UA"/>
        </a:p>
      </dgm:t>
    </dgm:pt>
    <dgm:pt modelId="{52B92B99-4F7B-4A01-B62E-6022E6813050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впорядкованій, безпечній, законній та відповідальній міграції та мобільності людей, у тому числі за допомогою проведення спланованої та добре продуманої міграційної політики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4D2BE-708E-4DEA-A9D1-D1AF73B681B5}" type="parTrans" cxnId="{0D83B49B-E680-46EC-B6BA-44226297D41A}">
      <dgm:prSet/>
      <dgm:spPr/>
      <dgm:t>
        <a:bodyPr/>
        <a:lstStyle/>
        <a:p>
          <a:endParaRPr lang="ru-UA"/>
        </a:p>
      </dgm:t>
    </dgm:pt>
    <dgm:pt modelId="{227D2F97-CCDB-45A3-9A7B-3EA6181C3D9C}" type="sibTrans" cxnId="{0D83B49B-E680-46EC-B6BA-44226297D41A}">
      <dgm:prSet/>
      <dgm:spPr/>
      <dgm:t>
        <a:bodyPr/>
        <a:lstStyle/>
        <a:p>
          <a:endParaRPr lang="ru-UA"/>
        </a:p>
      </dgm:t>
    </dgm:pt>
    <dgm:pt modelId="{E473E3F7-6461-466B-A991-056FAA17E0B4}" type="pres">
      <dgm:prSet presAssocID="{3F6165FF-BE60-4324-8F41-6FD6ACF9C12B}" presName="linear" presStyleCnt="0">
        <dgm:presLayoutVars>
          <dgm:dir/>
          <dgm:animLvl val="lvl"/>
          <dgm:resizeHandles val="exact"/>
        </dgm:presLayoutVars>
      </dgm:prSet>
      <dgm:spPr/>
    </dgm:pt>
    <dgm:pt modelId="{598F3468-A50F-4E16-811C-07D8B7FC79FD}" type="pres">
      <dgm:prSet presAssocID="{A80A6AA4-123D-4AA1-B6EB-B1B02F3EC812}" presName="parentLin" presStyleCnt="0"/>
      <dgm:spPr/>
    </dgm:pt>
    <dgm:pt modelId="{FFFEB0C0-B637-45B3-865C-DF3C8555FBCB}" type="pres">
      <dgm:prSet presAssocID="{A80A6AA4-123D-4AA1-B6EB-B1B02F3EC812}" presName="parentLeftMargin" presStyleLbl="node1" presStyleIdx="0" presStyleCnt="7"/>
      <dgm:spPr/>
    </dgm:pt>
    <dgm:pt modelId="{57458393-6E37-46F4-9DBA-4B76BDAD7A1A}" type="pres">
      <dgm:prSet presAssocID="{A80A6AA4-123D-4AA1-B6EB-B1B02F3EC812}" presName="parentText" presStyleLbl="node1" presStyleIdx="0" presStyleCnt="7" custScaleX="130205" custLinFactNeighborX="2198" custLinFactNeighborY="20754">
        <dgm:presLayoutVars>
          <dgm:chMax val="0"/>
          <dgm:bulletEnabled val="1"/>
        </dgm:presLayoutVars>
      </dgm:prSet>
      <dgm:spPr/>
    </dgm:pt>
    <dgm:pt modelId="{8DB3A5ED-F066-4BDC-B38C-A9D74C8F1F3C}" type="pres">
      <dgm:prSet presAssocID="{A80A6AA4-123D-4AA1-B6EB-B1B02F3EC812}" presName="negativeSpace" presStyleCnt="0"/>
      <dgm:spPr/>
    </dgm:pt>
    <dgm:pt modelId="{4F6D5ED7-CEC7-4807-8BAA-FD2FB9544AB1}" type="pres">
      <dgm:prSet presAssocID="{A80A6AA4-123D-4AA1-B6EB-B1B02F3EC812}" presName="childText" presStyleLbl="conFgAcc1" presStyleIdx="0" presStyleCnt="7">
        <dgm:presLayoutVars>
          <dgm:bulletEnabled val="1"/>
        </dgm:presLayoutVars>
      </dgm:prSet>
      <dgm:spPr/>
    </dgm:pt>
    <dgm:pt modelId="{A1C61454-6F93-4230-93B1-CBFB7C5B8D79}" type="pres">
      <dgm:prSet presAssocID="{AE466724-7DE8-4FB3-873F-C818A72589F6}" presName="spaceBetweenRectangles" presStyleCnt="0"/>
      <dgm:spPr/>
    </dgm:pt>
    <dgm:pt modelId="{FBAE0BB2-A460-41AF-BE15-1D8126E45B78}" type="pres">
      <dgm:prSet presAssocID="{4A9D05AC-23C4-408E-9F91-2F5EB688407B}" presName="parentLin" presStyleCnt="0"/>
      <dgm:spPr/>
    </dgm:pt>
    <dgm:pt modelId="{D8A1762F-650B-42DA-AB40-CE0DF133F0B1}" type="pres">
      <dgm:prSet presAssocID="{4A9D05AC-23C4-408E-9F91-2F5EB688407B}" presName="parentLeftMargin" presStyleLbl="node1" presStyleIdx="0" presStyleCnt="7"/>
      <dgm:spPr/>
    </dgm:pt>
    <dgm:pt modelId="{C33B3125-2198-4A24-8B4C-F21FCBAA65BE}" type="pres">
      <dgm:prSet presAssocID="{4A9D05AC-23C4-408E-9F91-2F5EB688407B}" presName="parentText" presStyleLbl="node1" presStyleIdx="1" presStyleCnt="7" custScaleX="130205" custLinFactNeighborX="9258" custLinFactNeighborY="17791">
        <dgm:presLayoutVars>
          <dgm:chMax val="0"/>
          <dgm:bulletEnabled val="1"/>
        </dgm:presLayoutVars>
      </dgm:prSet>
      <dgm:spPr/>
    </dgm:pt>
    <dgm:pt modelId="{429A6315-D3A9-41EE-90FB-BEA2FEC95107}" type="pres">
      <dgm:prSet presAssocID="{4A9D05AC-23C4-408E-9F91-2F5EB688407B}" presName="negativeSpace" presStyleCnt="0"/>
      <dgm:spPr/>
    </dgm:pt>
    <dgm:pt modelId="{D311D6E3-4F6B-4ACC-8C00-663FE312E133}" type="pres">
      <dgm:prSet presAssocID="{4A9D05AC-23C4-408E-9F91-2F5EB688407B}" presName="childText" presStyleLbl="conFgAcc1" presStyleIdx="1" presStyleCnt="7" custLinFactY="-5831" custLinFactNeighborY="-100000">
        <dgm:presLayoutVars>
          <dgm:bulletEnabled val="1"/>
        </dgm:presLayoutVars>
      </dgm:prSet>
      <dgm:spPr/>
    </dgm:pt>
    <dgm:pt modelId="{3B562D05-8F31-4033-AE73-7E7FB44D0F65}" type="pres">
      <dgm:prSet presAssocID="{F101F16F-7322-47B5-87E8-B5974E3C4EB6}" presName="spaceBetweenRectangles" presStyleCnt="0"/>
      <dgm:spPr/>
    </dgm:pt>
    <dgm:pt modelId="{6CC870D5-D807-4C13-AE74-52FEFCC3119B}" type="pres">
      <dgm:prSet presAssocID="{518E79BE-C7DB-40CA-BF4E-2E2866ABC9BE}" presName="parentLin" presStyleCnt="0"/>
      <dgm:spPr/>
    </dgm:pt>
    <dgm:pt modelId="{67BF12F8-81AB-4565-97C0-8571E2650873}" type="pres">
      <dgm:prSet presAssocID="{518E79BE-C7DB-40CA-BF4E-2E2866ABC9BE}" presName="parentLeftMargin" presStyleLbl="node1" presStyleIdx="1" presStyleCnt="7"/>
      <dgm:spPr/>
    </dgm:pt>
    <dgm:pt modelId="{AA5B109B-6FDC-4F45-97AE-07618F9DA349}" type="pres">
      <dgm:prSet presAssocID="{518E79BE-C7DB-40CA-BF4E-2E2866ABC9BE}" presName="parentText" presStyleLbl="node1" presStyleIdx="2" presStyleCnt="7" custScaleX="130205" custLinFactNeighborX="11456" custLinFactNeighborY="21389">
        <dgm:presLayoutVars>
          <dgm:chMax val="0"/>
          <dgm:bulletEnabled val="1"/>
        </dgm:presLayoutVars>
      </dgm:prSet>
      <dgm:spPr/>
    </dgm:pt>
    <dgm:pt modelId="{D0B0B4E0-234A-46A1-BF05-9213C5C3187D}" type="pres">
      <dgm:prSet presAssocID="{518E79BE-C7DB-40CA-BF4E-2E2866ABC9BE}" presName="negativeSpace" presStyleCnt="0"/>
      <dgm:spPr/>
    </dgm:pt>
    <dgm:pt modelId="{3DA93623-AA2C-45E9-BDCF-FC0C8806EA6C}" type="pres">
      <dgm:prSet presAssocID="{518E79BE-C7DB-40CA-BF4E-2E2866ABC9BE}" presName="childText" presStyleLbl="conFgAcc1" presStyleIdx="2" presStyleCnt="7">
        <dgm:presLayoutVars>
          <dgm:bulletEnabled val="1"/>
        </dgm:presLayoutVars>
      </dgm:prSet>
      <dgm:spPr/>
    </dgm:pt>
    <dgm:pt modelId="{D12DDE26-551C-4D62-9295-B6D0CF4CF125}" type="pres">
      <dgm:prSet presAssocID="{B24D8B2D-49AF-45EE-99E4-8BC9FBF8565D}" presName="spaceBetweenRectangles" presStyleCnt="0"/>
      <dgm:spPr/>
    </dgm:pt>
    <dgm:pt modelId="{4F486C86-19F4-4128-8A70-D01C79A079E3}" type="pres">
      <dgm:prSet presAssocID="{9B9C7526-9851-4032-BAC7-C0CCF849213B}" presName="parentLin" presStyleCnt="0"/>
      <dgm:spPr/>
    </dgm:pt>
    <dgm:pt modelId="{89CB8820-ACE1-4E60-9DEF-002667301627}" type="pres">
      <dgm:prSet presAssocID="{9B9C7526-9851-4032-BAC7-C0CCF849213B}" presName="parentLeftMargin" presStyleLbl="node1" presStyleIdx="2" presStyleCnt="7"/>
      <dgm:spPr/>
    </dgm:pt>
    <dgm:pt modelId="{33E53600-1818-4CDE-8623-6396490484DD}" type="pres">
      <dgm:prSet presAssocID="{9B9C7526-9851-4032-BAC7-C0CCF849213B}" presName="parentText" presStyleLbl="node1" presStyleIdx="3" presStyleCnt="7" custScaleX="130205" custLinFactNeighborX="2198" custLinFactNeighborY="42497">
        <dgm:presLayoutVars>
          <dgm:chMax val="0"/>
          <dgm:bulletEnabled val="1"/>
        </dgm:presLayoutVars>
      </dgm:prSet>
      <dgm:spPr/>
    </dgm:pt>
    <dgm:pt modelId="{E7B913EB-70F9-44C0-8D4A-A421D1C73231}" type="pres">
      <dgm:prSet presAssocID="{9B9C7526-9851-4032-BAC7-C0CCF849213B}" presName="negativeSpace" presStyleCnt="0"/>
      <dgm:spPr/>
    </dgm:pt>
    <dgm:pt modelId="{A7BC7645-A0C4-4FCE-9796-622733EE599D}" type="pres">
      <dgm:prSet presAssocID="{9B9C7526-9851-4032-BAC7-C0CCF849213B}" presName="childText" presStyleLbl="conFgAcc1" presStyleIdx="3" presStyleCnt="7">
        <dgm:presLayoutVars>
          <dgm:bulletEnabled val="1"/>
        </dgm:presLayoutVars>
      </dgm:prSet>
      <dgm:spPr/>
    </dgm:pt>
    <dgm:pt modelId="{761EE1AE-881E-435D-87DD-3E85E8682807}" type="pres">
      <dgm:prSet presAssocID="{0395FF73-B103-41AB-B607-894FE4515937}" presName="spaceBetweenRectangles" presStyleCnt="0"/>
      <dgm:spPr/>
    </dgm:pt>
    <dgm:pt modelId="{10024FD8-2661-43F9-9520-BF078D48BA70}" type="pres">
      <dgm:prSet presAssocID="{51364438-24AE-429C-AAAA-BC54E02BA3D5}" presName="parentLin" presStyleCnt="0"/>
      <dgm:spPr/>
    </dgm:pt>
    <dgm:pt modelId="{E94FA657-1C9C-419B-AA4C-CC8650C676FF}" type="pres">
      <dgm:prSet presAssocID="{51364438-24AE-429C-AAAA-BC54E02BA3D5}" presName="parentLeftMargin" presStyleLbl="node1" presStyleIdx="3" presStyleCnt="7"/>
      <dgm:spPr/>
    </dgm:pt>
    <dgm:pt modelId="{3701B9AC-2074-4536-B855-6D5A99B1477C}" type="pres">
      <dgm:prSet presAssocID="{51364438-24AE-429C-AAAA-BC54E02BA3D5}" presName="parentText" presStyleLbl="node1" presStyleIdx="4" presStyleCnt="7" custScaleX="130205" custLinFactNeighborX="11456" custLinFactNeighborY="17791">
        <dgm:presLayoutVars>
          <dgm:chMax val="0"/>
          <dgm:bulletEnabled val="1"/>
        </dgm:presLayoutVars>
      </dgm:prSet>
      <dgm:spPr/>
    </dgm:pt>
    <dgm:pt modelId="{DB44E7B1-9AA0-4875-A39D-2FD15587A666}" type="pres">
      <dgm:prSet presAssocID="{51364438-24AE-429C-AAAA-BC54E02BA3D5}" presName="negativeSpace" presStyleCnt="0"/>
      <dgm:spPr/>
    </dgm:pt>
    <dgm:pt modelId="{2DE47D6E-194A-49D6-8D33-BDAD3609C3EA}" type="pres">
      <dgm:prSet presAssocID="{51364438-24AE-429C-AAAA-BC54E02BA3D5}" presName="childText" presStyleLbl="conFgAcc1" presStyleIdx="4" presStyleCnt="7" custLinFactNeighborX="273" custLinFactNeighborY="82600">
        <dgm:presLayoutVars>
          <dgm:bulletEnabled val="1"/>
        </dgm:presLayoutVars>
      </dgm:prSet>
      <dgm:spPr/>
    </dgm:pt>
    <dgm:pt modelId="{C85D35CA-491D-4F7C-A1EA-CFE910A4F9A9}" type="pres">
      <dgm:prSet presAssocID="{47293F3A-08B3-497B-9204-717EF4DE7899}" presName="spaceBetweenRectangles" presStyleCnt="0"/>
      <dgm:spPr/>
    </dgm:pt>
    <dgm:pt modelId="{F263C33B-B893-4373-8882-8A56D00D5BE6}" type="pres">
      <dgm:prSet presAssocID="{8B12F418-D3E2-433D-A101-806243AE3979}" presName="parentLin" presStyleCnt="0"/>
      <dgm:spPr/>
    </dgm:pt>
    <dgm:pt modelId="{F7D9B1B4-9EAE-4ABE-9C69-E04A78C505F9}" type="pres">
      <dgm:prSet presAssocID="{8B12F418-D3E2-433D-A101-806243AE3979}" presName="parentLeftMargin" presStyleLbl="node1" presStyleIdx="4" presStyleCnt="7"/>
      <dgm:spPr/>
    </dgm:pt>
    <dgm:pt modelId="{BE8C0911-C856-4566-BFD5-D9C78AF1B327}" type="pres">
      <dgm:prSet presAssocID="{8B12F418-D3E2-433D-A101-806243AE3979}" presName="parentText" presStyleLbl="node1" presStyleIdx="5" presStyleCnt="7" custScaleX="130205" custLinFactNeighborX="9258" custLinFactNeighborY="11866">
        <dgm:presLayoutVars>
          <dgm:chMax val="0"/>
          <dgm:bulletEnabled val="1"/>
        </dgm:presLayoutVars>
      </dgm:prSet>
      <dgm:spPr/>
    </dgm:pt>
    <dgm:pt modelId="{67C0DCE5-07D5-4B2E-8F9B-E8A6BF345E33}" type="pres">
      <dgm:prSet presAssocID="{8B12F418-D3E2-433D-A101-806243AE3979}" presName="negativeSpace" presStyleCnt="0"/>
      <dgm:spPr/>
    </dgm:pt>
    <dgm:pt modelId="{90E56314-52EA-4FEE-B28E-12A5FF0CD4AF}" type="pres">
      <dgm:prSet presAssocID="{8B12F418-D3E2-433D-A101-806243AE3979}" presName="childText" presStyleLbl="conFgAcc1" presStyleIdx="5" presStyleCnt="7">
        <dgm:presLayoutVars>
          <dgm:bulletEnabled val="1"/>
        </dgm:presLayoutVars>
      </dgm:prSet>
      <dgm:spPr/>
    </dgm:pt>
    <dgm:pt modelId="{99AB4655-0A9A-4942-ADD3-C56BFD1F5758}" type="pres">
      <dgm:prSet presAssocID="{5BF8915C-AAA2-42A6-9F1A-A6525D32F119}" presName="spaceBetweenRectangles" presStyleCnt="0"/>
      <dgm:spPr/>
    </dgm:pt>
    <dgm:pt modelId="{0D86985B-240F-487B-A2AC-EAFB1A55C924}" type="pres">
      <dgm:prSet presAssocID="{52B92B99-4F7B-4A01-B62E-6022E6813050}" presName="parentLin" presStyleCnt="0"/>
      <dgm:spPr/>
    </dgm:pt>
    <dgm:pt modelId="{716AA7ED-E2B8-4E3A-92FA-901FA7F3245F}" type="pres">
      <dgm:prSet presAssocID="{52B92B99-4F7B-4A01-B62E-6022E6813050}" presName="parentLeftMargin" presStyleLbl="node1" presStyleIdx="5" presStyleCnt="7"/>
      <dgm:spPr/>
    </dgm:pt>
    <dgm:pt modelId="{DB38E6F7-76C7-489D-88FF-BF941438B96D}" type="pres">
      <dgm:prSet presAssocID="{52B92B99-4F7B-4A01-B62E-6022E6813050}" presName="parentText" presStyleLbl="node1" presStyleIdx="6" presStyleCnt="7" custScaleX="130205" custLinFactNeighborX="11456" custLinFactNeighborY="16064">
        <dgm:presLayoutVars>
          <dgm:chMax val="0"/>
          <dgm:bulletEnabled val="1"/>
        </dgm:presLayoutVars>
      </dgm:prSet>
      <dgm:spPr/>
    </dgm:pt>
    <dgm:pt modelId="{54C661C1-2073-4674-BAE3-BD6B20B6029A}" type="pres">
      <dgm:prSet presAssocID="{52B92B99-4F7B-4A01-B62E-6022E6813050}" presName="negativeSpace" presStyleCnt="0"/>
      <dgm:spPr/>
    </dgm:pt>
    <dgm:pt modelId="{17DD6F1F-E845-4E07-A766-C45885D374CB}" type="pres">
      <dgm:prSet presAssocID="{52B92B99-4F7B-4A01-B62E-6022E681305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213D800-5BEE-45D6-AA48-46A8D6E257D0}" type="presOf" srcId="{518E79BE-C7DB-40CA-BF4E-2E2866ABC9BE}" destId="{67BF12F8-81AB-4565-97C0-8571E2650873}" srcOrd="0" destOrd="0" presId="urn:microsoft.com/office/officeart/2005/8/layout/list1"/>
    <dgm:cxn modelId="{1D70F30C-A750-42A3-989C-274728EFE2B1}" type="presOf" srcId="{51364438-24AE-429C-AAAA-BC54E02BA3D5}" destId="{E94FA657-1C9C-419B-AA4C-CC8650C676FF}" srcOrd="0" destOrd="0" presId="urn:microsoft.com/office/officeart/2005/8/layout/list1"/>
    <dgm:cxn modelId="{F88DFD16-09E3-41AD-B811-FF0777E91181}" type="presOf" srcId="{A80A6AA4-123D-4AA1-B6EB-B1B02F3EC812}" destId="{FFFEB0C0-B637-45B3-865C-DF3C8555FBCB}" srcOrd="0" destOrd="0" presId="urn:microsoft.com/office/officeart/2005/8/layout/list1"/>
    <dgm:cxn modelId="{B1E6E527-745B-4709-BC0E-496ECDD46A8F}" srcId="{3F6165FF-BE60-4324-8F41-6FD6ACF9C12B}" destId="{9B9C7526-9851-4032-BAC7-C0CCF849213B}" srcOrd="3" destOrd="0" parTransId="{4376215B-D998-48D4-9A44-62D295A7A47F}" sibTransId="{0395FF73-B103-41AB-B607-894FE4515937}"/>
    <dgm:cxn modelId="{C130C532-08AD-4283-8651-3C23368CBC4A}" srcId="{3F6165FF-BE60-4324-8F41-6FD6ACF9C12B}" destId="{4A9D05AC-23C4-408E-9F91-2F5EB688407B}" srcOrd="1" destOrd="0" parTransId="{52CA14AF-B18C-49C0-8862-1686F2AF97E7}" sibTransId="{F101F16F-7322-47B5-87E8-B5974E3C4EB6}"/>
    <dgm:cxn modelId="{064E3E3E-0533-4A1B-AA6B-01B91EF751FC}" type="presOf" srcId="{9B9C7526-9851-4032-BAC7-C0CCF849213B}" destId="{89CB8820-ACE1-4E60-9DEF-002667301627}" srcOrd="0" destOrd="0" presId="urn:microsoft.com/office/officeart/2005/8/layout/list1"/>
    <dgm:cxn modelId="{5D59D246-1E72-4FAC-B5FD-F336D7C9177B}" srcId="{3F6165FF-BE60-4324-8F41-6FD6ACF9C12B}" destId="{51364438-24AE-429C-AAAA-BC54E02BA3D5}" srcOrd="4" destOrd="0" parTransId="{E6F6D19F-23B1-4573-973F-57D81AA2769D}" sibTransId="{47293F3A-08B3-497B-9204-717EF4DE7899}"/>
    <dgm:cxn modelId="{8A888F68-64A4-494C-AC1E-8802D70D4A27}" type="presOf" srcId="{8B12F418-D3E2-433D-A101-806243AE3979}" destId="{F7D9B1B4-9EAE-4ABE-9C69-E04A78C505F9}" srcOrd="0" destOrd="0" presId="urn:microsoft.com/office/officeart/2005/8/layout/list1"/>
    <dgm:cxn modelId="{519A0B6A-6948-4DC8-AB47-6D64D07EA2D3}" type="presOf" srcId="{8B12F418-D3E2-433D-A101-806243AE3979}" destId="{BE8C0911-C856-4566-BFD5-D9C78AF1B327}" srcOrd="1" destOrd="0" presId="urn:microsoft.com/office/officeart/2005/8/layout/list1"/>
    <dgm:cxn modelId="{6B213750-3C0F-44E7-8EE8-72B23A1557C3}" type="presOf" srcId="{A80A6AA4-123D-4AA1-B6EB-B1B02F3EC812}" destId="{57458393-6E37-46F4-9DBA-4B76BDAD7A1A}" srcOrd="1" destOrd="0" presId="urn:microsoft.com/office/officeart/2005/8/layout/list1"/>
    <dgm:cxn modelId="{5965A38A-6115-48E9-8958-C65C8379C3DA}" type="presOf" srcId="{4A9D05AC-23C4-408E-9F91-2F5EB688407B}" destId="{D8A1762F-650B-42DA-AB40-CE0DF133F0B1}" srcOrd="0" destOrd="0" presId="urn:microsoft.com/office/officeart/2005/8/layout/list1"/>
    <dgm:cxn modelId="{12ED958E-8166-4759-AD2B-1F77EE2F78B7}" type="presOf" srcId="{51364438-24AE-429C-AAAA-BC54E02BA3D5}" destId="{3701B9AC-2074-4536-B855-6D5A99B1477C}" srcOrd="1" destOrd="0" presId="urn:microsoft.com/office/officeart/2005/8/layout/list1"/>
    <dgm:cxn modelId="{08EBB690-0DD2-4158-B619-F2702CAEDC58}" srcId="{3F6165FF-BE60-4324-8F41-6FD6ACF9C12B}" destId="{8B12F418-D3E2-433D-A101-806243AE3979}" srcOrd="5" destOrd="0" parTransId="{A89D8D50-0A8B-4DC8-BA98-90AF962F36D4}" sibTransId="{5BF8915C-AAA2-42A6-9F1A-A6525D32F119}"/>
    <dgm:cxn modelId="{0D83B49B-E680-46EC-B6BA-44226297D41A}" srcId="{3F6165FF-BE60-4324-8F41-6FD6ACF9C12B}" destId="{52B92B99-4F7B-4A01-B62E-6022E6813050}" srcOrd="6" destOrd="0" parTransId="{8AB4D2BE-708E-4DEA-A9D1-D1AF73B681B5}" sibTransId="{227D2F97-CCDB-45A3-9A7B-3EA6181C3D9C}"/>
    <dgm:cxn modelId="{DCD8AAA7-A3A9-486D-9B14-A7A284F2927E}" type="presOf" srcId="{9B9C7526-9851-4032-BAC7-C0CCF849213B}" destId="{33E53600-1818-4CDE-8623-6396490484DD}" srcOrd="1" destOrd="0" presId="urn:microsoft.com/office/officeart/2005/8/layout/list1"/>
    <dgm:cxn modelId="{F20478B1-F372-4048-97C8-D23336577F08}" type="presOf" srcId="{518E79BE-C7DB-40CA-BF4E-2E2866ABC9BE}" destId="{AA5B109B-6FDC-4F45-97AE-07618F9DA349}" srcOrd="1" destOrd="0" presId="urn:microsoft.com/office/officeart/2005/8/layout/list1"/>
    <dgm:cxn modelId="{A94A0EB7-3A61-4E6D-9BD9-3F27196F4EC9}" type="presOf" srcId="{52B92B99-4F7B-4A01-B62E-6022E6813050}" destId="{716AA7ED-E2B8-4E3A-92FA-901FA7F3245F}" srcOrd="0" destOrd="0" presId="urn:microsoft.com/office/officeart/2005/8/layout/list1"/>
    <dgm:cxn modelId="{DDACB7D6-ED50-47FC-89FD-5264084F1F50}" type="presOf" srcId="{4A9D05AC-23C4-408E-9F91-2F5EB688407B}" destId="{C33B3125-2198-4A24-8B4C-F21FCBAA65BE}" srcOrd="1" destOrd="0" presId="urn:microsoft.com/office/officeart/2005/8/layout/list1"/>
    <dgm:cxn modelId="{1952EFE3-CF6A-4E73-BFB7-DF933C50CD78}" type="presOf" srcId="{3F6165FF-BE60-4324-8F41-6FD6ACF9C12B}" destId="{E473E3F7-6461-466B-A991-056FAA17E0B4}" srcOrd="0" destOrd="0" presId="urn:microsoft.com/office/officeart/2005/8/layout/list1"/>
    <dgm:cxn modelId="{57F9EAE4-F445-4A58-9BA4-810D2810213D}" type="presOf" srcId="{52B92B99-4F7B-4A01-B62E-6022E6813050}" destId="{DB38E6F7-76C7-489D-88FF-BF941438B96D}" srcOrd="1" destOrd="0" presId="urn:microsoft.com/office/officeart/2005/8/layout/list1"/>
    <dgm:cxn modelId="{C902ACE5-5BF8-4E8C-B474-93ACDE98233C}" srcId="{3F6165FF-BE60-4324-8F41-6FD6ACF9C12B}" destId="{A80A6AA4-123D-4AA1-B6EB-B1B02F3EC812}" srcOrd="0" destOrd="0" parTransId="{61954381-927E-4A04-9D0F-BA3D74D4F8B0}" sibTransId="{AE466724-7DE8-4FB3-873F-C818A72589F6}"/>
    <dgm:cxn modelId="{88E879F1-0C74-4645-A893-EFC165711BF0}" srcId="{3F6165FF-BE60-4324-8F41-6FD6ACF9C12B}" destId="{518E79BE-C7DB-40CA-BF4E-2E2866ABC9BE}" srcOrd="2" destOrd="0" parTransId="{69EC7A6E-E8B7-44FE-9731-50F2EA67049E}" sibTransId="{B24D8B2D-49AF-45EE-99E4-8BC9FBF8565D}"/>
    <dgm:cxn modelId="{CB3AAF54-CE99-453E-AFEB-D799A5CBE0B5}" type="presParOf" srcId="{E473E3F7-6461-466B-A991-056FAA17E0B4}" destId="{598F3468-A50F-4E16-811C-07D8B7FC79FD}" srcOrd="0" destOrd="0" presId="urn:microsoft.com/office/officeart/2005/8/layout/list1"/>
    <dgm:cxn modelId="{C448F721-6695-4495-A8A4-434188988E1F}" type="presParOf" srcId="{598F3468-A50F-4E16-811C-07D8B7FC79FD}" destId="{FFFEB0C0-B637-45B3-865C-DF3C8555FBCB}" srcOrd="0" destOrd="0" presId="urn:microsoft.com/office/officeart/2005/8/layout/list1"/>
    <dgm:cxn modelId="{51380803-8C7B-4B8A-847E-2705AB40A195}" type="presParOf" srcId="{598F3468-A50F-4E16-811C-07D8B7FC79FD}" destId="{57458393-6E37-46F4-9DBA-4B76BDAD7A1A}" srcOrd="1" destOrd="0" presId="urn:microsoft.com/office/officeart/2005/8/layout/list1"/>
    <dgm:cxn modelId="{65061851-B274-4138-B5EB-B5775B5487A0}" type="presParOf" srcId="{E473E3F7-6461-466B-A991-056FAA17E0B4}" destId="{8DB3A5ED-F066-4BDC-B38C-A9D74C8F1F3C}" srcOrd="1" destOrd="0" presId="urn:microsoft.com/office/officeart/2005/8/layout/list1"/>
    <dgm:cxn modelId="{7B743DB8-A533-4016-87EC-3112EC1091AA}" type="presParOf" srcId="{E473E3F7-6461-466B-A991-056FAA17E0B4}" destId="{4F6D5ED7-CEC7-4807-8BAA-FD2FB9544AB1}" srcOrd="2" destOrd="0" presId="urn:microsoft.com/office/officeart/2005/8/layout/list1"/>
    <dgm:cxn modelId="{E3812260-1693-44CA-9659-8B523AE43D00}" type="presParOf" srcId="{E473E3F7-6461-466B-A991-056FAA17E0B4}" destId="{A1C61454-6F93-4230-93B1-CBFB7C5B8D79}" srcOrd="3" destOrd="0" presId="urn:microsoft.com/office/officeart/2005/8/layout/list1"/>
    <dgm:cxn modelId="{C25EC1CC-ADFC-4B5D-AA51-2A3F57E820CC}" type="presParOf" srcId="{E473E3F7-6461-466B-A991-056FAA17E0B4}" destId="{FBAE0BB2-A460-41AF-BE15-1D8126E45B78}" srcOrd="4" destOrd="0" presId="urn:microsoft.com/office/officeart/2005/8/layout/list1"/>
    <dgm:cxn modelId="{B847C48F-DFD1-489E-8E06-66D957F31BCB}" type="presParOf" srcId="{FBAE0BB2-A460-41AF-BE15-1D8126E45B78}" destId="{D8A1762F-650B-42DA-AB40-CE0DF133F0B1}" srcOrd="0" destOrd="0" presId="urn:microsoft.com/office/officeart/2005/8/layout/list1"/>
    <dgm:cxn modelId="{610D6589-46FC-4C56-95DD-668141973C86}" type="presParOf" srcId="{FBAE0BB2-A460-41AF-BE15-1D8126E45B78}" destId="{C33B3125-2198-4A24-8B4C-F21FCBAA65BE}" srcOrd="1" destOrd="0" presId="urn:microsoft.com/office/officeart/2005/8/layout/list1"/>
    <dgm:cxn modelId="{B3A7C6BE-E5D7-4338-886F-F19E8DFF1D54}" type="presParOf" srcId="{E473E3F7-6461-466B-A991-056FAA17E0B4}" destId="{429A6315-D3A9-41EE-90FB-BEA2FEC95107}" srcOrd="5" destOrd="0" presId="urn:microsoft.com/office/officeart/2005/8/layout/list1"/>
    <dgm:cxn modelId="{FB3948CA-0C4A-4959-99AC-E34CEA8E2D34}" type="presParOf" srcId="{E473E3F7-6461-466B-A991-056FAA17E0B4}" destId="{D311D6E3-4F6B-4ACC-8C00-663FE312E133}" srcOrd="6" destOrd="0" presId="urn:microsoft.com/office/officeart/2005/8/layout/list1"/>
    <dgm:cxn modelId="{3ACE9297-3D80-4D5C-8E52-4EA47ABFCE17}" type="presParOf" srcId="{E473E3F7-6461-466B-A991-056FAA17E0B4}" destId="{3B562D05-8F31-4033-AE73-7E7FB44D0F65}" srcOrd="7" destOrd="0" presId="urn:microsoft.com/office/officeart/2005/8/layout/list1"/>
    <dgm:cxn modelId="{F0C7C994-D51D-471C-87BE-28BF5A4B1A39}" type="presParOf" srcId="{E473E3F7-6461-466B-A991-056FAA17E0B4}" destId="{6CC870D5-D807-4C13-AE74-52FEFCC3119B}" srcOrd="8" destOrd="0" presId="urn:microsoft.com/office/officeart/2005/8/layout/list1"/>
    <dgm:cxn modelId="{CE660D85-0C4E-416F-BA82-27D053E5BB1C}" type="presParOf" srcId="{6CC870D5-D807-4C13-AE74-52FEFCC3119B}" destId="{67BF12F8-81AB-4565-97C0-8571E2650873}" srcOrd="0" destOrd="0" presId="urn:microsoft.com/office/officeart/2005/8/layout/list1"/>
    <dgm:cxn modelId="{C746C4A7-362E-4C9B-86D5-50D1E39778FC}" type="presParOf" srcId="{6CC870D5-D807-4C13-AE74-52FEFCC3119B}" destId="{AA5B109B-6FDC-4F45-97AE-07618F9DA349}" srcOrd="1" destOrd="0" presId="urn:microsoft.com/office/officeart/2005/8/layout/list1"/>
    <dgm:cxn modelId="{5E49BC02-3129-4A65-9946-D027D5452F7B}" type="presParOf" srcId="{E473E3F7-6461-466B-A991-056FAA17E0B4}" destId="{D0B0B4E0-234A-46A1-BF05-9213C5C3187D}" srcOrd="9" destOrd="0" presId="urn:microsoft.com/office/officeart/2005/8/layout/list1"/>
    <dgm:cxn modelId="{846FB43A-8461-4F75-8323-DAEAFC1542C7}" type="presParOf" srcId="{E473E3F7-6461-466B-A991-056FAA17E0B4}" destId="{3DA93623-AA2C-45E9-BDCF-FC0C8806EA6C}" srcOrd="10" destOrd="0" presId="urn:microsoft.com/office/officeart/2005/8/layout/list1"/>
    <dgm:cxn modelId="{88D38EAA-A983-4AEF-94B8-D6136CD5D227}" type="presParOf" srcId="{E473E3F7-6461-466B-A991-056FAA17E0B4}" destId="{D12DDE26-551C-4D62-9295-B6D0CF4CF125}" srcOrd="11" destOrd="0" presId="urn:microsoft.com/office/officeart/2005/8/layout/list1"/>
    <dgm:cxn modelId="{FB6577B2-C4BF-445C-930A-62A38C03CD29}" type="presParOf" srcId="{E473E3F7-6461-466B-A991-056FAA17E0B4}" destId="{4F486C86-19F4-4128-8A70-D01C79A079E3}" srcOrd="12" destOrd="0" presId="urn:microsoft.com/office/officeart/2005/8/layout/list1"/>
    <dgm:cxn modelId="{B5CCEA0B-56CC-428D-8D20-AE11A6C9D74A}" type="presParOf" srcId="{4F486C86-19F4-4128-8A70-D01C79A079E3}" destId="{89CB8820-ACE1-4E60-9DEF-002667301627}" srcOrd="0" destOrd="0" presId="urn:microsoft.com/office/officeart/2005/8/layout/list1"/>
    <dgm:cxn modelId="{7D4EF6B0-E5CD-4894-9FD0-9775F9A1EF4B}" type="presParOf" srcId="{4F486C86-19F4-4128-8A70-D01C79A079E3}" destId="{33E53600-1818-4CDE-8623-6396490484DD}" srcOrd="1" destOrd="0" presId="urn:microsoft.com/office/officeart/2005/8/layout/list1"/>
    <dgm:cxn modelId="{7AF025B7-7A72-4782-82B7-DF83B3A64F13}" type="presParOf" srcId="{E473E3F7-6461-466B-A991-056FAA17E0B4}" destId="{E7B913EB-70F9-44C0-8D4A-A421D1C73231}" srcOrd="13" destOrd="0" presId="urn:microsoft.com/office/officeart/2005/8/layout/list1"/>
    <dgm:cxn modelId="{AB8AFA77-9AF7-4423-AA8C-1A90A6C147F7}" type="presParOf" srcId="{E473E3F7-6461-466B-A991-056FAA17E0B4}" destId="{A7BC7645-A0C4-4FCE-9796-622733EE599D}" srcOrd="14" destOrd="0" presId="urn:microsoft.com/office/officeart/2005/8/layout/list1"/>
    <dgm:cxn modelId="{F574E7CE-418F-4D70-8BBF-B042E25E129D}" type="presParOf" srcId="{E473E3F7-6461-466B-A991-056FAA17E0B4}" destId="{761EE1AE-881E-435D-87DD-3E85E8682807}" srcOrd="15" destOrd="0" presId="urn:microsoft.com/office/officeart/2005/8/layout/list1"/>
    <dgm:cxn modelId="{AF33A4DB-D4BE-448C-9193-5131A400DBF2}" type="presParOf" srcId="{E473E3F7-6461-466B-A991-056FAA17E0B4}" destId="{10024FD8-2661-43F9-9520-BF078D48BA70}" srcOrd="16" destOrd="0" presId="urn:microsoft.com/office/officeart/2005/8/layout/list1"/>
    <dgm:cxn modelId="{AFB97E16-BD08-4162-88A1-E9A0B535E9C3}" type="presParOf" srcId="{10024FD8-2661-43F9-9520-BF078D48BA70}" destId="{E94FA657-1C9C-419B-AA4C-CC8650C676FF}" srcOrd="0" destOrd="0" presId="urn:microsoft.com/office/officeart/2005/8/layout/list1"/>
    <dgm:cxn modelId="{8F1363C0-03A5-47AB-8D81-8A2D446DA235}" type="presParOf" srcId="{10024FD8-2661-43F9-9520-BF078D48BA70}" destId="{3701B9AC-2074-4536-B855-6D5A99B1477C}" srcOrd="1" destOrd="0" presId="urn:microsoft.com/office/officeart/2005/8/layout/list1"/>
    <dgm:cxn modelId="{433A70FE-2C1A-4760-9910-9ACF758BF9E7}" type="presParOf" srcId="{E473E3F7-6461-466B-A991-056FAA17E0B4}" destId="{DB44E7B1-9AA0-4875-A39D-2FD15587A666}" srcOrd="17" destOrd="0" presId="urn:microsoft.com/office/officeart/2005/8/layout/list1"/>
    <dgm:cxn modelId="{3A4BFC0F-3B17-4C82-AD14-EFDF910D0543}" type="presParOf" srcId="{E473E3F7-6461-466B-A991-056FAA17E0B4}" destId="{2DE47D6E-194A-49D6-8D33-BDAD3609C3EA}" srcOrd="18" destOrd="0" presId="urn:microsoft.com/office/officeart/2005/8/layout/list1"/>
    <dgm:cxn modelId="{FDB19D4A-19CD-426B-A046-23C2DFE69424}" type="presParOf" srcId="{E473E3F7-6461-466B-A991-056FAA17E0B4}" destId="{C85D35CA-491D-4F7C-A1EA-CFE910A4F9A9}" srcOrd="19" destOrd="0" presId="urn:microsoft.com/office/officeart/2005/8/layout/list1"/>
    <dgm:cxn modelId="{88B99901-62D5-4AFA-9199-7B30D15D6EEF}" type="presParOf" srcId="{E473E3F7-6461-466B-A991-056FAA17E0B4}" destId="{F263C33B-B893-4373-8882-8A56D00D5BE6}" srcOrd="20" destOrd="0" presId="urn:microsoft.com/office/officeart/2005/8/layout/list1"/>
    <dgm:cxn modelId="{513B2842-2D1D-4648-9541-4CBB77F07305}" type="presParOf" srcId="{F263C33B-B893-4373-8882-8A56D00D5BE6}" destId="{F7D9B1B4-9EAE-4ABE-9C69-E04A78C505F9}" srcOrd="0" destOrd="0" presId="urn:microsoft.com/office/officeart/2005/8/layout/list1"/>
    <dgm:cxn modelId="{C87A998A-0446-4B57-9846-33CC0D1C3D6F}" type="presParOf" srcId="{F263C33B-B893-4373-8882-8A56D00D5BE6}" destId="{BE8C0911-C856-4566-BFD5-D9C78AF1B327}" srcOrd="1" destOrd="0" presId="urn:microsoft.com/office/officeart/2005/8/layout/list1"/>
    <dgm:cxn modelId="{DB0EDB22-D9D1-450A-A7D0-862AAFAA055C}" type="presParOf" srcId="{E473E3F7-6461-466B-A991-056FAA17E0B4}" destId="{67C0DCE5-07D5-4B2E-8F9B-E8A6BF345E33}" srcOrd="21" destOrd="0" presId="urn:microsoft.com/office/officeart/2005/8/layout/list1"/>
    <dgm:cxn modelId="{C6FCD7B0-D617-42E0-86CB-5287143040BA}" type="presParOf" srcId="{E473E3F7-6461-466B-A991-056FAA17E0B4}" destId="{90E56314-52EA-4FEE-B28E-12A5FF0CD4AF}" srcOrd="22" destOrd="0" presId="urn:microsoft.com/office/officeart/2005/8/layout/list1"/>
    <dgm:cxn modelId="{614EE2BA-205B-4F10-97B3-3DD70206A87C}" type="presParOf" srcId="{E473E3F7-6461-466B-A991-056FAA17E0B4}" destId="{99AB4655-0A9A-4942-ADD3-C56BFD1F5758}" srcOrd="23" destOrd="0" presId="urn:microsoft.com/office/officeart/2005/8/layout/list1"/>
    <dgm:cxn modelId="{5A32D28B-BC92-4CCC-8991-C64F4F321926}" type="presParOf" srcId="{E473E3F7-6461-466B-A991-056FAA17E0B4}" destId="{0D86985B-240F-487B-A2AC-EAFB1A55C924}" srcOrd="24" destOrd="0" presId="urn:microsoft.com/office/officeart/2005/8/layout/list1"/>
    <dgm:cxn modelId="{956E179B-8EDD-4171-8769-8E872D1D375E}" type="presParOf" srcId="{0D86985B-240F-487B-A2AC-EAFB1A55C924}" destId="{716AA7ED-E2B8-4E3A-92FA-901FA7F3245F}" srcOrd="0" destOrd="0" presId="urn:microsoft.com/office/officeart/2005/8/layout/list1"/>
    <dgm:cxn modelId="{B19F377A-36FB-44E9-AC59-9146250239C3}" type="presParOf" srcId="{0D86985B-240F-487B-A2AC-EAFB1A55C924}" destId="{DB38E6F7-76C7-489D-88FF-BF941438B96D}" srcOrd="1" destOrd="0" presId="urn:microsoft.com/office/officeart/2005/8/layout/list1"/>
    <dgm:cxn modelId="{53FDD1E3-6449-4362-B7B7-B58B3B247D65}" type="presParOf" srcId="{E473E3F7-6461-466B-A991-056FAA17E0B4}" destId="{54C661C1-2073-4674-BAE3-BD6B20B6029A}" srcOrd="25" destOrd="0" presId="urn:microsoft.com/office/officeart/2005/8/layout/list1"/>
    <dgm:cxn modelId="{F71C8C1C-A22A-4F33-902A-35AD37C3C3FA}" type="presParOf" srcId="{E473E3F7-6461-466B-A991-056FAA17E0B4}" destId="{17DD6F1F-E845-4E07-A766-C45885D374C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6165FF-BE60-4324-8F41-6FD6ACF9C12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A80A6AA4-123D-4AA1-B6EB-B1B02F3EC8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Зробити якісне та безпечне житло доступним для всіх.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54381-927E-4A04-9D0F-BA3D74D4F8B0}" type="parTrans" cxnId="{C902ACE5-5BF8-4E8C-B474-93ACDE98233C}">
      <dgm:prSet/>
      <dgm:spPr/>
      <dgm:t>
        <a:bodyPr/>
        <a:lstStyle/>
        <a:p>
          <a:endParaRPr lang="ru-UA"/>
        </a:p>
      </dgm:t>
    </dgm:pt>
    <dgm:pt modelId="{AE466724-7DE8-4FB3-873F-C818A72589F6}" type="sibTrans" cxnId="{C902ACE5-5BF8-4E8C-B474-93ACDE98233C}">
      <dgm:prSet/>
      <dgm:spPr/>
      <dgm:t>
        <a:bodyPr/>
        <a:lstStyle/>
        <a:p>
          <a:endParaRPr lang="ru-UA"/>
        </a:p>
      </dgm:t>
    </dgm:pt>
    <dgm:pt modelId="{4A9D05AC-23C4-408E-9F91-2F5EB68840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стійку транспортну інфраструктуру, збільшити використання громадського транспорту з огляду на потреби жінок, дітей, інвалідів та осіб похилого віку.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A14AF-B18C-49C0-8862-1686F2AF97E7}" type="parTrans" cxnId="{C130C532-08AD-4283-8651-3C23368CBC4A}">
      <dgm:prSet/>
      <dgm:spPr/>
      <dgm:t>
        <a:bodyPr/>
        <a:lstStyle/>
        <a:p>
          <a:endParaRPr lang="ru-UA"/>
        </a:p>
      </dgm:t>
    </dgm:pt>
    <dgm:pt modelId="{F101F16F-7322-47B5-87E8-B5974E3C4EB6}" type="sibTrans" cxnId="{C130C532-08AD-4283-8651-3C23368CBC4A}">
      <dgm:prSet/>
      <dgm:spPr/>
      <dgm:t>
        <a:bodyPr/>
        <a:lstStyle/>
        <a:p>
          <a:endParaRPr lang="ru-UA"/>
        </a:p>
      </dgm:t>
    </dgm:pt>
    <dgm:pt modelId="{518E79BE-C7DB-40CA-BF4E-2E2866ABC9B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Застосовувати стійке планування населених пунктів та управління ними у процесі повсюдної урбанізації, беручи до уваги міжнародну взаємодію</a:t>
          </a:r>
        </a:p>
      </dgm:t>
    </dgm:pt>
    <dgm:pt modelId="{69EC7A6E-E8B7-44FE-9731-50F2EA67049E}" type="parTrans" cxnId="{88E879F1-0C74-4645-A893-EFC165711BF0}">
      <dgm:prSet/>
      <dgm:spPr/>
      <dgm:t>
        <a:bodyPr/>
        <a:lstStyle/>
        <a:p>
          <a:endParaRPr lang="ru-UA"/>
        </a:p>
      </dgm:t>
    </dgm:pt>
    <dgm:pt modelId="{B24D8B2D-49AF-45EE-99E4-8BC9FBF8565D}" type="sibTrans" cxnId="{88E879F1-0C74-4645-A893-EFC165711BF0}">
      <dgm:prSet/>
      <dgm:spPr/>
      <dgm:t>
        <a:bodyPr/>
        <a:lstStyle/>
        <a:p>
          <a:endParaRPr lang="ru-UA"/>
        </a:p>
      </dgm:t>
    </dgm:pt>
    <dgm:pt modelId="{51364438-24AE-429C-AAAA-BC54E02BA3D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соціальну та економічну безпеку міст (особливо щодо малозабезпечених та вразливих груп населення) у протистоянні з природними лихами, у тому числі пов'язаними з водою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6D19F-23B1-4573-973F-57D81AA2769D}" type="parTrans" cxnId="{5D59D246-1E72-4FAC-B5FD-F336D7C9177B}">
      <dgm:prSet/>
      <dgm:spPr/>
      <dgm:t>
        <a:bodyPr/>
        <a:lstStyle/>
        <a:p>
          <a:endParaRPr lang="ru-UA"/>
        </a:p>
      </dgm:t>
    </dgm:pt>
    <dgm:pt modelId="{47293F3A-08B3-497B-9204-717EF4DE7899}" type="sibTrans" cxnId="{5D59D246-1E72-4FAC-B5FD-F336D7C9177B}">
      <dgm:prSet/>
      <dgm:spPr/>
      <dgm:t>
        <a:bodyPr/>
        <a:lstStyle/>
        <a:p>
          <a:endParaRPr lang="ru-UA"/>
        </a:p>
      </dgm:t>
    </dgm:pt>
    <dgm:pt modelId="{8B12F418-D3E2-433D-A101-806243AE397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Зменшити негативний екологічний вплив міст, приділяючи особливу увагу якості повітря та поводженню з твердими побутовими відходами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D8D50-0A8B-4DC8-BA98-90AF962F36D4}" type="parTrans" cxnId="{08EBB690-0DD2-4158-B619-F2702CAEDC58}">
      <dgm:prSet/>
      <dgm:spPr/>
      <dgm:t>
        <a:bodyPr/>
        <a:lstStyle/>
        <a:p>
          <a:endParaRPr lang="ru-UA"/>
        </a:p>
      </dgm:t>
    </dgm:pt>
    <dgm:pt modelId="{5BF8915C-AAA2-42A6-9F1A-A6525D32F119}" type="sibTrans" cxnId="{08EBB690-0DD2-4158-B619-F2702CAEDC58}">
      <dgm:prSet/>
      <dgm:spPr/>
      <dgm:t>
        <a:bodyPr/>
        <a:lstStyle/>
        <a:p>
          <a:endParaRPr lang="ru-UA"/>
        </a:p>
      </dgm:t>
    </dgm:pt>
    <dgm:pt modelId="{52B92B99-4F7B-4A01-B62E-6022E681305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безпечні, доступні та екологічні громадські місця, особливо для жінок та дітей, людей похилого віку та інвалідів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4D2BE-708E-4DEA-A9D1-D1AF73B681B5}" type="parTrans" cxnId="{0D83B49B-E680-46EC-B6BA-44226297D41A}">
      <dgm:prSet/>
      <dgm:spPr/>
      <dgm:t>
        <a:bodyPr/>
        <a:lstStyle/>
        <a:p>
          <a:endParaRPr lang="ru-UA"/>
        </a:p>
      </dgm:t>
    </dgm:pt>
    <dgm:pt modelId="{227D2F97-CCDB-45A3-9A7B-3EA6181C3D9C}" type="sibTrans" cxnId="{0D83B49B-E680-46EC-B6BA-44226297D41A}">
      <dgm:prSet/>
      <dgm:spPr/>
      <dgm:t>
        <a:bodyPr/>
        <a:lstStyle/>
        <a:p>
          <a:endParaRPr lang="ru-UA"/>
        </a:p>
      </dgm:t>
    </dgm:pt>
    <dgm:pt modelId="{149755B4-CA06-4CF6-8DE2-79122A1519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захист та збереження всесвітньої культурної та природної спадщини</a:t>
          </a:r>
        </a:p>
      </dgm:t>
    </dgm:pt>
    <dgm:pt modelId="{99802A62-B649-4608-A620-FB1155F5AA2D}" type="parTrans" cxnId="{E74AA546-1B0C-4CBB-8F13-F5A208000450}">
      <dgm:prSet/>
      <dgm:spPr/>
      <dgm:t>
        <a:bodyPr/>
        <a:lstStyle/>
        <a:p>
          <a:endParaRPr lang="ru-UA"/>
        </a:p>
      </dgm:t>
    </dgm:pt>
    <dgm:pt modelId="{36F48976-A974-413F-8B35-CE4069015FAE}" type="sibTrans" cxnId="{E74AA546-1B0C-4CBB-8F13-F5A208000450}">
      <dgm:prSet/>
      <dgm:spPr/>
      <dgm:t>
        <a:bodyPr/>
        <a:lstStyle/>
        <a:p>
          <a:endParaRPr lang="ru-UA"/>
        </a:p>
      </dgm:t>
    </dgm:pt>
    <dgm:pt modelId="{E473E3F7-6461-466B-A991-056FAA17E0B4}" type="pres">
      <dgm:prSet presAssocID="{3F6165FF-BE60-4324-8F41-6FD6ACF9C12B}" presName="linear" presStyleCnt="0">
        <dgm:presLayoutVars>
          <dgm:dir/>
          <dgm:animLvl val="lvl"/>
          <dgm:resizeHandles val="exact"/>
        </dgm:presLayoutVars>
      </dgm:prSet>
      <dgm:spPr/>
    </dgm:pt>
    <dgm:pt modelId="{598F3468-A50F-4E16-811C-07D8B7FC79FD}" type="pres">
      <dgm:prSet presAssocID="{A80A6AA4-123D-4AA1-B6EB-B1B02F3EC812}" presName="parentLin" presStyleCnt="0"/>
      <dgm:spPr/>
    </dgm:pt>
    <dgm:pt modelId="{FFFEB0C0-B637-45B3-865C-DF3C8555FBCB}" type="pres">
      <dgm:prSet presAssocID="{A80A6AA4-123D-4AA1-B6EB-B1B02F3EC812}" presName="parentLeftMargin" presStyleLbl="node1" presStyleIdx="0" presStyleCnt="7"/>
      <dgm:spPr/>
    </dgm:pt>
    <dgm:pt modelId="{57458393-6E37-46F4-9DBA-4B76BDAD7A1A}" type="pres">
      <dgm:prSet presAssocID="{A80A6AA4-123D-4AA1-B6EB-B1B02F3EC812}" presName="parentText" presStyleLbl="node1" presStyleIdx="0" presStyleCnt="7" custScaleX="130205" custLinFactNeighborX="2198" custLinFactNeighborY="20754">
        <dgm:presLayoutVars>
          <dgm:chMax val="0"/>
          <dgm:bulletEnabled val="1"/>
        </dgm:presLayoutVars>
      </dgm:prSet>
      <dgm:spPr/>
    </dgm:pt>
    <dgm:pt modelId="{8DB3A5ED-F066-4BDC-B38C-A9D74C8F1F3C}" type="pres">
      <dgm:prSet presAssocID="{A80A6AA4-123D-4AA1-B6EB-B1B02F3EC812}" presName="negativeSpace" presStyleCnt="0"/>
      <dgm:spPr/>
    </dgm:pt>
    <dgm:pt modelId="{4F6D5ED7-CEC7-4807-8BAA-FD2FB9544AB1}" type="pres">
      <dgm:prSet presAssocID="{A80A6AA4-123D-4AA1-B6EB-B1B02F3EC812}" presName="childText" presStyleLbl="conFgAcc1" presStyleIdx="0" presStyleCnt="7">
        <dgm:presLayoutVars>
          <dgm:bulletEnabled val="1"/>
        </dgm:presLayoutVars>
      </dgm:prSet>
      <dgm:spPr/>
    </dgm:pt>
    <dgm:pt modelId="{A1C61454-6F93-4230-93B1-CBFB7C5B8D79}" type="pres">
      <dgm:prSet presAssocID="{AE466724-7DE8-4FB3-873F-C818A72589F6}" presName="spaceBetweenRectangles" presStyleCnt="0"/>
      <dgm:spPr/>
    </dgm:pt>
    <dgm:pt modelId="{FBAE0BB2-A460-41AF-BE15-1D8126E45B78}" type="pres">
      <dgm:prSet presAssocID="{4A9D05AC-23C4-408E-9F91-2F5EB688407B}" presName="parentLin" presStyleCnt="0"/>
      <dgm:spPr/>
    </dgm:pt>
    <dgm:pt modelId="{D8A1762F-650B-42DA-AB40-CE0DF133F0B1}" type="pres">
      <dgm:prSet presAssocID="{4A9D05AC-23C4-408E-9F91-2F5EB688407B}" presName="parentLeftMargin" presStyleLbl="node1" presStyleIdx="0" presStyleCnt="7"/>
      <dgm:spPr/>
    </dgm:pt>
    <dgm:pt modelId="{C33B3125-2198-4A24-8B4C-F21FCBAA65BE}" type="pres">
      <dgm:prSet presAssocID="{4A9D05AC-23C4-408E-9F91-2F5EB688407B}" presName="parentText" presStyleLbl="node1" presStyleIdx="1" presStyleCnt="7" custScaleX="130205" custLinFactNeighborX="9258" custLinFactNeighborY="17791">
        <dgm:presLayoutVars>
          <dgm:chMax val="0"/>
          <dgm:bulletEnabled val="1"/>
        </dgm:presLayoutVars>
      </dgm:prSet>
      <dgm:spPr/>
    </dgm:pt>
    <dgm:pt modelId="{429A6315-D3A9-41EE-90FB-BEA2FEC95107}" type="pres">
      <dgm:prSet presAssocID="{4A9D05AC-23C4-408E-9F91-2F5EB688407B}" presName="negativeSpace" presStyleCnt="0"/>
      <dgm:spPr/>
    </dgm:pt>
    <dgm:pt modelId="{D311D6E3-4F6B-4ACC-8C00-663FE312E133}" type="pres">
      <dgm:prSet presAssocID="{4A9D05AC-23C4-408E-9F91-2F5EB688407B}" presName="childText" presStyleLbl="conFgAcc1" presStyleIdx="1" presStyleCnt="7" custLinFactY="-5831" custLinFactNeighborY="-100000">
        <dgm:presLayoutVars>
          <dgm:bulletEnabled val="1"/>
        </dgm:presLayoutVars>
      </dgm:prSet>
      <dgm:spPr/>
    </dgm:pt>
    <dgm:pt modelId="{3B562D05-8F31-4033-AE73-7E7FB44D0F65}" type="pres">
      <dgm:prSet presAssocID="{F101F16F-7322-47B5-87E8-B5974E3C4EB6}" presName="spaceBetweenRectangles" presStyleCnt="0"/>
      <dgm:spPr/>
    </dgm:pt>
    <dgm:pt modelId="{6CC870D5-D807-4C13-AE74-52FEFCC3119B}" type="pres">
      <dgm:prSet presAssocID="{518E79BE-C7DB-40CA-BF4E-2E2866ABC9BE}" presName="parentLin" presStyleCnt="0"/>
      <dgm:spPr/>
    </dgm:pt>
    <dgm:pt modelId="{67BF12F8-81AB-4565-97C0-8571E2650873}" type="pres">
      <dgm:prSet presAssocID="{518E79BE-C7DB-40CA-BF4E-2E2866ABC9BE}" presName="parentLeftMargin" presStyleLbl="node1" presStyleIdx="1" presStyleCnt="7"/>
      <dgm:spPr/>
    </dgm:pt>
    <dgm:pt modelId="{AA5B109B-6FDC-4F45-97AE-07618F9DA349}" type="pres">
      <dgm:prSet presAssocID="{518E79BE-C7DB-40CA-BF4E-2E2866ABC9BE}" presName="parentText" presStyleLbl="node1" presStyleIdx="2" presStyleCnt="7" custScaleX="130205" custLinFactNeighborX="11456" custLinFactNeighborY="21389">
        <dgm:presLayoutVars>
          <dgm:chMax val="0"/>
          <dgm:bulletEnabled val="1"/>
        </dgm:presLayoutVars>
      </dgm:prSet>
      <dgm:spPr/>
    </dgm:pt>
    <dgm:pt modelId="{D0B0B4E0-234A-46A1-BF05-9213C5C3187D}" type="pres">
      <dgm:prSet presAssocID="{518E79BE-C7DB-40CA-BF4E-2E2866ABC9BE}" presName="negativeSpace" presStyleCnt="0"/>
      <dgm:spPr/>
    </dgm:pt>
    <dgm:pt modelId="{3DA93623-AA2C-45E9-BDCF-FC0C8806EA6C}" type="pres">
      <dgm:prSet presAssocID="{518E79BE-C7DB-40CA-BF4E-2E2866ABC9BE}" presName="childText" presStyleLbl="conFgAcc1" presStyleIdx="2" presStyleCnt="7">
        <dgm:presLayoutVars>
          <dgm:bulletEnabled val="1"/>
        </dgm:presLayoutVars>
      </dgm:prSet>
      <dgm:spPr/>
    </dgm:pt>
    <dgm:pt modelId="{D12DDE26-551C-4D62-9295-B6D0CF4CF125}" type="pres">
      <dgm:prSet presAssocID="{B24D8B2D-49AF-45EE-99E4-8BC9FBF8565D}" presName="spaceBetweenRectangles" presStyleCnt="0"/>
      <dgm:spPr/>
    </dgm:pt>
    <dgm:pt modelId="{56E0E907-C1B9-4DBA-84B3-9F8AD8A4014E}" type="pres">
      <dgm:prSet presAssocID="{149755B4-CA06-4CF6-8DE2-79122A15199A}" presName="parentLin" presStyleCnt="0"/>
      <dgm:spPr/>
    </dgm:pt>
    <dgm:pt modelId="{E118D224-8E54-4994-BE25-C4D91DDEDCFD}" type="pres">
      <dgm:prSet presAssocID="{149755B4-CA06-4CF6-8DE2-79122A15199A}" presName="parentLeftMargin" presStyleLbl="node1" presStyleIdx="2" presStyleCnt="7"/>
      <dgm:spPr/>
    </dgm:pt>
    <dgm:pt modelId="{7C680014-A026-4FAA-A44E-D9470C123CE6}" type="pres">
      <dgm:prSet presAssocID="{149755B4-CA06-4CF6-8DE2-79122A15199A}" presName="parentText" presStyleLbl="node1" presStyleIdx="3" presStyleCnt="7" custScaleX="129629" custLinFactNeighborX="-9280" custLinFactNeighborY="2798">
        <dgm:presLayoutVars>
          <dgm:chMax val="0"/>
          <dgm:bulletEnabled val="1"/>
        </dgm:presLayoutVars>
      </dgm:prSet>
      <dgm:spPr/>
    </dgm:pt>
    <dgm:pt modelId="{F184E2BB-7B29-4AF2-A4C4-4CA17FB97040}" type="pres">
      <dgm:prSet presAssocID="{149755B4-CA06-4CF6-8DE2-79122A15199A}" presName="negativeSpace" presStyleCnt="0"/>
      <dgm:spPr/>
    </dgm:pt>
    <dgm:pt modelId="{D6A3F1E5-6283-4E82-BCE5-4110C9875F7C}" type="pres">
      <dgm:prSet presAssocID="{149755B4-CA06-4CF6-8DE2-79122A15199A}" presName="childText" presStyleLbl="conFgAcc1" presStyleIdx="3" presStyleCnt="7">
        <dgm:presLayoutVars>
          <dgm:bulletEnabled val="1"/>
        </dgm:presLayoutVars>
      </dgm:prSet>
      <dgm:spPr/>
    </dgm:pt>
    <dgm:pt modelId="{039C1574-1F04-45C1-84BC-FCB0E0D7EB0A}" type="pres">
      <dgm:prSet presAssocID="{36F48976-A974-413F-8B35-CE4069015FAE}" presName="spaceBetweenRectangles" presStyleCnt="0"/>
      <dgm:spPr/>
    </dgm:pt>
    <dgm:pt modelId="{10024FD8-2661-43F9-9520-BF078D48BA70}" type="pres">
      <dgm:prSet presAssocID="{51364438-24AE-429C-AAAA-BC54E02BA3D5}" presName="parentLin" presStyleCnt="0"/>
      <dgm:spPr/>
    </dgm:pt>
    <dgm:pt modelId="{E94FA657-1C9C-419B-AA4C-CC8650C676FF}" type="pres">
      <dgm:prSet presAssocID="{51364438-24AE-429C-AAAA-BC54E02BA3D5}" presName="parentLeftMargin" presStyleLbl="node1" presStyleIdx="3" presStyleCnt="7"/>
      <dgm:spPr/>
    </dgm:pt>
    <dgm:pt modelId="{3701B9AC-2074-4536-B855-6D5A99B1477C}" type="pres">
      <dgm:prSet presAssocID="{51364438-24AE-429C-AAAA-BC54E02BA3D5}" presName="parentText" presStyleLbl="node1" presStyleIdx="4" presStyleCnt="7" custScaleX="130205" custLinFactNeighborX="11456" custLinFactNeighborY="17791">
        <dgm:presLayoutVars>
          <dgm:chMax val="0"/>
          <dgm:bulletEnabled val="1"/>
        </dgm:presLayoutVars>
      </dgm:prSet>
      <dgm:spPr/>
    </dgm:pt>
    <dgm:pt modelId="{DB44E7B1-9AA0-4875-A39D-2FD15587A666}" type="pres">
      <dgm:prSet presAssocID="{51364438-24AE-429C-AAAA-BC54E02BA3D5}" presName="negativeSpace" presStyleCnt="0"/>
      <dgm:spPr/>
    </dgm:pt>
    <dgm:pt modelId="{2DE47D6E-194A-49D6-8D33-BDAD3609C3EA}" type="pres">
      <dgm:prSet presAssocID="{51364438-24AE-429C-AAAA-BC54E02BA3D5}" presName="childText" presStyleLbl="conFgAcc1" presStyleIdx="4" presStyleCnt="7" custLinFactNeighborX="273" custLinFactNeighborY="82600">
        <dgm:presLayoutVars>
          <dgm:bulletEnabled val="1"/>
        </dgm:presLayoutVars>
      </dgm:prSet>
      <dgm:spPr/>
    </dgm:pt>
    <dgm:pt modelId="{C85D35CA-491D-4F7C-A1EA-CFE910A4F9A9}" type="pres">
      <dgm:prSet presAssocID="{47293F3A-08B3-497B-9204-717EF4DE7899}" presName="spaceBetweenRectangles" presStyleCnt="0"/>
      <dgm:spPr/>
    </dgm:pt>
    <dgm:pt modelId="{F263C33B-B893-4373-8882-8A56D00D5BE6}" type="pres">
      <dgm:prSet presAssocID="{8B12F418-D3E2-433D-A101-806243AE3979}" presName="parentLin" presStyleCnt="0"/>
      <dgm:spPr/>
    </dgm:pt>
    <dgm:pt modelId="{F7D9B1B4-9EAE-4ABE-9C69-E04A78C505F9}" type="pres">
      <dgm:prSet presAssocID="{8B12F418-D3E2-433D-A101-806243AE3979}" presName="parentLeftMargin" presStyleLbl="node1" presStyleIdx="4" presStyleCnt="7"/>
      <dgm:spPr/>
    </dgm:pt>
    <dgm:pt modelId="{BE8C0911-C856-4566-BFD5-D9C78AF1B327}" type="pres">
      <dgm:prSet presAssocID="{8B12F418-D3E2-433D-A101-806243AE3979}" presName="parentText" presStyleLbl="node1" presStyleIdx="5" presStyleCnt="7" custScaleX="130205" custLinFactNeighborX="9258" custLinFactNeighborY="11866">
        <dgm:presLayoutVars>
          <dgm:chMax val="0"/>
          <dgm:bulletEnabled val="1"/>
        </dgm:presLayoutVars>
      </dgm:prSet>
      <dgm:spPr/>
    </dgm:pt>
    <dgm:pt modelId="{67C0DCE5-07D5-4B2E-8F9B-E8A6BF345E33}" type="pres">
      <dgm:prSet presAssocID="{8B12F418-D3E2-433D-A101-806243AE3979}" presName="negativeSpace" presStyleCnt="0"/>
      <dgm:spPr/>
    </dgm:pt>
    <dgm:pt modelId="{90E56314-52EA-4FEE-B28E-12A5FF0CD4AF}" type="pres">
      <dgm:prSet presAssocID="{8B12F418-D3E2-433D-A101-806243AE3979}" presName="childText" presStyleLbl="conFgAcc1" presStyleIdx="5" presStyleCnt="7">
        <dgm:presLayoutVars>
          <dgm:bulletEnabled val="1"/>
        </dgm:presLayoutVars>
      </dgm:prSet>
      <dgm:spPr/>
    </dgm:pt>
    <dgm:pt modelId="{99AB4655-0A9A-4942-ADD3-C56BFD1F5758}" type="pres">
      <dgm:prSet presAssocID="{5BF8915C-AAA2-42A6-9F1A-A6525D32F119}" presName="spaceBetweenRectangles" presStyleCnt="0"/>
      <dgm:spPr/>
    </dgm:pt>
    <dgm:pt modelId="{0D86985B-240F-487B-A2AC-EAFB1A55C924}" type="pres">
      <dgm:prSet presAssocID="{52B92B99-4F7B-4A01-B62E-6022E6813050}" presName="parentLin" presStyleCnt="0"/>
      <dgm:spPr/>
    </dgm:pt>
    <dgm:pt modelId="{716AA7ED-E2B8-4E3A-92FA-901FA7F3245F}" type="pres">
      <dgm:prSet presAssocID="{52B92B99-4F7B-4A01-B62E-6022E6813050}" presName="parentLeftMargin" presStyleLbl="node1" presStyleIdx="5" presStyleCnt="7"/>
      <dgm:spPr/>
    </dgm:pt>
    <dgm:pt modelId="{DB38E6F7-76C7-489D-88FF-BF941438B96D}" type="pres">
      <dgm:prSet presAssocID="{52B92B99-4F7B-4A01-B62E-6022E6813050}" presName="parentText" presStyleLbl="node1" presStyleIdx="6" presStyleCnt="7" custScaleX="130205" custLinFactNeighborX="16362" custLinFactNeighborY="16064">
        <dgm:presLayoutVars>
          <dgm:chMax val="0"/>
          <dgm:bulletEnabled val="1"/>
        </dgm:presLayoutVars>
      </dgm:prSet>
      <dgm:spPr/>
    </dgm:pt>
    <dgm:pt modelId="{54C661C1-2073-4674-BAE3-BD6B20B6029A}" type="pres">
      <dgm:prSet presAssocID="{52B92B99-4F7B-4A01-B62E-6022E6813050}" presName="negativeSpace" presStyleCnt="0"/>
      <dgm:spPr/>
    </dgm:pt>
    <dgm:pt modelId="{17DD6F1F-E845-4E07-A766-C45885D374CB}" type="pres">
      <dgm:prSet presAssocID="{52B92B99-4F7B-4A01-B62E-6022E681305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213D800-5BEE-45D6-AA48-46A8D6E257D0}" type="presOf" srcId="{518E79BE-C7DB-40CA-BF4E-2E2866ABC9BE}" destId="{67BF12F8-81AB-4565-97C0-8571E2650873}" srcOrd="0" destOrd="0" presId="urn:microsoft.com/office/officeart/2005/8/layout/list1"/>
    <dgm:cxn modelId="{1D70F30C-A750-42A3-989C-274728EFE2B1}" type="presOf" srcId="{51364438-24AE-429C-AAAA-BC54E02BA3D5}" destId="{E94FA657-1C9C-419B-AA4C-CC8650C676FF}" srcOrd="0" destOrd="0" presId="urn:microsoft.com/office/officeart/2005/8/layout/list1"/>
    <dgm:cxn modelId="{F88DFD16-09E3-41AD-B811-FF0777E91181}" type="presOf" srcId="{A80A6AA4-123D-4AA1-B6EB-B1B02F3EC812}" destId="{FFFEB0C0-B637-45B3-865C-DF3C8555FBCB}" srcOrd="0" destOrd="0" presId="urn:microsoft.com/office/officeart/2005/8/layout/list1"/>
    <dgm:cxn modelId="{C130C532-08AD-4283-8651-3C23368CBC4A}" srcId="{3F6165FF-BE60-4324-8F41-6FD6ACF9C12B}" destId="{4A9D05AC-23C4-408E-9F91-2F5EB688407B}" srcOrd="1" destOrd="0" parTransId="{52CA14AF-B18C-49C0-8862-1686F2AF97E7}" sibTransId="{F101F16F-7322-47B5-87E8-B5974E3C4EB6}"/>
    <dgm:cxn modelId="{E74AA546-1B0C-4CBB-8F13-F5A208000450}" srcId="{3F6165FF-BE60-4324-8F41-6FD6ACF9C12B}" destId="{149755B4-CA06-4CF6-8DE2-79122A15199A}" srcOrd="3" destOrd="0" parTransId="{99802A62-B649-4608-A620-FB1155F5AA2D}" sibTransId="{36F48976-A974-413F-8B35-CE4069015FAE}"/>
    <dgm:cxn modelId="{5D59D246-1E72-4FAC-B5FD-F336D7C9177B}" srcId="{3F6165FF-BE60-4324-8F41-6FD6ACF9C12B}" destId="{51364438-24AE-429C-AAAA-BC54E02BA3D5}" srcOrd="4" destOrd="0" parTransId="{E6F6D19F-23B1-4573-973F-57D81AA2769D}" sibTransId="{47293F3A-08B3-497B-9204-717EF4DE7899}"/>
    <dgm:cxn modelId="{8A888F68-64A4-494C-AC1E-8802D70D4A27}" type="presOf" srcId="{8B12F418-D3E2-433D-A101-806243AE3979}" destId="{F7D9B1B4-9EAE-4ABE-9C69-E04A78C505F9}" srcOrd="0" destOrd="0" presId="urn:microsoft.com/office/officeart/2005/8/layout/list1"/>
    <dgm:cxn modelId="{519A0B6A-6948-4DC8-AB47-6D64D07EA2D3}" type="presOf" srcId="{8B12F418-D3E2-433D-A101-806243AE3979}" destId="{BE8C0911-C856-4566-BFD5-D9C78AF1B327}" srcOrd="1" destOrd="0" presId="urn:microsoft.com/office/officeart/2005/8/layout/list1"/>
    <dgm:cxn modelId="{6B213750-3C0F-44E7-8EE8-72B23A1557C3}" type="presOf" srcId="{A80A6AA4-123D-4AA1-B6EB-B1B02F3EC812}" destId="{57458393-6E37-46F4-9DBA-4B76BDAD7A1A}" srcOrd="1" destOrd="0" presId="urn:microsoft.com/office/officeart/2005/8/layout/list1"/>
    <dgm:cxn modelId="{4549E65A-B193-4319-A85F-A73A8435872D}" type="presOf" srcId="{149755B4-CA06-4CF6-8DE2-79122A15199A}" destId="{7C680014-A026-4FAA-A44E-D9470C123CE6}" srcOrd="1" destOrd="0" presId="urn:microsoft.com/office/officeart/2005/8/layout/list1"/>
    <dgm:cxn modelId="{5965A38A-6115-48E9-8958-C65C8379C3DA}" type="presOf" srcId="{4A9D05AC-23C4-408E-9F91-2F5EB688407B}" destId="{D8A1762F-650B-42DA-AB40-CE0DF133F0B1}" srcOrd="0" destOrd="0" presId="urn:microsoft.com/office/officeart/2005/8/layout/list1"/>
    <dgm:cxn modelId="{12ED958E-8166-4759-AD2B-1F77EE2F78B7}" type="presOf" srcId="{51364438-24AE-429C-AAAA-BC54E02BA3D5}" destId="{3701B9AC-2074-4536-B855-6D5A99B1477C}" srcOrd="1" destOrd="0" presId="urn:microsoft.com/office/officeart/2005/8/layout/list1"/>
    <dgm:cxn modelId="{08EBB690-0DD2-4158-B619-F2702CAEDC58}" srcId="{3F6165FF-BE60-4324-8F41-6FD6ACF9C12B}" destId="{8B12F418-D3E2-433D-A101-806243AE3979}" srcOrd="5" destOrd="0" parTransId="{A89D8D50-0A8B-4DC8-BA98-90AF962F36D4}" sibTransId="{5BF8915C-AAA2-42A6-9F1A-A6525D32F119}"/>
    <dgm:cxn modelId="{0D83B49B-E680-46EC-B6BA-44226297D41A}" srcId="{3F6165FF-BE60-4324-8F41-6FD6ACF9C12B}" destId="{52B92B99-4F7B-4A01-B62E-6022E6813050}" srcOrd="6" destOrd="0" parTransId="{8AB4D2BE-708E-4DEA-A9D1-D1AF73B681B5}" sibTransId="{227D2F97-CCDB-45A3-9A7B-3EA6181C3D9C}"/>
    <dgm:cxn modelId="{F20478B1-F372-4048-97C8-D23336577F08}" type="presOf" srcId="{518E79BE-C7DB-40CA-BF4E-2E2866ABC9BE}" destId="{AA5B109B-6FDC-4F45-97AE-07618F9DA349}" srcOrd="1" destOrd="0" presId="urn:microsoft.com/office/officeart/2005/8/layout/list1"/>
    <dgm:cxn modelId="{A94A0EB7-3A61-4E6D-9BD9-3F27196F4EC9}" type="presOf" srcId="{52B92B99-4F7B-4A01-B62E-6022E6813050}" destId="{716AA7ED-E2B8-4E3A-92FA-901FA7F3245F}" srcOrd="0" destOrd="0" presId="urn:microsoft.com/office/officeart/2005/8/layout/list1"/>
    <dgm:cxn modelId="{DDACB7D6-ED50-47FC-89FD-5264084F1F50}" type="presOf" srcId="{4A9D05AC-23C4-408E-9F91-2F5EB688407B}" destId="{C33B3125-2198-4A24-8B4C-F21FCBAA65BE}" srcOrd="1" destOrd="0" presId="urn:microsoft.com/office/officeart/2005/8/layout/list1"/>
    <dgm:cxn modelId="{885505DE-F58E-4F5E-A50D-B5F1DFD38228}" type="presOf" srcId="{149755B4-CA06-4CF6-8DE2-79122A15199A}" destId="{E118D224-8E54-4994-BE25-C4D91DDEDCFD}" srcOrd="0" destOrd="0" presId="urn:microsoft.com/office/officeart/2005/8/layout/list1"/>
    <dgm:cxn modelId="{1952EFE3-CF6A-4E73-BFB7-DF933C50CD78}" type="presOf" srcId="{3F6165FF-BE60-4324-8F41-6FD6ACF9C12B}" destId="{E473E3F7-6461-466B-A991-056FAA17E0B4}" srcOrd="0" destOrd="0" presId="urn:microsoft.com/office/officeart/2005/8/layout/list1"/>
    <dgm:cxn modelId="{57F9EAE4-F445-4A58-9BA4-810D2810213D}" type="presOf" srcId="{52B92B99-4F7B-4A01-B62E-6022E6813050}" destId="{DB38E6F7-76C7-489D-88FF-BF941438B96D}" srcOrd="1" destOrd="0" presId="urn:microsoft.com/office/officeart/2005/8/layout/list1"/>
    <dgm:cxn modelId="{C902ACE5-5BF8-4E8C-B474-93ACDE98233C}" srcId="{3F6165FF-BE60-4324-8F41-6FD6ACF9C12B}" destId="{A80A6AA4-123D-4AA1-B6EB-B1B02F3EC812}" srcOrd="0" destOrd="0" parTransId="{61954381-927E-4A04-9D0F-BA3D74D4F8B0}" sibTransId="{AE466724-7DE8-4FB3-873F-C818A72589F6}"/>
    <dgm:cxn modelId="{88E879F1-0C74-4645-A893-EFC165711BF0}" srcId="{3F6165FF-BE60-4324-8F41-6FD6ACF9C12B}" destId="{518E79BE-C7DB-40CA-BF4E-2E2866ABC9BE}" srcOrd="2" destOrd="0" parTransId="{69EC7A6E-E8B7-44FE-9731-50F2EA67049E}" sibTransId="{B24D8B2D-49AF-45EE-99E4-8BC9FBF8565D}"/>
    <dgm:cxn modelId="{CB3AAF54-CE99-453E-AFEB-D799A5CBE0B5}" type="presParOf" srcId="{E473E3F7-6461-466B-A991-056FAA17E0B4}" destId="{598F3468-A50F-4E16-811C-07D8B7FC79FD}" srcOrd="0" destOrd="0" presId="urn:microsoft.com/office/officeart/2005/8/layout/list1"/>
    <dgm:cxn modelId="{C448F721-6695-4495-A8A4-434188988E1F}" type="presParOf" srcId="{598F3468-A50F-4E16-811C-07D8B7FC79FD}" destId="{FFFEB0C0-B637-45B3-865C-DF3C8555FBCB}" srcOrd="0" destOrd="0" presId="urn:microsoft.com/office/officeart/2005/8/layout/list1"/>
    <dgm:cxn modelId="{51380803-8C7B-4B8A-847E-2705AB40A195}" type="presParOf" srcId="{598F3468-A50F-4E16-811C-07D8B7FC79FD}" destId="{57458393-6E37-46F4-9DBA-4B76BDAD7A1A}" srcOrd="1" destOrd="0" presId="urn:microsoft.com/office/officeart/2005/8/layout/list1"/>
    <dgm:cxn modelId="{65061851-B274-4138-B5EB-B5775B5487A0}" type="presParOf" srcId="{E473E3F7-6461-466B-A991-056FAA17E0B4}" destId="{8DB3A5ED-F066-4BDC-B38C-A9D74C8F1F3C}" srcOrd="1" destOrd="0" presId="urn:microsoft.com/office/officeart/2005/8/layout/list1"/>
    <dgm:cxn modelId="{7B743DB8-A533-4016-87EC-3112EC1091AA}" type="presParOf" srcId="{E473E3F7-6461-466B-A991-056FAA17E0B4}" destId="{4F6D5ED7-CEC7-4807-8BAA-FD2FB9544AB1}" srcOrd="2" destOrd="0" presId="urn:microsoft.com/office/officeart/2005/8/layout/list1"/>
    <dgm:cxn modelId="{E3812260-1693-44CA-9659-8B523AE43D00}" type="presParOf" srcId="{E473E3F7-6461-466B-A991-056FAA17E0B4}" destId="{A1C61454-6F93-4230-93B1-CBFB7C5B8D79}" srcOrd="3" destOrd="0" presId="urn:microsoft.com/office/officeart/2005/8/layout/list1"/>
    <dgm:cxn modelId="{C25EC1CC-ADFC-4B5D-AA51-2A3F57E820CC}" type="presParOf" srcId="{E473E3F7-6461-466B-A991-056FAA17E0B4}" destId="{FBAE0BB2-A460-41AF-BE15-1D8126E45B78}" srcOrd="4" destOrd="0" presId="urn:microsoft.com/office/officeart/2005/8/layout/list1"/>
    <dgm:cxn modelId="{B847C48F-DFD1-489E-8E06-66D957F31BCB}" type="presParOf" srcId="{FBAE0BB2-A460-41AF-BE15-1D8126E45B78}" destId="{D8A1762F-650B-42DA-AB40-CE0DF133F0B1}" srcOrd="0" destOrd="0" presId="urn:microsoft.com/office/officeart/2005/8/layout/list1"/>
    <dgm:cxn modelId="{610D6589-46FC-4C56-95DD-668141973C86}" type="presParOf" srcId="{FBAE0BB2-A460-41AF-BE15-1D8126E45B78}" destId="{C33B3125-2198-4A24-8B4C-F21FCBAA65BE}" srcOrd="1" destOrd="0" presId="urn:microsoft.com/office/officeart/2005/8/layout/list1"/>
    <dgm:cxn modelId="{B3A7C6BE-E5D7-4338-886F-F19E8DFF1D54}" type="presParOf" srcId="{E473E3F7-6461-466B-A991-056FAA17E0B4}" destId="{429A6315-D3A9-41EE-90FB-BEA2FEC95107}" srcOrd="5" destOrd="0" presId="urn:microsoft.com/office/officeart/2005/8/layout/list1"/>
    <dgm:cxn modelId="{FB3948CA-0C4A-4959-99AC-E34CEA8E2D34}" type="presParOf" srcId="{E473E3F7-6461-466B-A991-056FAA17E0B4}" destId="{D311D6E3-4F6B-4ACC-8C00-663FE312E133}" srcOrd="6" destOrd="0" presId="urn:microsoft.com/office/officeart/2005/8/layout/list1"/>
    <dgm:cxn modelId="{3ACE9297-3D80-4D5C-8E52-4EA47ABFCE17}" type="presParOf" srcId="{E473E3F7-6461-466B-A991-056FAA17E0B4}" destId="{3B562D05-8F31-4033-AE73-7E7FB44D0F65}" srcOrd="7" destOrd="0" presId="urn:microsoft.com/office/officeart/2005/8/layout/list1"/>
    <dgm:cxn modelId="{F0C7C994-D51D-471C-87BE-28BF5A4B1A39}" type="presParOf" srcId="{E473E3F7-6461-466B-A991-056FAA17E0B4}" destId="{6CC870D5-D807-4C13-AE74-52FEFCC3119B}" srcOrd="8" destOrd="0" presId="urn:microsoft.com/office/officeart/2005/8/layout/list1"/>
    <dgm:cxn modelId="{CE660D85-0C4E-416F-BA82-27D053E5BB1C}" type="presParOf" srcId="{6CC870D5-D807-4C13-AE74-52FEFCC3119B}" destId="{67BF12F8-81AB-4565-97C0-8571E2650873}" srcOrd="0" destOrd="0" presId="urn:microsoft.com/office/officeart/2005/8/layout/list1"/>
    <dgm:cxn modelId="{C746C4A7-362E-4C9B-86D5-50D1E39778FC}" type="presParOf" srcId="{6CC870D5-D807-4C13-AE74-52FEFCC3119B}" destId="{AA5B109B-6FDC-4F45-97AE-07618F9DA349}" srcOrd="1" destOrd="0" presId="urn:microsoft.com/office/officeart/2005/8/layout/list1"/>
    <dgm:cxn modelId="{5E49BC02-3129-4A65-9946-D027D5452F7B}" type="presParOf" srcId="{E473E3F7-6461-466B-A991-056FAA17E0B4}" destId="{D0B0B4E0-234A-46A1-BF05-9213C5C3187D}" srcOrd="9" destOrd="0" presId="urn:microsoft.com/office/officeart/2005/8/layout/list1"/>
    <dgm:cxn modelId="{846FB43A-8461-4F75-8323-DAEAFC1542C7}" type="presParOf" srcId="{E473E3F7-6461-466B-A991-056FAA17E0B4}" destId="{3DA93623-AA2C-45E9-BDCF-FC0C8806EA6C}" srcOrd="10" destOrd="0" presId="urn:microsoft.com/office/officeart/2005/8/layout/list1"/>
    <dgm:cxn modelId="{88D38EAA-A983-4AEF-94B8-D6136CD5D227}" type="presParOf" srcId="{E473E3F7-6461-466B-A991-056FAA17E0B4}" destId="{D12DDE26-551C-4D62-9295-B6D0CF4CF125}" srcOrd="11" destOrd="0" presId="urn:microsoft.com/office/officeart/2005/8/layout/list1"/>
    <dgm:cxn modelId="{F55FE310-2EC1-4667-B0BD-0A68F2CDD8D4}" type="presParOf" srcId="{E473E3F7-6461-466B-A991-056FAA17E0B4}" destId="{56E0E907-C1B9-4DBA-84B3-9F8AD8A4014E}" srcOrd="12" destOrd="0" presId="urn:microsoft.com/office/officeart/2005/8/layout/list1"/>
    <dgm:cxn modelId="{EABE8C29-0B5B-4E2D-9C1D-7ED1A54BBF13}" type="presParOf" srcId="{56E0E907-C1B9-4DBA-84B3-9F8AD8A4014E}" destId="{E118D224-8E54-4994-BE25-C4D91DDEDCFD}" srcOrd="0" destOrd="0" presId="urn:microsoft.com/office/officeart/2005/8/layout/list1"/>
    <dgm:cxn modelId="{CDA57AE1-D7D4-44AA-876E-5A69211FB9EC}" type="presParOf" srcId="{56E0E907-C1B9-4DBA-84B3-9F8AD8A4014E}" destId="{7C680014-A026-4FAA-A44E-D9470C123CE6}" srcOrd="1" destOrd="0" presId="urn:microsoft.com/office/officeart/2005/8/layout/list1"/>
    <dgm:cxn modelId="{76CC3AB5-DCC7-4182-BEAD-5CEBD58B6938}" type="presParOf" srcId="{E473E3F7-6461-466B-A991-056FAA17E0B4}" destId="{F184E2BB-7B29-4AF2-A4C4-4CA17FB97040}" srcOrd="13" destOrd="0" presId="urn:microsoft.com/office/officeart/2005/8/layout/list1"/>
    <dgm:cxn modelId="{55C5FFFF-8057-4633-894E-01D61F9341CA}" type="presParOf" srcId="{E473E3F7-6461-466B-A991-056FAA17E0B4}" destId="{D6A3F1E5-6283-4E82-BCE5-4110C9875F7C}" srcOrd="14" destOrd="0" presId="urn:microsoft.com/office/officeart/2005/8/layout/list1"/>
    <dgm:cxn modelId="{1BAC1DC9-4C18-43F1-B904-BD99A833A299}" type="presParOf" srcId="{E473E3F7-6461-466B-A991-056FAA17E0B4}" destId="{039C1574-1F04-45C1-84BC-FCB0E0D7EB0A}" srcOrd="15" destOrd="0" presId="urn:microsoft.com/office/officeart/2005/8/layout/list1"/>
    <dgm:cxn modelId="{AF33A4DB-D4BE-448C-9193-5131A400DBF2}" type="presParOf" srcId="{E473E3F7-6461-466B-A991-056FAA17E0B4}" destId="{10024FD8-2661-43F9-9520-BF078D48BA70}" srcOrd="16" destOrd="0" presId="urn:microsoft.com/office/officeart/2005/8/layout/list1"/>
    <dgm:cxn modelId="{AFB97E16-BD08-4162-88A1-E9A0B535E9C3}" type="presParOf" srcId="{10024FD8-2661-43F9-9520-BF078D48BA70}" destId="{E94FA657-1C9C-419B-AA4C-CC8650C676FF}" srcOrd="0" destOrd="0" presId="urn:microsoft.com/office/officeart/2005/8/layout/list1"/>
    <dgm:cxn modelId="{8F1363C0-03A5-47AB-8D81-8A2D446DA235}" type="presParOf" srcId="{10024FD8-2661-43F9-9520-BF078D48BA70}" destId="{3701B9AC-2074-4536-B855-6D5A99B1477C}" srcOrd="1" destOrd="0" presId="urn:microsoft.com/office/officeart/2005/8/layout/list1"/>
    <dgm:cxn modelId="{433A70FE-2C1A-4760-9910-9ACF758BF9E7}" type="presParOf" srcId="{E473E3F7-6461-466B-A991-056FAA17E0B4}" destId="{DB44E7B1-9AA0-4875-A39D-2FD15587A666}" srcOrd="17" destOrd="0" presId="urn:microsoft.com/office/officeart/2005/8/layout/list1"/>
    <dgm:cxn modelId="{3A4BFC0F-3B17-4C82-AD14-EFDF910D0543}" type="presParOf" srcId="{E473E3F7-6461-466B-A991-056FAA17E0B4}" destId="{2DE47D6E-194A-49D6-8D33-BDAD3609C3EA}" srcOrd="18" destOrd="0" presId="urn:microsoft.com/office/officeart/2005/8/layout/list1"/>
    <dgm:cxn modelId="{FDB19D4A-19CD-426B-A046-23C2DFE69424}" type="presParOf" srcId="{E473E3F7-6461-466B-A991-056FAA17E0B4}" destId="{C85D35CA-491D-4F7C-A1EA-CFE910A4F9A9}" srcOrd="19" destOrd="0" presId="urn:microsoft.com/office/officeart/2005/8/layout/list1"/>
    <dgm:cxn modelId="{88B99901-62D5-4AFA-9199-7B30D15D6EEF}" type="presParOf" srcId="{E473E3F7-6461-466B-A991-056FAA17E0B4}" destId="{F263C33B-B893-4373-8882-8A56D00D5BE6}" srcOrd="20" destOrd="0" presId="urn:microsoft.com/office/officeart/2005/8/layout/list1"/>
    <dgm:cxn modelId="{513B2842-2D1D-4648-9541-4CBB77F07305}" type="presParOf" srcId="{F263C33B-B893-4373-8882-8A56D00D5BE6}" destId="{F7D9B1B4-9EAE-4ABE-9C69-E04A78C505F9}" srcOrd="0" destOrd="0" presId="urn:microsoft.com/office/officeart/2005/8/layout/list1"/>
    <dgm:cxn modelId="{C87A998A-0446-4B57-9846-33CC0D1C3D6F}" type="presParOf" srcId="{F263C33B-B893-4373-8882-8A56D00D5BE6}" destId="{BE8C0911-C856-4566-BFD5-D9C78AF1B327}" srcOrd="1" destOrd="0" presId="urn:microsoft.com/office/officeart/2005/8/layout/list1"/>
    <dgm:cxn modelId="{DB0EDB22-D9D1-450A-A7D0-862AAFAA055C}" type="presParOf" srcId="{E473E3F7-6461-466B-A991-056FAA17E0B4}" destId="{67C0DCE5-07D5-4B2E-8F9B-E8A6BF345E33}" srcOrd="21" destOrd="0" presId="urn:microsoft.com/office/officeart/2005/8/layout/list1"/>
    <dgm:cxn modelId="{C6FCD7B0-D617-42E0-86CB-5287143040BA}" type="presParOf" srcId="{E473E3F7-6461-466B-A991-056FAA17E0B4}" destId="{90E56314-52EA-4FEE-B28E-12A5FF0CD4AF}" srcOrd="22" destOrd="0" presId="urn:microsoft.com/office/officeart/2005/8/layout/list1"/>
    <dgm:cxn modelId="{614EE2BA-205B-4F10-97B3-3DD70206A87C}" type="presParOf" srcId="{E473E3F7-6461-466B-A991-056FAA17E0B4}" destId="{99AB4655-0A9A-4942-ADD3-C56BFD1F5758}" srcOrd="23" destOrd="0" presId="urn:microsoft.com/office/officeart/2005/8/layout/list1"/>
    <dgm:cxn modelId="{5A32D28B-BC92-4CCC-8991-C64F4F321926}" type="presParOf" srcId="{E473E3F7-6461-466B-A991-056FAA17E0B4}" destId="{0D86985B-240F-487B-A2AC-EAFB1A55C924}" srcOrd="24" destOrd="0" presId="urn:microsoft.com/office/officeart/2005/8/layout/list1"/>
    <dgm:cxn modelId="{956E179B-8EDD-4171-8769-8E872D1D375E}" type="presParOf" srcId="{0D86985B-240F-487B-A2AC-EAFB1A55C924}" destId="{716AA7ED-E2B8-4E3A-92FA-901FA7F3245F}" srcOrd="0" destOrd="0" presId="urn:microsoft.com/office/officeart/2005/8/layout/list1"/>
    <dgm:cxn modelId="{B19F377A-36FB-44E9-AC59-9146250239C3}" type="presParOf" srcId="{0D86985B-240F-487B-A2AC-EAFB1A55C924}" destId="{DB38E6F7-76C7-489D-88FF-BF941438B96D}" srcOrd="1" destOrd="0" presId="urn:microsoft.com/office/officeart/2005/8/layout/list1"/>
    <dgm:cxn modelId="{53FDD1E3-6449-4362-B7B7-B58B3B247D65}" type="presParOf" srcId="{E473E3F7-6461-466B-A991-056FAA17E0B4}" destId="{54C661C1-2073-4674-BAE3-BD6B20B6029A}" srcOrd="25" destOrd="0" presId="urn:microsoft.com/office/officeart/2005/8/layout/list1"/>
    <dgm:cxn modelId="{F71C8C1C-A22A-4F33-902A-35AD37C3C3FA}" type="presParOf" srcId="{E473E3F7-6461-466B-A991-056FAA17E0B4}" destId="{17DD6F1F-E845-4E07-A766-C45885D374C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C9699E-F9CA-4492-BECC-434C9BF61D4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C0618FA-E82E-427A-B227-CDD0FBE9010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 Десятирічну стратегію дій щодо переходу до використання раціональних моделей споживання та виробництва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275D7-4FCA-40CD-B307-9AADA3579451}" type="parTrans" cxnId="{78EC4745-5443-40DD-B78D-436567259149}">
      <dgm:prSet/>
      <dgm:spPr/>
      <dgm:t>
        <a:bodyPr/>
        <a:lstStyle/>
        <a:p>
          <a:endParaRPr lang="ru-UA"/>
        </a:p>
      </dgm:t>
    </dgm:pt>
    <dgm:pt modelId="{D7A62D16-5015-4677-9EF9-19B7CCD7AEBA}" type="sibTrans" cxnId="{78EC4745-5443-40DD-B78D-436567259149}">
      <dgm:prSet/>
      <dgm:spPr/>
      <dgm:t>
        <a:bodyPr/>
        <a:lstStyle/>
        <a:p>
          <a:endParaRPr lang="ru-UA"/>
        </a:p>
      </dgm:t>
    </dgm:pt>
    <dgm:pt modelId="{99E0A497-12A8-4779-BDEF-DC4537C6FB0F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раціонального освоєння ефективного використання природних ресурсів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0EE2C-3180-4963-BA33-D52692F82E0D}" type="parTrans" cxnId="{1744F9D0-60D3-44E1-BB55-7D000DD9A176}">
      <dgm:prSet/>
      <dgm:spPr/>
      <dgm:t>
        <a:bodyPr/>
        <a:lstStyle/>
        <a:p>
          <a:endParaRPr lang="ru-UA"/>
        </a:p>
      </dgm:t>
    </dgm:pt>
    <dgm:pt modelId="{A304F484-2CD6-48EB-B242-EF0327C2853D}" type="sibTrans" cxnId="{1744F9D0-60D3-44E1-BB55-7D000DD9A176}">
      <dgm:prSet/>
      <dgm:spPr/>
      <dgm:t>
        <a:bodyPr/>
        <a:lstStyle/>
        <a:p>
          <a:endParaRPr lang="ru-UA"/>
        </a:p>
      </dgm:t>
    </dgm:pt>
    <dgm:pt modelId="{5C7243C5-6FD7-4B46-B8C2-4D178A2CDCE5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Скоротити вдвічі у перерахунку на душу населення загальносвітову кількість харчових відходів та зменшити втрати продовольства у виробничо-збутових ланцюжках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5DF25-CB9D-4EA9-8EB8-BCED64239DF8}" type="parTrans" cxnId="{33B492EF-6951-44D8-92E1-BC63C7EFBAD7}">
      <dgm:prSet/>
      <dgm:spPr/>
      <dgm:t>
        <a:bodyPr/>
        <a:lstStyle/>
        <a:p>
          <a:endParaRPr lang="ru-UA"/>
        </a:p>
      </dgm:t>
    </dgm:pt>
    <dgm:pt modelId="{2F9B6D2A-310B-4053-B845-E201B41CE788}" type="sibTrans" cxnId="{33B492EF-6951-44D8-92E1-BC63C7EFBAD7}">
      <dgm:prSet/>
      <dgm:spPr/>
      <dgm:t>
        <a:bodyPr/>
        <a:lstStyle/>
        <a:p>
          <a:endParaRPr lang="ru-UA"/>
        </a:p>
      </dgm:t>
    </dgm:pt>
    <dgm:pt modelId="{967EAC68-CEA5-42EE-B61C-775680468DC5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екологічно раціонального використання хімічних речовин та всіх відходів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26648-666F-4FDB-97F2-28BFD6FC951E}" type="parTrans" cxnId="{374E1DC3-4365-4C30-AA7E-A45D675ECC15}">
      <dgm:prSet/>
      <dgm:spPr/>
      <dgm:t>
        <a:bodyPr/>
        <a:lstStyle/>
        <a:p>
          <a:endParaRPr lang="ru-UA"/>
        </a:p>
      </dgm:t>
    </dgm:pt>
    <dgm:pt modelId="{0D836927-AD26-4DE7-AC9E-7EE18EDDC065}" type="sibTrans" cxnId="{374E1DC3-4365-4C30-AA7E-A45D675ECC15}">
      <dgm:prSet/>
      <dgm:spPr/>
      <dgm:t>
        <a:bodyPr/>
        <a:lstStyle/>
        <a:p>
          <a:endParaRPr lang="ru-UA"/>
        </a:p>
      </dgm:t>
    </dgm:pt>
    <dgm:pt modelId="{B9B40D83-65B4-4BA6-BB4E-F2BBBE868DF7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Зменшити обсяг відходів шляхом вжиття заходів щодо запобігання їх утворенню, їх скорочення, переробки та повторного використання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9C35A-9E5A-49DE-9BCC-FFE8ECE1219F}" type="parTrans" cxnId="{99A47C04-43F5-4A43-8E26-5A3061045B4B}">
      <dgm:prSet/>
      <dgm:spPr/>
      <dgm:t>
        <a:bodyPr/>
        <a:lstStyle/>
        <a:p>
          <a:endParaRPr lang="ru-UA"/>
        </a:p>
      </dgm:t>
    </dgm:pt>
    <dgm:pt modelId="{98462CDB-8B74-4E77-8C09-38B8BC3A3D28}" type="sibTrans" cxnId="{99A47C04-43F5-4A43-8E26-5A3061045B4B}">
      <dgm:prSet/>
      <dgm:spPr/>
      <dgm:t>
        <a:bodyPr/>
        <a:lstStyle/>
        <a:p>
          <a:endParaRPr lang="ru-UA"/>
        </a:p>
      </dgm:t>
    </dgm:pt>
    <dgm:pt modelId="{11FF1B8B-0699-4D71-B5A4-C206CBCD2951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Рекомендувати компаніям застосовувати стійкі методи виробництва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F195B-728B-4D76-AE24-3D45D3F6B293}" type="parTrans" cxnId="{B1E1EE98-05D0-4CA8-9D51-29CA0E086A32}">
      <dgm:prSet/>
      <dgm:spPr/>
      <dgm:t>
        <a:bodyPr/>
        <a:lstStyle/>
        <a:p>
          <a:endParaRPr lang="ru-UA"/>
        </a:p>
      </dgm:t>
    </dgm:pt>
    <dgm:pt modelId="{5A41D25B-36C3-4D79-8B33-747886FF226E}" type="sibTrans" cxnId="{B1E1EE98-05D0-4CA8-9D51-29CA0E086A32}">
      <dgm:prSet/>
      <dgm:spPr/>
      <dgm:t>
        <a:bodyPr/>
        <a:lstStyle/>
        <a:p>
          <a:endParaRPr lang="ru-UA"/>
        </a:p>
      </dgm:t>
    </dgm:pt>
    <dgm:pt modelId="{500234A7-C675-43DA-9537-A1A78D19EA61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забезпеченню сталої практики державних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закупівель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516B4-21B4-4BE1-94C8-DFB95FA114B0}" type="parTrans" cxnId="{992DF421-66DD-43B6-9FC4-30FB750038CA}">
      <dgm:prSet/>
      <dgm:spPr/>
      <dgm:t>
        <a:bodyPr/>
        <a:lstStyle/>
        <a:p>
          <a:endParaRPr lang="ru-UA"/>
        </a:p>
      </dgm:t>
    </dgm:pt>
    <dgm:pt modelId="{17F598CE-CD64-4FEC-827C-211B7BE536E4}" type="sibTrans" cxnId="{992DF421-66DD-43B6-9FC4-30FB750038CA}">
      <dgm:prSet/>
      <dgm:spPr/>
      <dgm:t>
        <a:bodyPr/>
        <a:lstStyle/>
        <a:p>
          <a:endParaRPr lang="ru-UA"/>
        </a:p>
      </dgm:t>
    </dgm:pt>
    <dgm:pt modelId="{3FAE137B-96DD-496B-9B18-8783EE996A99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людей у ​​всьому світі відповідною інформацією та відомостями про стійкий розвиток та спосіб життя у гармонії з природою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F8F58-B092-419A-AE6A-7A23BFF6274F}" type="parTrans" cxnId="{EBEB85FC-F6AE-45C2-997F-3BE156F92711}">
      <dgm:prSet/>
      <dgm:spPr/>
      <dgm:t>
        <a:bodyPr/>
        <a:lstStyle/>
        <a:p>
          <a:endParaRPr lang="ru-UA"/>
        </a:p>
      </dgm:t>
    </dgm:pt>
    <dgm:pt modelId="{13895E1E-ED23-4FC8-81FA-0675E15EC1EF}" type="sibTrans" cxnId="{EBEB85FC-F6AE-45C2-997F-3BE156F92711}">
      <dgm:prSet/>
      <dgm:spPr/>
      <dgm:t>
        <a:bodyPr/>
        <a:lstStyle/>
        <a:p>
          <a:endParaRPr lang="ru-UA"/>
        </a:p>
      </dgm:t>
    </dgm:pt>
    <dgm:pt modelId="{4C577B99-4219-4A67-A7C6-8AB90B456D14}" type="pres">
      <dgm:prSet presAssocID="{2EC9699E-F9CA-4492-BECC-434C9BF61D40}" presName="linear" presStyleCnt="0">
        <dgm:presLayoutVars>
          <dgm:animLvl val="lvl"/>
          <dgm:resizeHandles val="exact"/>
        </dgm:presLayoutVars>
      </dgm:prSet>
      <dgm:spPr/>
    </dgm:pt>
    <dgm:pt modelId="{6814D161-1B7B-4E01-B897-2A988913DD2C}" type="pres">
      <dgm:prSet presAssocID="{FC0618FA-E82E-427A-B227-CDD0FBE90101}" presName="parentText" presStyleLbl="node1" presStyleIdx="0" presStyleCnt="8" custLinFactNeighborX="-82" custLinFactNeighborY="-53028">
        <dgm:presLayoutVars>
          <dgm:chMax val="0"/>
          <dgm:bulletEnabled val="1"/>
        </dgm:presLayoutVars>
      </dgm:prSet>
      <dgm:spPr/>
    </dgm:pt>
    <dgm:pt modelId="{E0383DEF-CA1A-46A4-97C5-FE0F3E5E0523}" type="pres">
      <dgm:prSet presAssocID="{D7A62D16-5015-4677-9EF9-19B7CCD7AEBA}" presName="spacer" presStyleCnt="0"/>
      <dgm:spPr/>
    </dgm:pt>
    <dgm:pt modelId="{A4C3D5B1-24EE-4A76-9BDF-31162DA6E116}" type="pres">
      <dgm:prSet presAssocID="{99E0A497-12A8-4779-BDEF-DC4537C6FB0F}" presName="parentText" presStyleLbl="node1" presStyleIdx="1" presStyleCnt="8" custLinFactNeighborX="-82" custLinFactNeighborY="-48398">
        <dgm:presLayoutVars>
          <dgm:chMax val="0"/>
          <dgm:bulletEnabled val="1"/>
        </dgm:presLayoutVars>
      </dgm:prSet>
      <dgm:spPr/>
    </dgm:pt>
    <dgm:pt modelId="{D0FB88FA-58EB-4FB9-BD49-9E9BD5694526}" type="pres">
      <dgm:prSet presAssocID="{A304F484-2CD6-48EB-B242-EF0327C2853D}" presName="spacer" presStyleCnt="0"/>
      <dgm:spPr/>
    </dgm:pt>
    <dgm:pt modelId="{8EA228D3-5B46-4D0C-B24B-89B487A8331E}" type="pres">
      <dgm:prSet presAssocID="{5C7243C5-6FD7-4B46-B8C2-4D178A2CDCE5}" presName="parentText" presStyleLbl="node1" presStyleIdx="2" presStyleCnt="8" custLinFactNeighborX="-82" custLinFactNeighborY="-48398">
        <dgm:presLayoutVars>
          <dgm:chMax val="0"/>
          <dgm:bulletEnabled val="1"/>
        </dgm:presLayoutVars>
      </dgm:prSet>
      <dgm:spPr/>
    </dgm:pt>
    <dgm:pt modelId="{D66CF6C0-9F90-4C09-AFC8-FEDCE1B45870}" type="pres">
      <dgm:prSet presAssocID="{2F9B6D2A-310B-4053-B845-E201B41CE788}" presName="spacer" presStyleCnt="0"/>
      <dgm:spPr/>
    </dgm:pt>
    <dgm:pt modelId="{10E5104A-3DFA-4824-A1A0-75A2F5622B3B}" type="pres">
      <dgm:prSet presAssocID="{967EAC68-CEA5-42EE-B61C-775680468DC5}" presName="parentText" presStyleLbl="node1" presStyleIdx="3" presStyleCnt="8" custLinFactNeighborX="-82" custLinFactNeighborY="1604">
        <dgm:presLayoutVars>
          <dgm:chMax val="0"/>
          <dgm:bulletEnabled val="1"/>
        </dgm:presLayoutVars>
      </dgm:prSet>
      <dgm:spPr/>
    </dgm:pt>
    <dgm:pt modelId="{D1E37EB9-C52D-4F91-8EB9-2DBB5E442F19}" type="pres">
      <dgm:prSet presAssocID="{0D836927-AD26-4DE7-AC9E-7EE18EDDC065}" presName="spacer" presStyleCnt="0"/>
      <dgm:spPr/>
    </dgm:pt>
    <dgm:pt modelId="{D331AA38-10AE-48ED-9D02-5C92754E1086}" type="pres">
      <dgm:prSet presAssocID="{B9B40D83-65B4-4BA6-BB4E-F2BBBE868DF7}" presName="parentText" presStyleLbl="node1" presStyleIdx="4" presStyleCnt="8" custLinFactNeighborX="-82" custLinFactNeighborY="-98396">
        <dgm:presLayoutVars>
          <dgm:chMax val="0"/>
          <dgm:bulletEnabled val="1"/>
        </dgm:presLayoutVars>
      </dgm:prSet>
      <dgm:spPr/>
    </dgm:pt>
    <dgm:pt modelId="{55D4D599-0B4C-4EAD-924F-040BFA3E15E0}" type="pres">
      <dgm:prSet presAssocID="{98462CDB-8B74-4E77-8C09-38B8BC3A3D28}" presName="spacer" presStyleCnt="0"/>
      <dgm:spPr/>
    </dgm:pt>
    <dgm:pt modelId="{A21C7984-2E63-4B38-B64D-470C4BBDEA69}" type="pres">
      <dgm:prSet presAssocID="{11FF1B8B-0699-4D71-B5A4-C206CBCD2951}" presName="parentText" presStyleLbl="node1" presStyleIdx="5" presStyleCnt="8" custLinFactNeighborX="-82" custLinFactNeighborY="-48398">
        <dgm:presLayoutVars>
          <dgm:chMax val="0"/>
          <dgm:bulletEnabled val="1"/>
        </dgm:presLayoutVars>
      </dgm:prSet>
      <dgm:spPr/>
    </dgm:pt>
    <dgm:pt modelId="{29560739-391A-4286-B503-96BDB302B772}" type="pres">
      <dgm:prSet presAssocID="{5A41D25B-36C3-4D79-8B33-747886FF226E}" presName="spacer" presStyleCnt="0"/>
      <dgm:spPr/>
    </dgm:pt>
    <dgm:pt modelId="{9710158B-B516-4BF1-8E56-45E3675CAC0E}" type="pres">
      <dgm:prSet presAssocID="{500234A7-C675-43DA-9537-A1A78D19EA61}" presName="parentText" presStyleLbl="node1" presStyleIdx="6" presStyleCnt="8" custLinFactNeighborX="-82" custLinFactNeighborY="-48398">
        <dgm:presLayoutVars>
          <dgm:chMax val="0"/>
          <dgm:bulletEnabled val="1"/>
        </dgm:presLayoutVars>
      </dgm:prSet>
      <dgm:spPr/>
    </dgm:pt>
    <dgm:pt modelId="{93DC6845-06FF-4CC0-A723-395CA0590692}" type="pres">
      <dgm:prSet presAssocID="{17F598CE-CD64-4FEC-827C-211B7BE536E4}" presName="spacer" presStyleCnt="0"/>
      <dgm:spPr/>
    </dgm:pt>
    <dgm:pt modelId="{81B8A6A9-DB3E-495D-AA12-01BEDCB33C7D}" type="pres">
      <dgm:prSet presAssocID="{3FAE137B-96DD-496B-9B18-8783EE996A99}" presName="parentText" presStyleLbl="node1" presStyleIdx="7" presStyleCnt="8" custLinFactNeighborX="-82" custLinFactNeighborY="-48398">
        <dgm:presLayoutVars>
          <dgm:chMax val="0"/>
          <dgm:bulletEnabled val="1"/>
        </dgm:presLayoutVars>
      </dgm:prSet>
      <dgm:spPr/>
    </dgm:pt>
  </dgm:ptLst>
  <dgm:cxnLst>
    <dgm:cxn modelId="{99A47C04-43F5-4A43-8E26-5A3061045B4B}" srcId="{2EC9699E-F9CA-4492-BECC-434C9BF61D40}" destId="{B9B40D83-65B4-4BA6-BB4E-F2BBBE868DF7}" srcOrd="4" destOrd="0" parTransId="{92E9C35A-9E5A-49DE-9BCC-FFE8ECE1219F}" sibTransId="{98462CDB-8B74-4E77-8C09-38B8BC3A3D28}"/>
    <dgm:cxn modelId="{55BA6809-61AF-40D7-8480-F9DFD1D941F9}" type="presOf" srcId="{967EAC68-CEA5-42EE-B61C-775680468DC5}" destId="{10E5104A-3DFA-4824-A1A0-75A2F5622B3B}" srcOrd="0" destOrd="0" presId="urn:microsoft.com/office/officeart/2005/8/layout/vList2"/>
    <dgm:cxn modelId="{992DF421-66DD-43B6-9FC4-30FB750038CA}" srcId="{2EC9699E-F9CA-4492-BECC-434C9BF61D40}" destId="{500234A7-C675-43DA-9537-A1A78D19EA61}" srcOrd="6" destOrd="0" parTransId="{595516B4-21B4-4BE1-94C8-DFB95FA114B0}" sibTransId="{17F598CE-CD64-4FEC-827C-211B7BE536E4}"/>
    <dgm:cxn modelId="{78EC4745-5443-40DD-B78D-436567259149}" srcId="{2EC9699E-F9CA-4492-BECC-434C9BF61D40}" destId="{FC0618FA-E82E-427A-B227-CDD0FBE90101}" srcOrd="0" destOrd="0" parTransId="{E7C275D7-4FCA-40CD-B307-9AADA3579451}" sibTransId="{D7A62D16-5015-4677-9EF9-19B7CCD7AEBA}"/>
    <dgm:cxn modelId="{0F9CCA80-5631-4031-90D4-53A91BC98DBE}" type="presOf" srcId="{2EC9699E-F9CA-4492-BECC-434C9BF61D40}" destId="{4C577B99-4219-4A67-A7C6-8AB90B456D14}" srcOrd="0" destOrd="0" presId="urn:microsoft.com/office/officeart/2005/8/layout/vList2"/>
    <dgm:cxn modelId="{B1E1EE98-05D0-4CA8-9D51-29CA0E086A32}" srcId="{2EC9699E-F9CA-4492-BECC-434C9BF61D40}" destId="{11FF1B8B-0699-4D71-B5A4-C206CBCD2951}" srcOrd="5" destOrd="0" parTransId="{8CBF195B-728B-4D76-AE24-3D45D3F6B293}" sibTransId="{5A41D25B-36C3-4D79-8B33-747886FF226E}"/>
    <dgm:cxn modelId="{0563C99C-96D2-4FD7-ADA9-08BA2C785892}" type="presOf" srcId="{5C7243C5-6FD7-4B46-B8C2-4D178A2CDCE5}" destId="{8EA228D3-5B46-4D0C-B24B-89B487A8331E}" srcOrd="0" destOrd="0" presId="urn:microsoft.com/office/officeart/2005/8/layout/vList2"/>
    <dgm:cxn modelId="{9A1BB3B3-EA1F-4DDF-80B7-BCA7A146136E}" type="presOf" srcId="{FC0618FA-E82E-427A-B227-CDD0FBE90101}" destId="{6814D161-1B7B-4E01-B897-2A988913DD2C}" srcOrd="0" destOrd="0" presId="urn:microsoft.com/office/officeart/2005/8/layout/vList2"/>
    <dgm:cxn modelId="{374E1DC3-4365-4C30-AA7E-A45D675ECC15}" srcId="{2EC9699E-F9CA-4492-BECC-434C9BF61D40}" destId="{967EAC68-CEA5-42EE-B61C-775680468DC5}" srcOrd="3" destOrd="0" parTransId="{9F226648-666F-4FDB-97F2-28BFD6FC951E}" sibTransId="{0D836927-AD26-4DE7-AC9E-7EE18EDDC065}"/>
    <dgm:cxn modelId="{26CE3BC7-0EC7-478C-8329-6C2A0E91B781}" type="presOf" srcId="{99E0A497-12A8-4779-BDEF-DC4537C6FB0F}" destId="{A4C3D5B1-24EE-4A76-9BDF-31162DA6E116}" srcOrd="0" destOrd="0" presId="urn:microsoft.com/office/officeart/2005/8/layout/vList2"/>
    <dgm:cxn modelId="{1744F9D0-60D3-44E1-BB55-7D000DD9A176}" srcId="{2EC9699E-F9CA-4492-BECC-434C9BF61D40}" destId="{99E0A497-12A8-4779-BDEF-DC4537C6FB0F}" srcOrd="1" destOrd="0" parTransId="{6FF0EE2C-3180-4963-BA33-D52692F82E0D}" sibTransId="{A304F484-2CD6-48EB-B242-EF0327C2853D}"/>
    <dgm:cxn modelId="{30212FD9-2C89-44E0-9945-87A4494B97B2}" type="presOf" srcId="{B9B40D83-65B4-4BA6-BB4E-F2BBBE868DF7}" destId="{D331AA38-10AE-48ED-9D02-5C92754E1086}" srcOrd="0" destOrd="0" presId="urn:microsoft.com/office/officeart/2005/8/layout/vList2"/>
    <dgm:cxn modelId="{BD46D0DB-2E17-4CB1-B49C-42153D7FC9F6}" type="presOf" srcId="{11FF1B8B-0699-4D71-B5A4-C206CBCD2951}" destId="{A21C7984-2E63-4B38-B64D-470C4BBDEA69}" srcOrd="0" destOrd="0" presId="urn:microsoft.com/office/officeart/2005/8/layout/vList2"/>
    <dgm:cxn modelId="{06112CDD-53F9-4D0B-A7A7-FEE8FBE1A88D}" type="presOf" srcId="{3FAE137B-96DD-496B-9B18-8783EE996A99}" destId="{81B8A6A9-DB3E-495D-AA12-01BEDCB33C7D}" srcOrd="0" destOrd="0" presId="urn:microsoft.com/office/officeart/2005/8/layout/vList2"/>
    <dgm:cxn modelId="{D68E0FEB-432E-4E19-9091-DD74D596F6D4}" type="presOf" srcId="{500234A7-C675-43DA-9537-A1A78D19EA61}" destId="{9710158B-B516-4BF1-8E56-45E3675CAC0E}" srcOrd="0" destOrd="0" presId="urn:microsoft.com/office/officeart/2005/8/layout/vList2"/>
    <dgm:cxn modelId="{33B492EF-6951-44D8-92E1-BC63C7EFBAD7}" srcId="{2EC9699E-F9CA-4492-BECC-434C9BF61D40}" destId="{5C7243C5-6FD7-4B46-B8C2-4D178A2CDCE5}" srcOrd="2" destOrd="0" parTransId="{EE55DF25-CB9D-4EA9-8EB8-BCED64239DF8}" sibTransId="{2F9B6D2A-310B-4053-B845-E201B41CE788}"/>
    <dgm:cxn modelId="{EBEB85FC-F6AE-45C2-997F-3BE156F92711}" srcId="{2EC9699E-F9CA-4492-BECC-434C9BF61D40}" destId="{3FAE137B-96DD-496B-9B18-8783EE996A99}" srcOrd="7" destOrd="0" parTransId="{B4DF8F58-B092-419A-AE6A-7A23BFF6274F}" sibTransId="{13895E1E-ED23-4FC8-81FA-0675E15EC1EF}"/>
    <dgm:cxn modelId="{011BCAFC-59BF-425E-B177-79C3EFDD96B9}" type="presParOf" srcId="{4C577B99-4219-4A67-A7C6-8AB90B456D14}" destId="{6814D161-1B7B-4E01-B897-2A988913DD2C}" srcOrd="0" destOrd="0" presId="urn:microsoft.com/office/officeart/2005/8/layout/vList2"/>
    <dgm:cxn modelId="{4034250E-AF01-4576-841F-757902D257D5}" type="presParOf" srcId="{4C577B99-4219-4A67-A7C6-8AB90B456D14}" destId="{E0383DEF-CA1A-46A4-97C5-FE0F3E5E0523}" srcOrd="1" destOrd="0" presId="urn:microsoft.com/office/officeart/2005/8/layout/vList2"/>
    <dgm:cxn modelId="{3020DBD4-8E37-475C-916B-EE92EF7EAD4C}" type="presParOf" srcId="{4C577B99-4219-4A67-A7C6-8AB90B456D14}" destId="{A4C3D5B1-24EE-4A76-9BDF-31162DA6E116}" srcOrd="2" destOrd="0" presId="urn:microsoft.com/office/officeart/2005/8/layout/vList2"/>
    <dgm:cxn modelId="{B5466D3D-F5A1-4510-B3D0-587DDEF28302}" type="presParOf" srcId="{4C577B99-4219-4A67-A7C6-8AB90B456D14}" destId="{D0FB88FA-58EB-4FB9-BD49-9E9BD5694526}" srcOrd="3" destOrd="0" presId="urn:microsoft.com/office/officeart/2005/8/layout/vList2"/>
    <dgm:cxn modelId="{A3426CCD-A193-4D5F-9539-784840982E55}" type="presParOf" srcId="{4C577B99-4219-4A67-A7C6-8AB90B456D14}" destId="{8EA228D3-5B46-4D0C-B24B-89B487A8331E}" srcOrd="4" destOrd="0" presId="urn:microsoft.com/office/officeart/2005/8/layout/vList2"/>
    <dgm:cxn modelId="{2CE02445-2E8B-48A5-882E-3119AEE25B25}" type="presParOf" srcId="{4C577B99-4219-4A67-A7C6-8AB90B456D14}" destId="{D66CF6C0-9F90-4C09-AFC8-FEDCE1B45870}" srcOrd="5" destOrd="0" presId="urn:microsoft.com/office/officeart/2005/8/layout/vList2"/>
    <dgm:cxn modelId="{8A5902AB-71EB-429F-877D-84169B9B35A7}" type="presParOf" srcId="{4C577B99-4219-4A67-A7C6-8AB90B456D14}" destId="{10E5104A-3DFA-4824-A1A0-75A2F5622B3B}" srcOrd="6" destOrd="0" presId="urn:microsoft.com/office/officeart/2005/8/layout/vList2"/>
    <dgm:cxn modelId="{8403629A-5B0D-4E4B-8AC4-17ACCE9E33FD}" type="presParOf" srcId="{4C577B99-4219-4A67-A7C6-8AB90B456D14}" destId="{D1E37EB9-C52D-4F91-8EB9-2DBB5E442F19}" srcOrd="7" destOrd="0" presId="urn:microsoft.com/office/officeart/2005/8/layout/vList2"/>
    <dgm:cxn modelId="{544F414A-62FE-4817-88C4-D4B513D3077B}" type="presParOf" srcId="{4C577B99-4219-4A67-A7C6-8AB90B456D14}" destId="{D331AA38-10AE-48ED-9D02-5C92754E1086}" srcOrd="8" destOrd="0" presId="urn:microsoft.com/office/officeart/2005/8/layout/vList2"/>
    <dgm:cxn modelId="{3E29BAA6-397B-44ED-A573-843CA07B5364}" type="presParOf" srcId="{4C577B99-4219-4A67-A7C6-8AB90B456D14}" destId="{55D4D599-0B4C-4EAD-924F-040BFA3E15E0}" srcOrd="9" destOrd="0" presId="urn:microsoft.com/office/officeart/2005/8/layout/vList2"/>
    <dgm:cxn modelId="{83D333F8-D5EA-4EC6-85B0-3F1CBC33EB27}" type="presParOf" srcId="{4C577B99-4219-4A67-A7C6-8AB90B456D14}" destId="{A21C7984-2E63-4B38-B64D-470C4BBDEA69}" srcOrd="10" destOrd="0" presId="urn:microsoft.com/office/officeart/2005/8/layout/vList2"/>
    <dgm:cxn modelId="{F858DA5D-2287-4E11-8989-FBEBA118300D}" type="presParOf" srcId="{4C577B99-4219-4A67-A7C6-8AB90B456D14}" destId="{29560739-391A-4286-B503-96BDB302B772}" srcOrd="11" destOrd="0" presId="urn:microsoft.com/office/officeart/2005/8/layout/vList2"/>
    <dgm:cxn modelId="{9B1F8CD0-2A87-4354-81AF-76AAFDB17801}" type="presParOf" srcId="{4C577B99-4219-4A67-A7C6-8AB90B456D14}" destId="{9710158B-B516-4BF1-8E56-45E3675CAC0E}" srcOrd="12" destOrd="0" presId="urn:microsoft.com/office/officeart/2005/8/layout/vList2"/>
    <dgm:cxn modelId="{EBE127D8-9710-4138-984D-C5313EF872CD}" type="presParOf" srcId="{4C577B99-4219-4A67-A7C6-8AB90B456D14}" destId="{93DC6845-06FF-4CC0-A723-395CA0590692}" srcOrd="13" destOrd="0" presId="urn:microsoft.com/office/officeart/2005/8/layout/vList2"/>
    <dgm:cxn modelId="{ADDBE555-EA76-4DB0-AA32-40CD93F7CA93}" type="presParOf" srcId="{4C577B99-4219-4A67-A7C6-8AB90B456D14}" destId="{81B8A6A9-DB3E-495D-AA12-01BEDCB33C7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2C25-842F-400A-B07B-5DB4B9457942}">
      <dsp:nvSpPr>
        <dsp:cNvPr id="0" name=""/>
        <dsp:cNvSpPr/>
      </dsp:nvSpPr>
      <dsp:spPr>
        <a:xfrm>
          <a:off x="0" y="459928"/>
          <a:ext cx="87574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DFCA0-A9C1-4637-9265-1176BE49CE13}">
      <dsp:nvSpPr>
        <dsp:cNvPr id="0" name=""/>
        <dsp:cNvSpPr/>
      </dsp:nvSpPr>
      <dsp:spPr>
        <a:xfrm>
          <a:off x="437871" y="90928"/>
          <a:ext cx="61301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07" tIns="0" rIns="23170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загальний та рівноправний доступ до безпечної та недорогої питної води для всіх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97" y="126954"/>
        <a:ext cx="6058144" cy="665948"/>
      </dsp:txXfrm>
    </dsp:sp>
    <dsp:sp modelId="{E8F7FCB9-C267-4B3F-864C-066F7E7037CF}">
      <dsp:nvSpPr>
        <dsp:cNvPr id="0" name=""/>
        <dsp:cNvSpPr/>
      </dsp:nvSpPr>
      <dsp:spPr>
        <a:xfrm>
          <a:off x="0" y="1593928"/>
          <a:ext cx="87574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0B9EF-CFF4-4F72-AB02-AA88D6B8C2FE}">
      <dsp:nvSpPr>
        <dsp:cNvPr id="0" name=""/>
        <dsp:cNvSpPr/>
      </dsp:nvSpPr>
      <dsp:spPr>
        <a:xfrm>
          <a:off x="437871" y="1224928"/>
          <a:ext cx="61301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07" tIns="0" rIns="23170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загальний та рівноправний доступ до належних санітарно-гігієнічних засобів та покласти край відкритій дефекації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97" y="1260954"/>
        <a:ext cx="6058144" cy="665948"/>
      </dsp:txXfrm>
    </dsp:sp>
    <dsp:sp modelId="{A2545AB5-756D-45E4-A584-49E7B6B5170E}">
      <dsp:nvSpPr>
        <dsp:cNvPr id="0" name=""/>
        <dsp:cNvSpPr/>
      </dsp:nvSpPr>
      <dsp:spPr>
        <a:xfrm>
          <a:off x="0" y="2727928"/>
          <a:ext cx="87574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8E768-1CD2-466A-907E-58176558EC56}">
      <dsp:nvSpPr>
        <dsp:cNvPr id="0" name=""/>
        <dsp:cNvSpPr/>
      </dsp:nvSpPr>
      <dsp:spPr>
        <a:xfrm>
          <a:off x="437871" y="2358928"/>
          <a:ext cx="61301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07" tIns="0" rIns="23170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якість води за рахунок зменшення забруднення, ліквідації скидання відходів та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мінімізування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викидів небезпечних хімічних речовин та матеріалів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97" y="2394954"/>
        <a:ext cx="6058144" cy="665948"/>
      </dsp:txXfrm>
    </dsp:sp>
    <dsp:sp modelId="{88F9E81D-E9C0-473F-869F-3A9AFC9EA44A}">
      <dsp:nvSpPr>
        <dsp:cNvPr id="0" name=""/>
        <dsp:cNvSpPr/>
      </dsp:nvSpPr>
      <dsp:spPr>
        <a:xfrm>
          <a:off x="0" y="3861929"/>
          <a:ext cx="87574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21C87-D0C9-4F45-B6A7-7E931BD6681B}">
      <dsp:nvSpPr>
        <dsp:cNvPr id="0" name=""/>
        <dsp:cNvSpPr/>
      </dsp:nvSpPr>
      <dsp:spPr>
        <a:xfrm>
          <a:off x="437871" y="3492929"/>
          <a:ext cx="61301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07" tIns="0" rIns="23170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ефективність водокористування у всіх секторах та забезпечити стійкий доступ до питної води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97" y="3528955"/>
        <a:ext cx="6058144" cy="665948"/>
      </dsp:txXfrm>
    </dsp:sp>
    <dsp:sp modelId="{5D45A45A-8476-45C8-8831-0F0E7028040C}">
      <dsp:nvSpPr>
        <dsp:cNvPr id="0" name=""/>
        <dsp:cNvSpPr/>
      </dsp:nvSpPr>
      <dsp:spPr>
        <a:xfrm>
          <a:off x="0" y="4995929"/>
          <a:ext cx="87574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673" tIns="520700" rIns="6796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95929"/>
        <a:ext cx="8757424" cy="630000"/>
      </dsp:txXfrm>
    </dsp:sp>
    <dsp:sp modelId="{C786577F-DDA4-4AF7-9424-17C8250872E2}">
      <dsp:nvSpPr>
        <dsp:cNvPr id="0" name=""/>
        <dsp:cNvSpPr/>
      </dsp:nvSpPr>
      <dsp:spPr>
        <a:xfrm>
          <a:off x="437871" y="4626929"/>
          <a:ext cx="61301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07" tIns="0" rIns="23170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комплексне управління водними ресурсами на всіх рівнях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97" y="4662955"/>
        <a:ext cx="6058144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2EDBF-9FBB-4DA8-B368-F354D0299E26}">
      <dsp:nvSpPr>
        <dsp:cNvPr id="0" name=""/>
        <dsp:cNvSpPr/>
      </dsp:nvSpPr>
      <dsp:spPr>
        <a:xfrm>
          <a:off x="1814" y="0"/>
          <a:ext cx="2823465" cy="5390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Підвищити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стійкість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адаптуватися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небезпечних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кліматичних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явищ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стихійних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лих.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4" y="2156328"/>
        <a:ext cx="2823465" cy="2156328"/>
      </dsp:txXfrm>
    </dsp:sp>
    <dsp:sp modelId="{8F47C1DE-4279-44CF-B194-C0B1E8010A0D}">
      <dsp:nvSpPr>
        <dsp:cNvPr id="0" name=""/>
        <dsp:cNvSpPr/>
      </dsp:nvSpPr>
      <dsp:spPr>
        <a:xfrm>
          <a:off x="515975" y="323449"/>
          <a:ext cx="1795143" cy="179514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7A7F7-4647-4E10-AA96-C901B4B51B7E}">
      <dsp:nvSpPr>
        <dsp:cNvPr id="0" name=""/>
        <dsp:cNvSpPr/>
      </dsp:nvSpPr>
      <dsp:spPr>
        <a:xfrm>
          <a:off x="2909984" y="0"/>
          <a:ext cx="2823465" cy="5390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Включити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заходи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реагування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стратегії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9984" y="2156328"/>
        <a:ext cx="2823465" cy="2156328"/>
      </dsp:txXfrm>
    </dsp:sp>
    <dsp:sp modelId="{8AEC4E09-4FD8-4AB0-9951-32034FAEC2EE}">
      <dsp:nvSpPr>
        <dsp:cNvPr id="0" name=""/>
        <dsp:cNvSpPr/>
      </dsp:nvSpPr>
      <dsp:spPr>
        <a:xfrm>
          <a:off x="3424145" y="323449"/>
          <a:ext cx="1795143" cy="179514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A402-BBED-4028-9B5E-9787201CD1EF}">
      <dsp:nvSpPr>
        <dsp:cNvPr id="0" name=""/>
        <dsp:cNvSpPr/>
      </dsp:nvSpPr>
      <dsp:spPr>
        <a:xfrm>
          <a:off x="5818153" y="0"/>
          <a:ext cx="2823465" cy="5390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Поліпшити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обізнаність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установ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догляд за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кліматом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раннього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послаблення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8153" y="2156328"/>
        <a:ext cx="2823465" cy="2156328"/>
      </dsp:txXfrm>
    </dsp:sp>
    <dsp:sp modelId="{0CF43209-51D1-4455-9FFE-1F7C4C3DA6A9}">
      <dsp:nvSpPr>
        <dsp:cNvPr id="0" name=""/>
        <dsp:cNvSpPr/>
      </dsp:nvSpPr>
      <dsp:spPr>
        <a:xfrm>
          <a:off x="6332314" y="323449"/>
          <a:ext cx="1795143" cy="179514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03899-410B-4EA7-80EC-B43E15BB805D}">
      <dsp:nvSpPr>
        <dsp:cNvPr id="0" name=""/>
        <dsp:cNvSpPr/>
      </dsp:nvSpPr>
      <dsp:spPr>
        <a:xfrm>
          <a:off x="345737" y="4312656"/>
          <a:ext cx="7951959" cy="80862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C6197-C4F8-4A78-8C0C-6B253FF50744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F6F6B-AA5B-48C4-9616-1F069738686B}">
      <dsp:nvSpPr>
        <dsp:cNvPr id="0" name=""/>
        <dsp:cNvSpPr/>
      </dsp:nvSpPr>
      <dsp:spPr>
        <a:xfrm>
          <a:off x="376663" y="41733"/>
          <a:ext cx="703763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запобігти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морського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суші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84" y="70554"/>
        <a:ext cx="6979994" cy="532758"/>
      </dsp:txXfrm>
    </dsp:sp>
    <dsp:sp modelId="{EF5C836D-AE03-4150-9557-8331CD0F7D06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B598C-4D92-4053-8FC2-44A9D8C70BB8}">
      <dsp:nvSpPr>
        <dsp:cNvPr id="0" name=""/>
        <dsp:cNvSpPr/>
      </dsp:nvSpPr>
      <dsp:spPr>
        <a:xfrm>
          <a:off x="376663" y="922076"/>
          <a:ext cx="703763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захищати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морські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прибережні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гарного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стану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океанів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84" y="950897"/>
        <a:ext cx="6979994" cy="532758"/>
      </dsp:txXfrm>
    </dsp:sp>
    <dsp:sp modelId="{79DF838D-B005-45E4-963F-83A4F8DF6D16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F029-E51F-4E99-A28A-623BE56F0DB7}">
      <dsp:nvSpPr>
        <dsp:cNvPr id="0" name=""/>
        <dsp:cNvSpPr/>
      </dsp:nvSpPr>
      <dsp:spPr>
        <a:xfrm>
          <a:off x="376663" y="1781790"/>
          <a:ext cx="703763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мінімізувати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ліквідувати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закислення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океану, у тому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завдяки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84" y="1810611"/>
        <a:ext cx="6979994" cy="532758"/>
      </dsp:txXfrm>
    </dsp:sp>
    <dsp:sp modelId="{236C6DA8-E520-4337-BE52-BFE26E2B4D8A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A39F0-6161-49EC-A37C-EFCA5E632A15}">
      <dsp:nvSpPr>
        <dsp:cNvPr id="0" name=""/>
        <dsp:cNvSpPr/>
      </dsp:nvSpPr>
      <dsp:spPr>
        <a:xfrm>
          <a:off x="376663" y="2763333"/>
          <a:ext cx="703763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видобутку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84" y="2792154"/>
        <a:ext cx="6979994" cy="532758"/>
      </dsp:txXfrm>
    </dsp:sp>
    <dsp:sp modelId="{9CC4F389-215E-41F0-B7B0-450C43F6E3AB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56787-1933-4C71-9B0B-C5B4A6483CE0}">
      <dsp:nvSpPr>
        <dsp:cNvPr id="0" name=""/>
        <dsp:cNvSpPr/>
      </dsp:nvSpPr>
      <dsp:spPr>
        <a:xfrm>
          <a:off x="376663" y="3670533"/>
          <a:ext cx="703763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охопити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природоохоронними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заходами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принаймні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10%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прибережних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84" y="3699354"/>
        <a:ext cx="6979994" cy="532758"/>
      </dsp:txXfrm>
    </dsp:sp>
    <dsp:sp modelId="{0100DED0-3E6C-4CDE-931B-3CE7BAF4E9D5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574E1-101D-47F1-8F21-73F319CAC54F}">
      <dsp:nvSpPr>
        <dsp:cNvPr id="0" name=""/>
        <dsp:cNvSpPr/>
      </dsp:nvSpPr>
      <dsp:spPr>
        <a:xfrm>
          <a:off x="406400" y="4577733"/>
          <a:ext cx="703763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заборонити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деякі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субсидій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створенню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надмірних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потужностей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риболовлі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4606554"/>
        <a:ext cx="6979994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D161-1B7B-4E01-B897-2A988913DD2C}">
      <dsp:nvSpPr>
        <dsp:cNvPr id="0" name=""/>
        <dsp:cNvSpPr/>
      </dsp:nvSpPr>
      <dsp:spPr>
        <a:xfrm>
          <a:off x="0" y="0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збереження, відновлення та раціональне використання наземних та внутрішніх прісноводних екосистем та їх послуг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28702"/>
        <a:ext cx="8987472" cy="530555"/>
      </dsp:txXfrm>
    </dsp:sp>
    <dsp:sp modelId="{369951F1-9BB0-441F-8EAA-9ED73E61EC0F}">
      <dsp:nvSpPr>
        <dsp:cNvPr id="0" name=""/>
        <dsp:cNvSpPr/>
      </dsp:nvSpPr>
      <dsp:spPr>
        <a:xfrm>
          <a:off x="0" y="602610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впровадженню методів раціонального використання всіх типів лісів</a:t>
          </a:r>
        </a:p>
      </dsp:txBody>
      <dsp:txXfrm>
        <a:off x="28702" y="631312"/>
        <a:ext cx="8987472" cy="530555"/>
      </dsp:txXfrm>
    </dsp:sp>
    <dsp:sp modelId="{E727EB74-73FF-410F-A1F5-268DE2D2A372}">
      <dsp:nvSpPr>
        <dsp:cNvPr id="0" name=""/>
        <dsp:cNvSpPr/>
      </dsp:nvSpPr>
      <dsp:spPr>
        <a:xfrm>
          <a:off x="0" y="1204759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вести боротьбу з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опустелюванням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відновити землі, що деградували, і </a:t>
          </a:r>
          <a:r>
            <a:rPr lang="uk-UA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ґрунти</a:t>
          </a:r>
        </a:p>
      </dsp:txBody>
      <dsp:txXfrm>
        <a:off x="28702" y="1233461"/>
        <a:ext cx="8987472" cy="530555"/>
      </dsp:txXfrm>
    </dsp:sp>
    <dsp:sp modelId="{0C06BE25-2EBD-4596-80EC-AC8839D36214}">
      <dsp:nvSpPr>
        <dsp:cNvPr id="0" name=""/>
        <dsp:cNvSpPr/>
      </dsp:nvSpPr>
      <dsp:spPr>
        <a:xfrm>
          <a:off x="0" y="1806907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збереження гірських екосистем, у тому числі їх біорізноманіття</a:t>
          </a:r>
        </a:p>
      </dsp:txBody>
      <dsp:txXfrm>
        <a:off x="28702" y="1835609"/>
        <a:ext cx="8987472" cy="530555"/>
      </dsp:txXfrm>
    </dsp:sp>
    <dsp:sp modelId="{C65C5C86-9108-4B38-8C8D-0D1DE58E2F38}">
      <dsp:nvSpPr>
        <dsp:cNvPr id="0" name=""/>
        <dsp:cNvSpPr/>
      </dsp:nvSpPr>
      <dsp:spPr>
        <a:xfrm>
          <a:off x="0" y="2409055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вжити значних заходів для стримування деградації природних довкілля, зупинити втрату біологічного розмаїття</a:t>
          </a:r>
        </a:p>
      </dsp:txBody>
      <dsp:txXfrm>
        <a:off x="28702" y="2437757"/>
        <a:ext cx="8987472" cy="530555"/>
      </dsp:txXfrm>
    </dsp:sp>
    <dsp:sp modelId="{211878C9-903F-4DC8-9D09-A514ECA6E131}">
      <dsp:nvSpPr>
        <dsp:cNvPr id="0" name=""/>
        <dsp:cNvSpPr/>
      </dsp:nvSpPr>
      <dsp:spPr>
        <a:xfrm>
          <a:off x="0" y="3011204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сприяти справедливому розподілу благ використання генетичних ресурсів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3039906"/>
        <a:ext cx="8987472" cy="530555"/>
      </dsp:txXfrm>
    </dsp:sp>
    <dsp:sp modelId="{FC0BDFFE-195B-48A6-8956-CE14BDCA92EF}">
      <dsp:nvSpPr>
        <dsp:cNvPr id="0" name=""/>
        <dsp:cNvSpPr/>
      </dsp:nvSpPr>
      <dsp:spPr>
        <a:xfrm>
          <a:off x="0" y="3613352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негайно вжити заходів для того, щоб покласти край браконьєрству і контрабандній торгівлі видами флори і фауни, що охороняються.</a:t>
          </a:r>
        </a:p>
      </dsp:txBody>
      <dsp:txXfrm>
        <a:off x="28702" y="3642054"/>
        <a:ext cx="8987472" cy="530555"/>
      </dsp:txXfrm>
    </dsp:sp>
    <dsp:sp modelId="{47ED1D78-9A09-4DFB-84AD-918249E6B631}">
      <dsp:nvSpPr>
        <dsp:cNvPr id="0" name=""/>
        <dsp:cNvSpPr/>
      </dsp:nvSpPr>
      <dsp:spPr>
        <a:xfrm>
          <a:off x="0" y="4215500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вжити заходів щодо запобігання проникненню чужорідних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інвазивних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видів та зважливому зменшенню їх впливу на наземні та водні екосистеми</a:t>
          </a:r>
        </a:p>
      </dsp:txBody>
      <dsp:txXfrm>
        <a:off x="28702" y="4244202"/>
        <a:ext cx="8987472" cy="530555"/>
      </dsp:txXfrm>
    </dsp:sp>
    <dsp:sp modelId="{E34966CB-72D6-4A32-8B17-7E6D3E9D6514}">
      <dsp:nvSpPr>
        <dsp:cNvPr id="0" name=""/>
        <dsp:cNvSpPr/>
      </dsp:nvSpPr>
      <dsp:spPr>
        <a:xfrm>
          <a:off x="0" y="4817649"/>
          <a:ext cx="9044876" cy="587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облік цінності екосистем та біологічного розмаїття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4846351"/>
        <a:ext cx="8987472" cy="5305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D161-1B7B-4E01-B897-2A988913DD2C}">
      <dsp:nvSpPr>
        <dsp:cNvPr id="0" name=""/>
        <dsp:cNvSpPr/>
      </dsp:nvSpPr>
      <dsp:spPr>
        <a:xfrm>
          <a:off x="0" y="1733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 скоротити поширеність усім форм насильства та зменшити показники смертності від цього явища у всьому світі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36" y="30469"/>
        <a:ext cx="8987404" cy="531184"/>
      </dsp:txXfrm>
    </dsp:sp>
    <dsp:sp modelId="{2BCDF0DD-DB38-4101-BC78-53B79D9C4447}">
      <dsp:nvSpPr>
        <dsp:cNvPr id="0" name=""/>
        <dsp:cNvSpPr/>
      </dsp:nvSpPr>
      <dsp:spPr>
        <a:xfrm>
          <a:off x="0" y="603926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покласти край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наругам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експлуатації, торгівлі та всіх форм насильства та тортур щодо дітей</a:t>
          </a:r>
        </a:p>
      </dsp:txBody>
      <dsp:txXfrm>
        <a:off x="28736" y="632662"/>
        <a:ext cx="8987404" cy="531184"/>
      </dsp:txXfrm>
    </dsp:sp>
    <dsp:sp modelId="{E9B0A574-4867-4A57-A505-FE7BA8EA65BA}">
      <dsp:nvSpPr>
        <dsp:cNvPr id="0" name=""/>
        <dsp:cNvSpPr/>
      </dsp:nvSpPr>
      <dsp:spPr>
        <a:xfrm>
          <a:off x="0" y="1205519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верховенству закону на національному та міжнародному рівнях та забезпечити всім рівний доступ до правосуддя</a:t>
          </a:r>
        </a:p>
      </dsp:txBody>
      <dsp:txXfrm>
        <a:off x="28736" y="1234255"/>
        <a:ext cx="8987404" cy="531184"/>
      </dsp:txXfrm>
    </dsp:sp>
    <dsp:sp modelId="{6F2C7CEC-E34C-4EB1-8A6D-932C682B5DE4}">
      <dsp:nvSpPr>
        <dsp:cNvPr id="0" name=""/>
        <dsp:cNvSpPr/>
      </dsp:nvSpPr>
      <dsp:spPr>
        <a:xfrm>
          <a:off x="0" y="1807113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 зменшити незаконні фінансові потоки та потоки зброї, активізувати діяльність з виявлення та повернення викрадених активів та боротися з усіма формами організованою злочинністю</a:t>
          </a:r>
        </a:p>
      </dsp:txBody>
      <dsp:txXfrm>
        <a:off x="28736" y="1835849"/>
        <a:ext cx="8987404" cy="531184"/>
      </dsp:txXfrm>
    </dsp:sp>
    <dsp:sp modelId="{CD6F661D-F048-4A8C-91A4-0F2F68A38AF4}">
      <dsp:nvSpPr>
        <dsp:cNvPr id="0" name=""/>
        <dsp:cNvSpPr/>
      </dsp:nvSpPr>
      <dsp:spPr>
        <a:xfrm>
          <a:off x="0" y="2408707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значно скоротити масштаб корупції та хабарництва у всіх їх формах.</a:t>
          </a:r>
        </a:p>
      </dsp:txBody>
      <dsp:txXfrm>
        <a:off x="28736" y="2437443"/>
        <a:ext cx="8987404" cy="531184"/>
      </dsp:txXfrm>
    </dsp:sp>
    <dsp:sp modelId="{565620F5-0DC9-4A49-8CD2-688ACEEEA7DD}">
      <dsp:nvSpPr>
        <dsp:cNvPr id="0" name=""/>
        <dsp:cNvSpPr/>
      </dsp:nvSpPr>
      <dsp:spPr>
        <a:xfrm>
          <a:off x="0" y="3010301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створити ефективні, підзвітні та прозорі установи на всіх рівнях</a:t>
          </a:r>
        </a:p>
      </dsp:txBody>
      <dsp:txXfrm>
        <a:off x="28736" y="3039037"/>
        <a:ext cx="8987404" cy="531184"/>
      </dsp:txXfrm>
    </dsp:sp>
    <dsp:sp modelId="{F6BEA7C9-2089-4968-88A4-CF9A80B03D20}">
      <dsp:nvSpPr>
        <dsp:cNvPr id="0" name=""/>
        <dsp:cNvSpPr/>
      </dsp:nvSpPr>
      <dsp:spPr>
        <a:xfrm>
          <a:off x="0" y="3611894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відповідальне прийняття рішень офіційними органами на всіх рівнях за участю всіх верств суспільства</a:t>
          </a:r>
        </a:p>
      </dsp:txBody>
      <dsp:txXfrm>
        <a:off x="28736" y="3640630"/>
        <a:ext cx="8987404" cy="531184"/>
      </dsp:txXfrm>
    </dsp:sp>
    <dsp:sp modelId="{84F80597-38B8-4A9F-BF3E-C7EA36E4D24E}">
      <dsp:nvSpPr>
        <dsp:cNvPr id="0" name=""/>
        <dsp:cNvSpPr/>
      </dsp:nvSpPr>
      <dsp:spPr>
        <a:xfrm>
          <a:off x="0" y="4213488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розширити та активізувати участь країн, що розвиваються, у діяльності органів регулювання</a:t>
          </a:r>
        </a:p>
      </dsp:txBody>
      <dsp:txXfrm>
        <a:off x="28736" y="4242224"/>
        <a:ext cx="8987404" cy="531184"/>
      </dsp:txXfrm>
    </dsp:sp>
    <dsp:sp modelId="{A7F15032-B0C4-481F-A149-14000ED66D3E}">
      <dsp:nvSpPr>
        <dsp:cNvPr id="0" name=""/>
        <dsp:cNvSpPr/>
      </dsp:nvSpPr>
      <dsp:spPr>
        <a:xfrm>
          <a:off x="0" y="4815082"/>
          <a:ext cx="9044876" cy="58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наявність у всіх людей законних посвідчень особи, включаючи свідоцтва про народження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36" y="4843818"/>
        <a:ext cx="8987404" cy="5311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F3E17-2F42-40DB-89AB-608C29A9D2C7}">
      <dsp:nvSpPr>
        <dsp:cNvPr id="0" name=""/>
        <dsp:cNvSpPr/>
      </dsp:nvSpPr>
      <dsp:spPr>
        <a:xfrm>
          <a:off x="470842" y="1805"/>
          <a:ext cx="2793217" cy="167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Посилити мобілізацію ресурсів із внутрішніх джерел, у тому числі завдяки міжнародній підтримці країн, що розвиваються.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842" y="1805"/>
        <a:ext cx="2793217" cy="1675930"/>
      </dsp:txXfrm>
    </dsp:sp>
    <dsp:sp modelId="{F125FC2C-4DB9-49AD-A8A4-EB22EFB9429B}">
      <dsp:nvSpPr>
        <dsp:cNvPr id="0" name=""/>
        <dsp:cNvSpPr/>
      </dsp:nvSpPr>
      <dsp:spPr>
        <a:xfrm>
          <a:off x="3543381" y="1805"/>
          <a:ext cx="2793217" cy="167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Забезпечити, щоб розвинені країни повністю виконали свої зобов'язання щодо надання офіційної допомоги з метою розвитку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381" y="1805"/>
        <a:ext cx="2793217" cy="1675930"/>
      </dsp:txXfrm>
    </dsp:sp>
    <dsp:sp modelId="{7E362C67-8E24-4742-8A49-9B214270C713}">
      <dsp:nvSpPr>
        <dsp:cNvPr id="0" name=""/>
        <dsp:cNvSpPr/>
      </dsp:nvSpPr>
      <dsp:spPr>
        <a:xfrm>
          <a:off x="6615920" y="1805"/>
          <a:ext cx="2793217" cy="167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Мобілізувати додаткові фінансові ресурси з різних джерел для країн, що розвиваються.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5920" y="1805"/>
        <a:ext cx="2793217" cy="1675930"/>
      </dsp:txXfrm>
    </dsp:sp>
    <dsp:sp modelId="{0DC7EEDD-43CA-426C-B691-98B653E4B197}">
      <dsp:nvSpPr>
        <dsp:cNvPr id="0" name=""/>
        <dsp:cNvSpPr/>
      </dsp:nvSpPr>
      <dsp:spPr>
        <a:xfrm>
          <a:off x="470842" y="1957057"/>
          <a:ext cx="2793217" cy="195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Надавати країнам, що розвиваються, шляхом  координованої політики, полегшення боргового тягаря та реструктуризації заборгованості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842" y="1957057"/>
        <a:ext cx="2793217" cy="1951084"/>
      </dsp:txXfrm>
    </dsp:sp>
    <dsp:sp modelId="{7EEEDA02-F1D6-4162-BA41-E2B7EC36E2C9}">
      <dsp:nvSpPr>
        <dsp:cNvPr id="0" name=""/>
        <dsp:cNvSpPr/>
      </dsp:nvSpPr>
      <dsp:spPr>
        <a:xfrm>
          <a:off x="3543381" y="2094634"/>
          <a:ext cx="2793217" cy="167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Прийняти та застосовувати режим заохочення інвестицій в інтересах найменш розвинених країн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381" y="2094634"/>
        <a:ext cx="2793217" cy="1675930"/>
      </dsp:txXfrm>
    </dsp:sp>
    <dsp:sp modelId="{B90599E6-188C-4F9E-877C-E8EA507EBAE9}">
      <dsp:nvSpPr>
        <dsp:cNvPr id="0" name=""/>
        <dsp:cNvSpPr/>
      </dsp:nvSpPr>
      <dsp:spPr>
        <a:xfrm>
          <a:off x="6615920" y="2094634"/>
          <a:ext cx="2793217" cy="167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Розширювати регіональне та міжнародне співробітництво в галузях науки, техніки та інновацій; активізувати обмін знаннями на взаємно узгоджених умовах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5920" y="2094634"/>
        <a:ext cx="2793217" cy="1675930"/>
      </dsp:txXfrm>
    </dsp:sp>
    <dsp:sp modelId="{647F5463-8392-4303-8590-E961DC1363FE}">
      <dsp:nvSpPr>
        <dsp:cNvPr id="0" name=""/>
        <dsp:cNvSpPr/>
      </dsp:nvSpPr>
      <dsp:spPr>
        <a:xfrm>
          <a:off x="2007112" y="4187464"/>
          <a:ext cx="2793217" cy="167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розробці, передачі, поширенню та освоєнню екологічно безпечних технологій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7112" y="4187464"/>
        <a:ext cx="2793217" cy="1675930"/>
      </dsp:txXfrm>
    </dsp:sp>
    <dsp:sp modelId="{795E7D03-9CB3-4475-9ACA-DECECF2A61A0}">
      <dsp:nvSpPr>
        <dsp:cNvPr id="0" name=""/>
        <dsp:cNvSpPr/>
      </dsp:nvSpPr>
      <dsp:spPr>
        <a:xfrm>
          <a:off x="5079651" y="4274654"/>
          <a:ext cx="2793217" cy="150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повномасштабне функціонування банку технологій та механізму розвитку науки, технологій та інновацій на користь найменш розвинених країн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9651" y="4274654"/>
        <a:ext cx="2793217" cy="1501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F3D1-1282-4445-8793-6ECFCE6758F6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D7B1A-4E2F-4F69-A348-46A428ABC582}">
      <dsp:nvSpPr>
        <dsp:cNvPr id="0" name=""/>
        <dsp:cNvSpPr/>
      </dsp:nvSpPr>
      <dsp:spPr>
        <a:xfrm>
          <a:off x="347878" y="6873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забезпечити загальний доступ до недорогого, надійного та сучасного енергопостачання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09" y="111964"/>
        <a:ext cx="7652592" cy="799138"/>
      </dsp:txXfrm>
    </dsp:sp>
    <dsp:sp modelId="{37F109CF-ADC6-4760-BF29-042445EEE8B2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79D77-11F6-4644-8570-D0F8EE20B4B8}">
      <dsp:nvSpPr>
        <dsp:cNvPr id="0" name=""/>
        <dsp:cNvSpPr/>
      </dsp:nvSpPr>
      <dsp:spPr>
        <a:xfrm>
          <a:off x="347878" y="142953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подвоїти глобальний показник підвищення енергоефективності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09" y="1472764"/>
        <a:ext cx="7652592" cy="799138"/>
      </dsp:txXfrm>
    </dsp:sp>
    <dsp:sp modelId="{A4804899-FBFC-4556-A950-DC7C8BCC862F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D7171-B997-499D-A2A8-11094DE9C5DC}">
      <dsp:nvSpPr>
        <dsp:cNvPr id="0" name=""/>
        <dsp:cNvSpPr/>
      </dsp:nvSpPr>
      <dsp:spPr>
        <a:xfrm>
          <a:off x="386953" y="279033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значно збільшити частку енергії з відновлюваних джерел у світовому енергетичному балансі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84" y="2833564"/>
        <a:ext cx="7652592" cy="799138"/>
      </dsp:txXfrm>
    </dsp:sp>
    <dsp:sp modelId="{DF68D252-14CC-4781-BC7A-B69EC970E854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280FB-C6B3-4ECA-9632-9AA76B230FF7}">
      <dsp:nvSpPr>
        <dsp:cNvPr id="0" name=""/>
        <dsp:cNvSpPr/>
      </dsp:nvSpPr>
      <dsp:spPr>
        <a:xfrm>
          <a:off x="347878" y="414370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активізувати міжнародне співробітництво з метою полегшення доступу до досліджень та технологій у галузі екологічно чистої енергетики, включаючи відновлювану енергетику, підвищення енергоефективності та передові та чистіші технології використання викопного палива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09" y="4186934"/>
        <a:ext cx="7652592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4E6F0-371D-4229-B2B8-B76D0958B7E3}">
      <dsp:nvSpPr>
        <dsp:cNvPr id="0" name=""/>
        <dsp:cNvSpPr/>
      </dsp:nvSpPr>
      <dsp:spPr>
        <a:xfrm>
          <a:off x="1475427" y="267447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Підтримувати економічне зростання на душу населення відповідно до національних умов і, зокрема, зростання ВВП не менше 7% річних у найменш розвинених країнах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427" y="267447"/>
        <a:ext cx="3426698" cy="1070843"/>
      </dsp:txXfrm>
    </dsp:sp>
    <dsp:sp modelId="{D0874AD2-3F00-4F4C-836D-1B2A09F4CBD8}">
      <dsp:nvSpPr>
        <dsp:cNvPr id="0" name=""/>
        <dsp:cNvSpPr/>
      </dsp:nvSpPr>
      <dsp:spPr>
        <a:xfrm>
          <a:off x="1332648" y="112770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89EDF-3EAB-4B65-8807-F22EA299F8A3}">
      <dsp:nvSpPr>
        <dsp:cNvPr id="0" name=""/>
        <dsp:cNvSpPr/>
      </dsp:nvSpPr>
      <dsp:spPr>
        <a:xfrm>
          <a:off x="5241050" y="267447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повну їй продуктивну зайнятість та гідну турботу для всіх жінок та чоловіків, у тому числі молодих людей та інвалідів та рівну оплату за працю рівної цінності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050" y="267447"/>
        <a:ext cx="3426698" cy="1070843"/>
      </dsp:txXfrm>
    </dsp:sp>
    <dsp:sp modelId="{C7C1C310-1E0B-4928-A922-B31B48D5B22D}">
      <dsp:nvSpPr>
        <dsp:cNvPr id="0" name=""/>
        <dsp:cNvSpPr/>
      </dsp:nvSpPr>
      <dsp:spPr>
        <a:xfrm>
          <a:off x="5098271" y="112770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A2034-9ED6-4E1C-BC6A-BF2179546735}">
      <dsp:nvSpPr>
        <dsp:cNvPr id="0" name=""/>
        <dsp:cNvSpPr/>
      </dsp:nvSpPr>
      <dsp:spPr>
        <a:xfrm>
          <a:off x="1475427" y="1615520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підвищення продуктивності через диверсифікацію, технічну модернізацію та інновації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427" y="1615520"/>
        <a:ext cx="3426698" cy="1070843"/>
      </dsp:txXfrm>
    </dsp:sp>
    <dsp:sp modelId="{BA576684-5086-477C-9AA5-CD9FC6202845}">
      <dsp:nvSpPr>
        <dsp:cNvPr id="0" name=""/>
        <dsp:cNvSpPr/>
      </dsp:nvSpPr>
      <dsp:spPr>
        <a:xfrm>
          <a:off x="1377249" y="1460843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58E89-3902-4FDA-B18E-A000AD5724DA}">
      <dsp:nvSpPr>
        <dsp:cNvPr id="0" name=""/>
        <dsp:cNvSpPr/>
      </dsp:nvSpPr>
      <dsp:spPr>
        <a:xfrm>
          <a:off x="5241050" y="1615520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Проводити політику, орієнтовану на розвиток, підвищення продуктивності, створення робочих місць, підприємництво, творчість, інновації та підтримку малого бізнесу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050" y="1615520"/>
        <a:ext cx="3426698" cy="1070843"/>
      </dsp:txXfrm>
    </dsp:sp>
    <dsp:sp modelId="{7ADB5663-574D-40AF-B8BB-8D120CEC2846}">
      <dsp:nvSpPr>
        <dsp:cNvPr id="0" name=""/>
        <dsp:cNvSpPr/>
      </dsp:nvSpPr>
      <dsp:spPr>
        <a:xfrm>
          <a:off x="5098271" y="1460843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AD5D9-7210-446E-82CC-D174E67BB61A}">
      <dsp:nvSpPr>
        <dsp:cNvPr id="0" name=""/>
        <dsp:cNvSpPr/>
      </dsp:nvSpPr>
      <dsp:spPr>
        <a:xfrm>
          <a:off x="1408504" y="2911550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 глобальну ефективність використання ресурсів та прагнути до того, щоб економічне зростання не супроводжувалося погіршенням стану довкілля.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8504" y="2911550"/>
        <a:ext cx="3426698" cy="1070843"/>
      </dsp:txXfrm>
    </dsp:sp>
    <dsp:sp modelId="{A13E2620-D34F-4C7C-A5F6-81FC40ACDB6F}">
      <dsp:nvSpPr>
        <dsp:cNvPr id="0" name=""/>
        <dsp:cNvSpPr/>
      </dsp:nvSpPr>
      <dsp:spPr>
        <a:xfrm>
          <a:off x="1332648" y="2808916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4B404-0B8B-4417-8647-43CC51FD652F}">
      <dsp:nvSpPr>
        <dsp:cNvPr id="0" name=""/>
        <dsp:cNvSpPr/>
      </dsp:nvSpPr>
      <dsp:spPr>
        <a:xfrm>
          <a:off x="5226178" y="2933856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Суттєво скоротити частку молоді, яка не працює, не навчається і не набуває професійних навичок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6178" y="2933856"/>
        <a:ext cx="3426698" cy="1070843"/>
      </dsp:txXfrm>
    </dsp:sp>
    <dsp:sp modelId="{2C58D9FD-2B94-41B5-B3D7-EC446A501672}">
      <dsp:nvSpPr>
        <dsp:cNvPr id="0" name=""/>
        <dsp:cNvSpPr/>
      </dsp:nvSpPr>
      <dsp:spPr>
        <a:xfrm>
          <a:off x="5098271" y="2808916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95784-15B4-441C-92FB-358F849CB4E0}">
      <dsp:nvSpPr>
        <dsp:cNvPr id="0" name=""/>
        <dsp:cNvSpPr/>
      </dsp:nvSpPr>
      <dsp:spPr>
        <a:xfrm>
          <a:off x="3350803" y="4244759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Викоренити примусову працю, сучасне рабство та торгівлю людьми: покінчити з дитячою працею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0803" y="4244759"/>
        <a:ext cx="3426698" cy="1070843"/>
      </dsp:txXfrm>
    </dsp:sp>
    <dsp:sp modelId="{27534F9F-1A70-4CE0-BF7F-AAC0EB2CE2A0}">
      <dsp:nvSpPr>
        <dsp:cNvPr id="0" name=""/>
        <dsp:cNvSpPr/>
      </dsp:nvSpPr>
      <dsp:spPr>
        <a:xfrm>
          <a:off x="3215460" y="4156988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F3D1-1282-4445-8793-6ECFCE6758F6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D7B1A-4E2F-4F69-A348-46A428ABC582}">
      <dsp:nvSpPr>
        <dsp:cNvPr id="0" name=""/>
        <dsp:cNvSpPr/>
      </dsp:nvSpPr>
      <dsp:spPr>
        <a:xfrm>
          <a:off x="347878" y="6873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забезпечити загальний доступ до недорогого, надійного та сучасного енергопостачання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09" y="111964"/>
        <a:ext cx="7652592" cy="799138"/>
      </dsp:txXfrm>
    </dsp:sp>
    <dsp:sp modelId="{37F109CF-ADC6-4760-BF29-042445EEE8B2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79D77-11F6-4644-8570-D0F8EE20B4B8}">
      <dsp:nvSpPr>
        <dsp:cNvPr id="0" name=""/>
        <dsp:cNvSpPr/>
      </dsp:nvSpPr>
      <dsp:spPr>
        <a:xfrm>
          <a:off x="347878" y="142953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подвоїти глобальний показник підвищення енергоефективності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09" y="1472764"/>
        <a:ext cx="7652592" cy="799138"/>
      </dsp:txXfrm>
    </dsp:sp>
    <dsp:sp modelId="{A4804899-FBFC-4556-A950-DC7C8BCC862F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D7171-B997-499D-A2A8-11094DE9C5DC}">
      <dsp:nvSpPr>
        <dsp:cNvPr id="0" name=""/>
        <dsp:cNvSpPr/>
      </dsp:nvSpPr>
      <dsp:spPr>
        <a:xfrm>
          <a:off x="386953" y="279033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значно збільшити частку енергії з відновлюваних джерел у світовому енергетичному балансі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84" y="2833564"/>
        <a:ext cx="7652592" cy="799138"/>
      </dsp:txXfrm>
    </dsp:sp>
    <dsp:sp modelId="{DF68D252-14CC-4781-BC7A-B69EC970E854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280FB-C6B3-4ECA-9632-9AA76B230FF7}">
      <dsp:nvSpPr>
        <dsp:cNvPr id="0" name=""/>
        <dsp:cNvSpPr/>
      </dsp:nvSpPr>
      <dsp:spPr>
        <a:xfrm>
          <a:off x="347878" y="4143703"/>
          <a:ext cx="773905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року активізувати міжнародне співробітництво з метою полегшення доступу до досліджень та технологій у галузі екологічно чистої енергетики, включаючи відновлювану енергетику, підвищення енергоефективності та передові та чистіші технології використання викопного палива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09" y="4186934"/>
        <a:ext cx="7652592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4E6F0-371D-4229-B2B8-B76D0958B7E3}">
      <dsp:nvSpPr>
        <dsp:cNvPr id="0" name=""/>
        <dsp:cNvSpPr/>
      </dsp:nvSpPr>
      <dsp:spPr>
        <a:xfrm>
          <a:off x="1475427" y="267447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Підтримувати економічне зростання на душу населення відповідно до національних умов і, зокрема, зростання ВВП не менше 7% річних у найменш розвинених країнах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427" y="267447"/>
        <a:ext cx="3426698" cy="1070843"/>
      </dsp:txXfrm>
    </dsp:sp>
    <dsp:sp modelId="{D0874AD2-3F00-4F4C-836D-1B2A09F4CBD8}">
      <dsp:nvSpPr>
        <dsp:cNvPr id="0" name=""/>
        <dsp:cNvSpPr/>
      </dsp:nvSpPr>
      <dsp:spPr>
        <a:xfrm>
          <a:off x="1332648" y="112770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89EDF-3EAB-4B65-8807-F22EA299F8A3}">
      <dsp:nvSpPr>
        <dsp:cNvPr id="0" name=""/>
        <dsp:cNvSpPr/>
      </dsp:nvSpPr>
      <dsp:spPr>
        <a:xfrm>
          <a:off x="5241050" y="267447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повну їй продуктивну зайнятість та гідну турботу для всіх жінок та чоловіків, у тому числі молодих людей та інвалідів та рівну оплату за працю рівної цінності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050" y="267447"/>
        <a:ext cx="3426698" cy="1070843"/>
      </dsp:txXfrm>
    </dsp:sp>
    <dsp:sp modelId="{C7C1C310-1E0B-4928-A922-B31B48D5B22D}">
      <dsp:nvSpPr>
        <dsp:cNvPr id="0" name=""/>
        <dsp:cNvSpPr/>
      </dsp:nvSpPr>
      <dsp:spPr>
        <a:xfrm>
          <a:off x="5098271" y="112770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A2034-9ED6-4E1C-BC6A-BF2179546735}">
      <dsp:nvSpPr>
        <dsp:cNvPr id="0" name=""/>
        <dsp:cNvSpPr/>
      </dsp:nvSpPr>
      <dsp:spPr>
        <a:xfrm>
          <a:off x="1475427" y="1615520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підвищення продуктивності через диверсифікацію, технічну модернізацію та інновації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427" y="1615520"/>
        <a:ext cx="3426698" cy="1070843"/>
      </dsp:txXfrm>
    </dsp:sp>
    <dsp:sp modelId="{BA576684-5086-477C-9AA5-CD9FC6202845}">
      <dsp:nvSpPr>
        <dsp:cNvPr id="0" name=""/>
        <dsp:cNvSpPr/>
      </dsp:nvSpPr>
      <dsp:spPr>
        <a:xfrm>
          <a:off x="1377249" y="1460843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58E89-3902-4FDA-B18E-A000AD5724DA}">
      <dsp:nvSpPr>
        <dsp:cNvPr id="0" name=""/>
        <dsp:cNvSpPr/>
      </dsp:nvSpPr>
      <dsp:spPr>
        <a:xfrm>
          <a:off x="5241050" y="1615520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Проводити політику, орієнтовану на розвиток, підвищення продуктивності, створення робочих місць, підприємництво, творчість, інновації та підтримку малого бізнесу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050" y="1615520"/>
        <a:ext cx="3426698" cy="1070843"/>
      </dsp:txXfrm>
    </dsp:sp>
    <dsp:sp modelId="{7ADB5663-574D-40AF-B8BB-8D120CEC2846}">
      <dsp:nvSpPr>
        <dsp:cNvPr id="0" name=""/>
        <dsp:cNvSpPr/>
      </dsp:nvSpPr>
      <dsp:spPr>
        <a:xfrm>
          <a:off x="5098271" y="1460843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AD5D9-7210-446E-82CC-D174E67BB61A}">
      <dsp:nvSpPr>
        <dsp:cNvPr id="0" name=""/>
        <dsp:cNvSpPr/>
      </dsp:nvSpPr>
      <dsp:spPr>
        <a:xfrm>
          <a:off x="1408504" y="2911550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 глобальну ефективність використання ресурсів та прагнути до того, щоб економічне зростання не супроводжувалося погіршенням стану довкілля.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8504" y="2911550"/>
        <a:ext cx="3426698" cy="1070843"/>
      </dsp:txXfrm>
    </dsp:sp>
    <dsp:sp modelId="{A13E2620-D34F-4C7C-A5F6-81FC40ACDB6F}">
      <dsp:nvSpPr>
        <dsp:cNvPr id="0" name=""/>
        <dsp:cNvSpPr/>
      </dsp:nvSpPr>
      <dsp:spPr>
        <a:xfrm>
          <a:off x="1332648" y="2808916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4B404-0B8B-4417-8647-43CC51FD652F}">
      <dsp:nvSpPr>
        <dsp:cNvPr id="0" name=""/>
        <dsp:cNvSpPr/>
      </dsp:nvSpPr>
      <dsp:spPr>
        <a:xfrm>
          <a:off x="5226178" y="2933856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Суттєво скоротити частку молоді, яка не працює, не навчається і не набуває професійних навичок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6178" y="2933856"/>
        <a:ext cx="3426698" cy="1070843"/>
      </dsp:txXfrm>
    </dsp:sp>
    <dsp:sp modelId="{2C58D9FD-2B94-41B5-B3D7-EC446A501672}">
      <dsp:nvSpPr>
        <dsp:cNvPr id="0" name=""/>
        <dsp:cNvSpPr/>
      </dsp:nvSpPr>
      <dsp:spPr>
        <a:xfrm>
          <a:off x="5098271" y="2808916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95784-15B4-441C-92FB-358F849CB4E0}">
      <dsp:nvSpPr>
        <dsp:cNvPr id="0" name=""/>
        <dsp:cNvSpPr/>
      </dsp:nvSpPr>
      <dsp:spPr>
        <a:xfrm>
          <a:off x="3350803" y="4244759"/>
          <a:ext cx="3426698" cy="1070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31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Викоренити примусову працю, сучасне рабство та торгівлю людьми: покінчити з дитячою працею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0803" y="4244759"/>
        <a:ext cx="3426698" cy="1070843"/>
      </dsp:txXfrm>
    </dsp:sp>
    <dsp:sp modelId="{27534F9F-1A70-4CE0-BF7F-AAC0EB2CE2A0}">
      <dsp:nvSpPr>
        <dsp:cNvPr id="0" name=""/>
        <dsp:cNvSpPr/>
      </dsp:nvSpPr>
      <dsp:spPr>
        <a:xfrm>
          <a:off x="3215460" y="4156988"/>
          <a:ext cx="749590" cy="1124385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F3D1-1282-4445-8793-6ECFCE6758F6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D7B1A-4E2F-4F69-A348-46A428ABC582}">
      <dsp:nvSpPr>
        <dsp:cNvPr id="0" name=""/>
        <dsp:cNvSpPr/>
      </dsp:nvSpPr>
      <dsp:spPr>
        <a:xfrm>
          <a:off x="347878" y="52533"/>
          <a:ext cx="77390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надійну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регіональному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транскордонному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приділяючи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недорогого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рівноправного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63" y="87118"/>
        <a:ext cx="7669884" cy="639310"/>
      </dsp:txXfrm>
    </dsp:sp>
    <dsp:sp modelId="{37F109CF-ADC6-4760-BF29-042445EEE8B2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79D77-11F6-4644-8570-D0F8EE20B4B8}">
      <dsp:nvSpPr>
        <dsp:cNvPr id="0" name=""/>
        <dsp:cNvSpPr/>
      </dsp:nvSpPr>
      <dsp:spPr>
        <a:xfrm>
          <a:off x="347878" y="1141173"/>
          <a:ext cx="77390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всеосяжній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індустріалізації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до 2030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року,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підвищити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зайнятості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ВВП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63" y="1175758"/>
        <a:ext cx="7669884" cy="639310"/>
      </dsp:txXfrm>
    </dsp:sp>
    <dsp:sp modelId="{A4804899-FBFC-4556-A950-DC7C8BCC862F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D7171-B997-499D-A2A8-11094DE9C5DC}">
      <dsp:nvSpPr>
        <dsp:cNvPr id="0" name=""/>
        <dsp:cNvSpPr/>
      </dsp:nvSpPr>
      <dsp:spPr>
        <a:xfrm>
          <a:off x="386953" y="2229813"/>
          <a:ext cx="77390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Розширити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дрібних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посилити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виробничо-збутові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ланцюжки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ринки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538" y="2264398"/>
        <a:ext cx="7669884" cy="639310"/>
      </dsp:txXfrm>
    </dsp:sp>
    <dsp:sp modelId="{DF68D252-14CC-4781-BC7A-B69EC970E854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280FB-C6B3-4ECA-9632-9AA76B230FF7}">
      <dsp:nvSpPr>
        <dsp:cNvPr id="0" name=""/>
        <dsp:cNvSpPr/>
      </dsp:nvSpPr>
      <dsp:spPr>
        <a:xfrm>
          <a:off x="347878" y="3312509"/>
          <a:ext cx="77390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Модернізувати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зробивши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стійкими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ширшого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стання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викопного палива, та заохочувати інвестиції в енергетичну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63" y="3347094"/>
        <a:ext cx="7669884" cy="639310"/>
      </dsp:txXfrm>
    </dsp:sp>
    <dsp:sp modelId="{CA601ECB-6D2C-41F7-BEBC-B9CCAF44B3E1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99872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2400" kern="1200" dirty="0"/>
        </a:p>
      </dsp:txBody>
      <dsp:txXfrm>
        <a:off x="0" y="4761333"/>
        <a:ext cx="8128000" cy="604800"/>
      </dsp:txXfrm>
    </dsp:sp>
    <dsp:sp modelId="{23E33E8C-D384-4C72-8780-A4487485365B}">
      <dsp:nvSpPr>
        <dsp:cNvPr id="0" name=""/>
        <dsp:cNvSpPr/>
      </dsp:nvSpPr>
      <dsp:spPr>
        <a:xfrm>
          <a:off x="406400" y="4407093"/>
          <a:ext cx="760267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Активізувати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нарощувати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потенціал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НДДКР, а також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витрат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НДДКР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985" y="4441678"/>
        <a:ext cx="7533501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5ED7-CEC7-4807-8BAA-FD2FB9544AB1}">
      <dsp:nvSpPr>
        <dsp:cNvPr id="0" name=""/>
        <dsp:cNvSpPr/>
      </dsp:nvSpPr>
      <dsp:spPr>
        <a:xfrm>
          <a:off x="0" y="283485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58393-6E37-46F4-9DBA-4B76BDAD7A1A}">
      <dsp:nvSpPr>
        <dsp:cNvPr id="0" name=""/>
        <dsp:cNvSpPr/>
      </dsp:nvSpPr>
      <dsp:spPr>
        <a:xfrm>
          <a:off x="465221" y="136717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Досягти та підтримувати зростання доходів найменш забезпечених 40% населення на рівні, що перевищує середній по країні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719" y="161215"/>
        <a:ext cx="8248990" cy="452844"/>
      </dsp:txXfrm>
    </dsp:sp>
    <dsp:sp modelId="{D311D6E3-4F6B-4ACC-8C00-663FE312E133}">
      <dsp:nvSpPr>
        <dsp:cNvPr id="0" name=""/>
        <dsp:cNvSpPr/>
      </dsp:nvSpPr>
      <dsp:spPr>
        <a:xfrm>
          <a:off x="0" y="937825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B3125-2198-4A24-8B4C-F21FCBAA65BE}">
      <dsp:nvSpPr>
        <dsp:cNvPr id="0" name=""/>
        <dsp:cNvSpPr/>
      </dsp:nvSpPr>
      <dsp:spPr>
        <a:xfrm>
          <a:off x="497359" y="892967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Підтримати законодавчим шляхом та заохочувати активну участь усіх людей у ​​соціальному, економічному та політичному житті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57" y="917465"/>
        <a:ext cx="8248990" cy="452844"/>
      </dsp:txXfrm>
    </dsp:sp>
    <dsp:sp modelId="{3DA93623-AA2C-45E9-BDCF-FC0C8806EA6C}">
      <dsp:nvSpPr>
        <dsp:cNvPr id="0" name=""/>
        <dsp:cNvSpPr/>
      </dsp:nvSpPr>
      <dsp:spPr>
        <a:xfrm>
          <a:off x="0" y="1825725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B109B-6FDC-4F45-97AE-07618F9DA349}">
      <dsp:nvSpPr>
        <dsp:cNvPr id="0" name=""/>
        <dsp:cNvSpPr/>
      </dsp:nvSpPr>
      <dsp:spPr>
        <a:xfrm>
          <a:off x="507364" y="1682144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рівність можливостей та зменшити нерівність результатів, у тому числі шляхом скасування дискримінаційних законів, політики та практики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62" y="1706642"/>
        <a:ext cx="8248990" cy="452844"/>
      </dsp:txXfrm>
    </dsp:sp>
    <dsp:sp modelId="{A7BC7645-A0C4-4FCE-9796-622733EE599D}">
      <dsp:nvSpPr>
        <dsp:cNvPr id="0" name=""/>
        <dsp:cNvSpPr/>
      </dsp:nvSpPr>
      <dsp:spPr>
        <a:xfrm>
          <a:off x="0" y="2596845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53600-1818-4CDE-8623-6396490484DD}">
      <dsp:nvSpPr>
        <dsp:cNvPr id="0" name=""/>
        <dsp:cNvSpPr/>
      </dsp:nvSpPr>
      <dsp:spPr>
        <a:xfrm>
          <a:off x="465221" y="2559192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Прийняти відповідну політику у питаннях оподаткування, заробітної плати та соціального захисту та домагатися забезпечення більшої рівності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719" y="2583690"/>
        <a:ext cx="8248990" cy="452844"/>
      </dsp:txXfrm>
    </dsp:sp>
    <dsp:sp modelId="{2DE47D6E-194A-49D6-8D33-BDAD3609C3EA}">
      <dsp:nvSpPr>
        <dsp:cNvPr id="0" name=""/>
        <dsp:cNvSpPr/>
      </dsp:nvSpPr>
      <dsp:spPr>
        <a:xfrm>
          <a:off x="0" y="3443792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1B9AC-2074-4536-B855-6D5A99B1477C}">
      <dsp:nvSpPr>
        <dsp:cNvPr id="0" name=""/>
        <dsp:cNvSpPr/>
      </dsp:nvSpPr>
      <dsp:spPr>
        <a:xfrm>
          <a:off x="507364" y="3206327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Удосконалювати методи регулювання та моніторингу глобальних фінансових ринків та установ та більш послідовно застосовувати такі методи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62" y="3230825"/>
        <a:ext cx="8248990" cy="452844"/>
      </dsp:txXfrm>
    </dsp:sp>
    <dsp:sp modelId="{90E56314-52EA-4FEE-B28E-12A5FF0CD4AF}">
      <dsp:nvSpPr>
        <dsp:cNvPr id="0" name=""/>
        <dsp:cNvSpPr/>
      </dsp:nvSpPr>
      <dsp:spPr>
        <a:xfrm>
          <a:off x="0" y="4139085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C0911-C856-4566-BFD5-D9C78AF1B327}">
      <dsp:nvSpPr>
        <dsp:cNvPr id="0" name=""/>
        <dsp:cNvSpPr/>
      </dsp:nvSpPr>
      <dsp:spPr>
        <a:xfrm>
          <a:off x="497359" y="3947713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більшу представленість і більше право голосу країн, що розвиваються, у прийнятті рішень у глобальних міжнародних економічних та фінансових установах.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57" y="3972211"/>
        <a:ext cx="8248990" cy="452844"/>
      </dsp:txXfrm>
    </dsp:sp>
    <dsp:sp modelId="{17DD6F1F-E845-4E07-A766-C45885D374CB}">
      <dsp:nvSpPr>
        <dsp:cNvPr id="0" name=""/>
        <dsp:cNvSpPr/>
      </dsp:nvSpPr>
      <dsp:spPr>
        <a:xfrm>
          <a:off x="0" y="4910205"/>
          <a:ext cx="9104310" cy="428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8E6F7-76C7-489D-88FF-BF941438B96D}">
      <dsp:nvSpPr>
        <dsp:cNvPr id="0" name=""/>
        <dsp:cNvSpPr/>
      </dsp:nvSpPr>
      <dsp:spPr>
        <a:xfrm>
          <a:off x="507364" y="4739901"/>
          <a:ext cx="8297986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впорядкованій, безпечній, законній та відповідальній міграції та мобільності людей, у тому числі за допомогою проведення спланованої та добре продуманої міграційної політики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62" y="4764399"/>
        <a:ext cx="8248990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5ED7-CEC7-4807-8BAA-FD2FB9544AB1}">
      <dsp:nvSpPr>
        <dsp:cNvPr id="0" name=""/>
        <dsp:cNvSpPr/>
      </dsp:nvSpPr>
      <dsp:spPr>
        <a:xfrm>
          <a:off x="0" y="296443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58393-6E37-46F4-9DBA-4B76BDAD7A1A}">
      <dsp:nvSpPr>
        <dsp:cNvPr id="0" name=""/>
        <dsp:cNvSpPr/>
      </dsp:nvSpPr>
      <dsp:spPr>
        <a:xfrm>
          <a:off x="513594" y="141042"/>
          <a:ext cx="91608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Зробити якісне та безпечне житло доступним для всіх.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533" y="166981"/>
        <a:ext cx="9108923" cy="479482"/>
      </dsp:txXfrm>
    </dsp:sp>
    <dsp:sp modelId="{D311D6E3-4F6B-4ACC-8C00-663FE312E133}">
      <dsp:nvSpPr>
        <dsp:cNvPr id="0" name=""/>
        <dsp:cNvSpPr/>
      </dsp:nvSpPr>
      <dsp:spPr>
        <a:xfrm>
          <a:off x="0" y="989274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B3125-2198-4A24-8B4C-F21FCBAA65BE}">
      <dsp:nvSpPr>
        <dsp:cNvPr id="0" name=""/>
        <dsp:cNvSpPr/>
      </dsp:nvSpPr>
      <dsp:spPr>
        <a:xfrm>
          <a:off x="549074" y="941778"/>
          <a:ext cx="91608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стійку транспортну інфраструктуру, збільшити використання громадського транспорту з огляду на потреби жінок, дітей, інвалідів та осіб похилого віку.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013" y="967717"/>
        <a:ext cx="9108923" cy="479482"/>
      </dsp:txXfrm>
    </dsp:sp>
    <dsp:sp modelId="{3DA93623-AA2C-45E9-BDCF-FC0C8806EA6C}">
      <dsp:nvSpPr>
        <dsp:cNvPr id="0" name=""/>
        <dsp:cNvSpPr/>
      </dsp:nvSpPr>
      <dsp:spPr>
        <a:xfrm>
          <a:off x="0" y="1929404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B109B-6FDC-4F45-97AE-07618F9DA349}">
      <dsp:nvSpPr>
        <dsp:cNvPr id="0" name=""/>
        <dsp:cNvSpPr/>
      </dsp:nvSpPr>
      <dsp:spPr>
        <a:xfrm>
          <a:off x="560120" y="1777376"/>
          <a:ext cx="91608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Застосовувати стійке планування населених пунктів та управління ними у процесі повсюдної урбанізації, беручи до уваги міжнародну взаємодію</a:t>
          </a:r>
        </a:p>
      </dsp:txBody>
      <dsp:txXfrm>
        <a:off x="586059" y="1803315"/>
        <a:ext cx="9108923" cy="479482"/>
      </dsp:txXfrm>
    </dsp:sp>
    <dsp:sp modelId="{D6A3F1E5-6283-4E82-BCE5-4110C9875F7C}">
      <dsp:nvSpPr>
        <dsp:cNvPr id="0" name=""/>
        <dsp:cNvSpPr/>
      </dsp:nvSpPr>
      <dsp:spPr>
        <a:xfrm>
          <a:off x="0" y="2745884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80014-A026-4FAA-A44E-D9470C123CE6}">
      <dsp:nvSpPr>
        <dsp:cNvPr id="0" name=""/>
        <dsp:cNvSpPr/>
      </dsp:nvSpPr>
      <dsp:spPr>
        <a:xfrm>
          <a:off x="455911" y="2495071"/>
          <a:ext cx="91202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захист та збереження всесвітньої культурної та природної спадщини</a:t>
          </a:r>
        </a:p>
      </dsp:txBody>
      <dsp:txXfrm>
        <a:off x="481850" y="2521010"/>
        <a:ext cx="9068397" cy="479482"/>
      </dsp:txXfrm>
    </dsp:sp>
    <dsp:sp modelId="{2DE47D6E-194A-49D6-8D33-BDAD3609C3EA}">
      <dsp:nvSpPr>
        <dsp:cNvPr id="0" name=""/>
        <dsp:cNvSpPr/>
      </dsp:nvSpPr>
      <dsp:spPr>
        <a:xfrm>
          <a:off x="0" y="3642651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1B9AC-2074-4536-B855-6D5A99B1477C}">
      <dsp:nvSpPr>
        <dsp:cNvPr id="0" name=""/>
        <dsp:cNvSpPr/>
      </dsp:nvSpPr>
      <dsp:spPr>
        <a:xfrm>
          <a:off x="560120" y="3391218"/>
          <a:ext cx="91608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соціальну та економічну безпеку міст (особливо щодо малозабезпечених та вразливих груп населення) у протистоянні з природними лихами, у тому числі пов'язаними з водою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059" y="3417157"/>
        <a:ext cx="9108923" cy="479482"/>
      </dsp:txXfrm>
    </dsp:sp>
    <dsp:sp modelId="{90E56314-52EA-4FEE-B28E-12A5FF0CD4AF}">
      <dsp:nvSpPr>
        <dsp:cNvPr id="0" name=""/>
        <dsp:cNvSpPr/>
      </dsp:nvSpPr>
      <dsp:spPr>
        <a:xfrm>
          <a:off x="0" y="4378844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C0911-C856-4566-BFD5-D9C78AF1B327}">
      <dsp:nvSpPr>
        <dsp:cNvPr id="0" name=""/>
        <dsp:cNvSpPr/>
      </dsp:nvSpPr>
      <dsp:spPr>
        <a:xfrm>
          <a:off x="549074" y="4176215"/>
          <a:ext cx="91608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Зменшити негативний екологічний вплив міст, приділяючи особливу увагу якості повітря та поводженню з твердими побутовими відходами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013" y="4202154"/>
        <a:ext cx="9108923" cy="479482"/>
      </dsp:txXfrm>
    </dsp:sp>
    <dsp:sp modelId="{17DD6F1F-E845-4E07-A766-C45885D374CB}">
      <dsp:nvSpPr>
        <dsp:cNvPr id="0" name=""/>
        <dsp:cNvSpPr/>
      </dsp:nvSpPr>
      <dsp:spPr>
        <a:xfrm>
          <a:off x="0" y="5195324"/>
          <a:ext cx="10050965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8E6F7-76C7-489D-88FF-BF941438B96D}">
      <dsp:nvSpPr>
        <dsp:cNvPr id="0" name=""/>
        <dsp:cNvSpPr/>
      </dsp:nvSpPr>
      <dsp:spPr>
        <a:xfrm>
          <a:off x="584775" y="5015001"/>
          <a:ext cx="91608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32" tIns="0" rIns="26593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безпечні, доступні та екологічні громадські місця, особливо для жінок та дітей, людей похилого віку та інвалідів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14" y="5040940"/>
        <a:ext cx="9108923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D161-1B7B-4E01-B897-2A988913DD2C}">
      <dsp:nvSpPr>
        <dsp:cNvPr id="0" name=""/>
        <dsp:cNvSpPr/>
      </dsp:nvSpPr>
      <dsp:spPr>
        <a:xfrm>
          <a:off x="0" y="46280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 Десятирічну стратегію дій щодо переходу до використання раціональних моделей споживання та виробництва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76437"/>
        <a:ext cx="8984562" cy="557446"/>
      </dsp:txXfrm>
    </dsp:sp>
    <dsp:sp modelId="{A4C3D5B1-24EE-4A76-9BDF-31162DA6E116}">
      <dsp:nvSpPr>
        <dsp:cNvPr id="0" name=""/>
        <dsp:cNvSpPr/>
      </dsp:nvSpPr>
      <dsp:spPr>
        <a:xfrm>
          <a:off x="0" y="712253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раціонального освоєння ефективного використання природних ресурсів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742410"/>
        <a:ext cx="8984562" cy="557446"/>
      </dsp:txXfrm>
    </dsp:sp>
    <dsp:sp modelId="{8EA228D3-5B46-4D0C-B24B-89B487A8331E}">
      <dsp:nvSpPr>
        <dsp:cNvPr id="0" name=""/>
        <dsp:cNvSpPr/>
      </dsp:nvSpPr>
      <dsp:spPr>
        <a:xfrm>
          <a:off x="0" y="1376093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Скоротити вдвічі у перерахунку на душу населення загальносвітову кількість харчових відходів та зменшити втрати продовольства у виробничо-збутових ланцюжках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1406250"/>
        <a:ext cx="8984562" cy="557446"/>
      </dsp:txXfrm>
    </dsp:sp>
    <dsp:sp modelId="{10E5104A-3DFA-4824-A1A0-75A2F5622B3B}">
      <dsp:nvSpPr>
        <dsp:cNvPr id="0" name=""/>
        <dsp:cNvSpPr/>
      </dsp:nvSpPr>
      <dsp:spPr>
        <a:xfrm>
          <a:off x="0" y="2062974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 екологічно раціонального використання хімічних речовин та всіх відходів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093131"/>
        <a:ext cx="8984562" cy="557446"/>
      </dsp:txXfrm>
    </dsp:sp>
    <dsp:sp modelId="{D331AA38-10AE-48ED-9D02-5C92754E1086}">
      <dsp:nvSpPr>
        <dsp:cNvPr id="0" name=""/>
        <dsp:cNvSpPr/>
      </dsp:nvSpPr>
      <dsp:spPr>
        <a:xfrm>
          <a:off x="0" y="2680734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Зменшити обсяг відходів шляхом вжиття заходів щодо запобігання їх утворенню, їх скорочення, переробки та повторного використання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710891"/>
        <a:ext cx="8984562" cy="557446"/>
      </dsp:txXfrm>
    </dsp:sp>
    <dsp:sp modelId="{A21C7984-2E63-4B38-B64D-470C4BBDEA69}">
      <dsp:nvSpPr>
        <dsp:cNvPr id="0" name=""/>
        <dsp:cNvSpPr/>
      </dsp:nvSpPr>
      <dsp:spPr>
        <a:xfrm>
          <a:off x="0" y="3367613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Рекомендувати компаніям застосовувати стійкі методи виробництва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3397770"/>
        <a:ext cx="8984562" cy="557446"/>
      </dsp:txXfrm>
    </dsp:sp>
    <dsp:sp modelId="{9710158B-B516-4BF1-8E56-45E3675CAC0E}">
      <dsp:nvSpPr>
        <dsp:cNvPr id="0" name=""/>
        <dsp:cNvSpPr/>
      </dsp:nvSpPr>
      <dsp:spPr>
        <a:xfrm>
          <a:off x="0" y="4031453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Сприяти забезпеченню сталої практики державних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закупівель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4061610"/>
        <a:ext cx="8984562" cy="557446"/>
      </dsp:txXfrm>
    </dsp:sp>
    <dsp:sp modelId="{81B8A6A9-DB3E-495D-AA12-01BEDCB33C7D}">
      <dsp:nvSpPr>
        <dsp:cNvPr id="0" name=""/>
        <dsp:cNvSpPr/>
      </dsp:nvSpPr>
      <dsp:spPr>
        <a:xfrm>
          <a:off x="0" y="4695293"/>
          <a:ext cx="904487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людей у ​​всьому світі відповідною інформацією та відомостями про стійкий розвиток та спосіб життя у гармонії з природою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4725450"/>
        <a:ext cx="8984562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CCCA-FA44-4C9E-A449-4F82CAB2F390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DBBCB-DD82-4E77-8702-558239CFE53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97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BBCB-DD82-4E77-8702-558239CFE534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090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BBCB-DD82-4E77-8702-558239CFE534}" type="slidenum">
              <a:rPr lang="ru-UA" smtClean="0"/>
              <a:t>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908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7B1A-A459-5A71-4D7C-B0568188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C9D43C-8CA2-03C4-A6C5-7449A830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1450B9-23E4-383C-AE9D-D0F42FDF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94304-0DD2-5DB5-58F7-4DCE0676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CFB5-A43C-E5D5-7BAB-408AB69A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4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692AE-474E-03D3-97EE-D24D902B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D955A9-D2CA-D1B4-D274-E9416371A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6B7A9-BFC5-EAA7-E46C-2BE737CC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3F9ED6-227A-56A5-879F-850BAB4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53833A-3339-5A7D-0D54-F94DCFB9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1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5BBB62-ECB7-F33D-A7B3-1EEC0123B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17879B-F4D6-7B09-7320-7BC6E907D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B1FD9E-EF86-0668-09A0-77D88C2B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23EE1B-9112-1E17-A46A-4A9E7B93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F2ADD-145B-12AA-5604-7B07FC93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74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DD19A-BF11-5174-9DAA-59D0B0F0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08DDAA-121F-2A5B-97C1-807A1BA6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4D7375-2498-54B7-87BF-25B70C7F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E0908C-FBAC-404C-2535-10EB4D8C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64B683-AFE0-C370-7096-1E9EEA6B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4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ADDE-C36F-4476-3478-E04F34B6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58D879-6C74-C524-9F7C-8A7F8098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0B179-D29F-E1FC-2964-DF0CDB40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F7B156-0FF8-895E-3B8E-C08E3720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D8E35B-BBF4-998F-C68C-2C70172C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33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9A79-00E8-2EC4-5FCA-B4556FE8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536292-BFEC-F5DE-26C1-944159B09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319DBF-D546-3F78-44DE-6ACB3283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65B70E-5602-F5AF-FBC9-2C02E3CB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B03703-E2BF-AE93-B9A6-84F12114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CA1D69-8684-CB29-C9CA-156A7817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4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F142-9E63-802C-041A-1C03B9D7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23CB4E-6404-A8F8-6C83-9B826925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9DDA56-B736-143B-2027-CB7D4CC5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92A598-FF4B-2540-D392-3708C4394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74EC52-3A44-7C84-B824-763D0CC5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8B1917-1904-D8D7-8D2B-C072F12D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339A83A-081F-5A0F-7A2D-3ED7BEE2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F06E8CB-87CF-27EA-ACFF-3641F6EA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01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8A85D-AF58-13CE-2F40-5D12BB31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BC677DC-93E1-BEE3-DD9F-2F6BF022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0AEB12-9CA7-F7D8-1B27-81A0729E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B72483-7081-E798-759C-A5AC470D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321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4DAEA21-2436-814E-8FD0-C146ECE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6B3033-349F-56FE-E260-E5090C9A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D70A767-2A6D-8412-B9EB-3C81A1D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668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14ECA-27CC-D814-7723-BA552975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D1016F-5F1A-7E07-E829-FAD90594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A24C33-27F3-3947-C55E-BBBCA5EB6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8B8D30-696D-E607-5E00-6BA716BA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C53AC9-24C9-1D78-15C5-CB54F81B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AE2BC3-F952-6609-FA0D-63E01373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6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04B00-6CA6-7223-BAD7-A067EB82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56EBD0-A65A-AD24-6618-6A8A56953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08948-CB44-A258-771B-68B719E06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68382F-EF7D-954F-6586-4E102B98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BEE30F-BB9F-697D-2397-DCF7EFCA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062DE56-F05E-C8DF-8432-CAA985D8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78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E383C6-CD7B-38C6-7A12-30768CC7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6A243-D284-0BE7-F2A5-56A1486D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A20D3-B7C9-47A8-CC01-A8A90E49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E7E537-C677-3C30-81BF-2FB4C792D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6F9116-6B31-91E6-B8E0-87CEDB8FD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5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86B877-6DA6-81B9-E224-144CC384D30A}"/>
              </a:ext>
            </a:extLst>
          </p:cNvPr>
          <p:cNvSpPr txBox="1"/>
          <p:nvPr/>
        </p:nvSpPr>
        <p:spPr>
          <a:xfrm>
            <a:off x="3241287" y="82197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сталого розвитку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24B274-5F5C-BA5D-48AA-D1A6F90B1440}"/>
              </a:ext>
            </a:extLst>
          </p:cNvPr>
          <p:cNvSpPr txBox="1"/>
          <p:nvPr/>
        </p:nvSpPr>
        <p:spPr>
          <a:xfrm>
            <a:off x="2595099" y="292172"/>
            <a:ext cx="8548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Відповідальне споживання та виробництво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321B52-7DC9-89F8-ADFC-A245CFF5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9" y="153792"/>
            <a:ext cx="1868061" cy="2503587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FDDD4A9-6635-AFF0-A27F-70A24D5442A2}"/>
              </a:ext>
            </a:extLst>
          </p:cNvPr>
          <p:cNvGraphicFramePr/>
          <p:nvPr/>
        </p:nvGraphicFramePr>
        <p:xfrm>
          <a:off x="2530090" y="1024466"/>
          <a:ext cx="9044876" cy="540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EA383E-B96B-5D20-56DE-CCBD47516484}"/>
              </a:ext>
            </a:extLst>
          </p:cNvPr>
          <p:cNvSpPr txBox="1"/>
          <p:nvPr/>
        </p:nvSpPr>
        <p:spPr>
          <a:xfrm rot="16200000">
            <a:off x="297550" y="3625407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93855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D31CB-EAD0-8D1E-34C5-6FC01BF930E2}"/>
              </a:ext>
            </a:extLst>
          </p:cNvPr>
          <p:cNvSpPr txBox="1"/>
          <p:nvPr/>
        </p:nvSpPr>
        <p:spPr>
          <a:xfrm>
            <a:off x="3479761" y="301464"/>
            <a:ext cx="6935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якшення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наслідків зміни клімату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2F4B1-618A-EF4F-7000-EB0C01B7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" y="255412"/>
            <a:ext cx="2129501" cy="2129501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906C03D-834D-581C-55DD-24A145C00502}"/>
              </a:ext>
            </a:extLst>
          </p:cNvPr>
          <p:cNvGraphicFramePr/>
          <p:nvPr/>
        </p:nvGraphicFramePr>
        <p:xfrm>
          <a:off x="2289717" y="1217753"/>
          <a:ext cx="8643434" cy="539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1BE5C8-FDD6-FB6F-45A4-F77BC75CF169}"/>
              </a:ext>
            </a:extLst>
          </p:cNvPr>
          <p:cNvSpPr txBox="1"/>
          <p:nvPr/>
        </p:nvSpPr>
        <p:spPr>
          <a:xfrm rot="16200000">
            <a:off x="297550" y="3625407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395822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C9AFF-26A0-5366-5A8F-41727434EDD2}"/>
              </a:ext>
            </a:extLst>
          </p:cNvPr>
          <p:cNvSpPr txBox="1"/>
          <p:nvPr/>
        </p:nvSpPr>
        <p:spPr>
          <a:xfrm>
            <a:off x="4074367" y="193726"/>
            <a:ext cx="4705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BD4697-7F93-0A6D-C84B-1970F3D6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4" y="424559"/>
            <a:ext cx="2143125" cy="2143125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5A44A48-A66E-FD92-D4B8-DFC6BE57CFBB}"/>
              </a:ext>
            </a:extLst>
          </p:cNvPr>
          <p:cNvGraphicFramePr/>
          <p:nvPr/>
        </p:nvGraphicFramePr>
        <p:xfrm>
          <a:off x="2544957" y="8311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A3ADB2-759F-C932-A093-1F08CB422BBB}"/>
              </a:ext>
            </a:extLst>
          </p:cNvPr>
          <p:cNvSpPr txBox="1"/>
          <p:nvPr/>
        </p:nvSpPr>
        <p:spPr>
          <a:xfrm rot="16200000">
            <a:off x="297550" y="3625407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9353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8C50EE-481E-634C-8716-1045F1DDB504}"/>
              </a:ext>
            </a:extLst>
          </p:cNvPr>
          <p:cNvSpPr txBox="1"/>
          <p:nvPr/>
        </p:nvSpPr>
        <p:spPr>
          <a:xfrm>
            <a:off x="4312389" y="269496"/>
            <a:ext cx="4021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екосистем суші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70D827-21C8-D800-20BB-D705671E0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2" y="328969"/>
            <a:ext cx="2143125" cy="2143125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8D53003-8AA8-4780-E451-A793FAC308D9}"/>
              </a:ext>
            </a:extLst>
          </p:cNvPr>
          <p:cNvGraphicFramePr/>
          <p:nvPr/>
        </p:nvGraphicFramePr>
        <p:xfrm>
          <a:off x="2530090" y="1024466"/>
          <a:ext cx="9044876" cy="540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B01064-B041-DB04-8CCE-EF07F6D1B945}"/>
              </a:ext>
            </a:extLst>
          </p:cNvPr>
          <p:cNvSpPr txBox="1"/>
          <p:nvPr/>
        </p:nvSpPr>
        <p:spPr>
          <a:xfrm rot="16200000">
            <a:off x="297550" y="3603105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16977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6AE4B2-4A7E-EAE8-1098-D4BD3771125E}"/>
              </a:ext>
            </a:extLst>
          </p:cNvPr>
          <p:cNvSpPr txBox="1"/>
          <p:nvPr/>
        </p:nvSpPr>
        <p:spPr>
          <a:xfrm>
            <a:off x="2825556" y="409807"/>
            <a:ext cx="7953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CB8B7C-6178-FBF5-C130-0A3141D7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0" y="409807"/>
            <a:ext cx="1905000" cy="190500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E5C5A76-D5C2-9BB6-BE55-5400CEBBA3B1}"/>
              </a:ext>
            </a:extLst>
          </p:cNvPr>
          <p:cNvGraphicFramePr/>
          <p:nvPr/>
        </p:nvGraphicFramePr>
        <p:xfrm>
          <a:off x="2530090" y="1024466"/>
          <a:ext cx="9044876" cy="540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8BEEDA-8A81-2E9E-C6BB-231CA33F3DFD}"/>
              </a:ext>
            </a:extLst>
          </p:cNvPr>
          <p:cNvSpPr txBox="1"/>
          <p:nvPr/>
        </p:nvSpPr>
        <p:spPr>
          <a:xfrm rot="16200000">
            <a:off x="297550" y="3603105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89480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4BBB0-CF24-6E7B-F481-50AFE1A21C94}"/>
              </a:ext>
            </a:extLst>
          </p:cNvPr>
          <p:cNvSpPr txBox="1"/>
          <p:nvPr/>
        </p:nvSpPr>
        <p:spPr>
          <a:xfrm>
            <a:off x="3724146" y="253103"/>
            <a:ext cx="6178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заради розвитку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F76E9F-509C-1B0F-0577-3A802131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46" y="456280"/>
            <a:ext cx="2143125" cy="2143125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4699563-FF5B-AE14-B0E2-C2C20239F2D6}"/>
              </a:ext>
            </a:extLst>
          </p:cNvPr>
          <p:cNvGraphicFramePr/>
          <p:nvPr/>
        </p:nvGraphicFramePr>
        <p:xfrm>
          <a:off x="2312019" y="992800"/>
          <a:ext cx="9879981" cy="58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2004A6-7472-B759-D500-7A4F4EDF1D35}"/>
              </a:ext>
            </a:extLst>
          </p:cNvPr>
          <p:cNvSpPr txBox="1"/>
          <p:nvPr/>
        </p:nvSpPr>
        <p:spPr>
          <a:xfrm rot="16200000">
            <a:off x="297550" y="3603105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15089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E61070-F17F-3417-6CDF-2DBE914E5EDE}"/>
              </a:ext>
            </a:extLst>
          </p:cNvPr>
          <p:cNvSpPr txBox="1"/>
          <p:nvPr/>
        </p:nvSpPr>
        <p:spPr>
          <a:xfrm>
            <a:off x="3063449" y="265163"/>
            <a:ext cx="7610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 вода і належні санітарні умови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C1A1D8-F4C2-4942-124D-707DA20B7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4" y="386880"/>
            <a:ext cx="2143125" cy="2143125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8559C98-52F2-5472-7FC0-1CBF1B627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495863"/>
              </p:ext>
            </p:extLst>
          </p:nvPr>
        </p:nvGraphicFramePr>
        <p:xfrm>
          <a:off x="2267415" y="840060"/>
          <a:ext cx="8757424" cy="571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368B311-F519-611E-653B-D3BF0DFD71ED}"/>
              </a:ext>
            </a:extLst>
          </p:cNvPr>
          <p:cNvSpPr txBox="1"/>
          <p:nvPr/>
        </p:nvSpPr>
        <p:spPr>
          <a:xfrm rot="16200000">
            <a:off x="-111367" y="3493451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229842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ordable and clean energy">
            <a:extLst>
              <a:ext uri="{FF2B5EF4-FFF2-40B4-BE49-F238E27FC236}">
                <a16:creationId xmlns:a16="http://schemas.microsoft.com/office/drawing/2014/main" id="{A8E06144-B088-6CB7-0703-B03C222B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6" y="3540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F2C2E31-9C2B-9303-63B4-308B35892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15979"/>
              </p:ext>
            </p:extLst>
          </p:nvPr>
        </p:nvGraphicFramePr>
        <p:xfrm>
          <a:off x="2976136" y="10875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9BCB0B-B555-E37F-B9B2-BD12E3DAC313}"/>
              </a:ext>
            </a:extLst>
          </p:cNvPr>
          <p:cNvSpPr txBox="1"/>
          <p:nvPr/>
        </p:nvSpPr>
        <p:spPr>
          <a:xfrm>
            <a:off x="3434575" y="197225"/>
            <a:ext cx="812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недорогих,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C7714-1F24-DC4F-F507-0A885946D5DA}"/>
              </a:ext>
            </a:extLst>
          </p:cNvPr>
          <p:cNvSpPr txBox="1"/>
          <p:nvPr/>
        </p:nvSpPr>
        <p:spPr>
          <a:xfrm rot="16200000">
            <a:off x="719847" y="3504537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42744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BA2DD5-6882-EDEA-D65E-8584F2D10BFF}"/>
              </a:ext>
            </a:extLst>
          </p:cNvPr>
          <p:cNvSpPr txBox="1"/>
          <p:nvPr/>
        </p:nvSpPr>
        <p:spPr>
          <a:xfrm>
            <a:off x="3048582" y="476090"/>
            <a:ext cx="609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Гідна праця та економічне зростання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11F5FD-DBE2-0ABA-580E-2830A419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2" y="322456"/>
            <a:ext cx="2609850" cy="17526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387F6A3-4554-28E3-E52C-90162CD7B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773940"/>
              </p:ext>
            </p:extLst>
          </p:nvPr>
        </p:nvGraphicFramePr>
        <p:xfrm>
          <a:off x="1846146" y="1181331"/>
          <a:ext cx="10000398" cy="549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94AFB7-9DE4-F3B4-7CA8-F0434E93F082}"/>
              </a:ext>
            </a:extLst>
          </p:cNvPr>
          <p:cNvSpPr txBox="1"/>
          <p:nvPr/>
        </p:nvSpPr>
        <p:spPr>
          <a:xfrm rot="16200000">
            <a:off x="654351" y="3478249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19132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ordable and clean energy">
            <a:extLst>
              <a:ext uri="{FF2B5EF4-FFF2-40B4-BE49-F238E27FC236}">
                <a16:creationId xmlns:a16="http://schemas.microsoft.com/office/drawing/2014/main" id="{A8E06144-B088-6CB7-0703-B03C222B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6" y="3540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F2C2E31-9C2B-9303-63B4-308B35892339}"/>
              </a:ext>
            </a:extLst>
          </p:cNvPr>
          <p:cNvGraphicFramePr/>
          <p:nvPr/>
        </p:nvGraphicFramePr>
        <p:xfrm>
          <a:off x="2976136" y="10875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9BCB0B-B555-E37F-B9B2-BD12E3DAC313}"/>
              </a:ext>
            </a:extLst>
          </p:cNvPr>
          <p:cNvSpPr txBox="1"/>
          <p:nvPr/>
        </p:nvSpPr>
        <p:spPr>
          <a:xfrm>
            <a:off x="3434575" y="197225"/>
            <a:ext cx="812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недорогих,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C7714-1F24-DC4F-F507-0A885946D5DA}"/>
              </a:ext>
            </a:extLst>
          </p:cNvPr>
          <p:cNvSpPr txBox="1"/>
          <p:nvPr/>
        </p:nvSpPr>
        <p:spPr>
          <a:xfrm rot="16200000">
            <a:off x="719847" y="3504537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16753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BA2DD5-6882-EDEA-D65E-8584F2D10BFF}"/>
              </a:ext>
            </a:extLst>
          </p:cNvPr>
          <p:cNvSpPr txBox="1"/>
          <p:nvPr/>
        </p:nvSpPr>
        <p:spPr>
          <a:xfrm>
            <a:off x="3048582" y="476090"/>
            <a:ext cx="609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Гідна праця та економічне зростання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11F5FD-DBE2-0ABA-580E-2830A419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2" y="322456"/>
            <a:ext cx="2609850" cy="17526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387F6A3-4554-28E3-E52C-90162CD7BECC}"/>
              </a:ext>
            </a:extLst>
          </p:cNvPr>
          <p:cNvGraphicFramePr/>
          <p:nvPr/>
        </p:nvGraphicFramePr>
        <p:xfrm>
          <a:off x="1846146" y="1181331"/>
          <a:ext cx="10000398" cy="549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94AFB7-9DE4-F3B4-7CA8-F0434E93F082}"/>
              </a:ext>
            </a:extLst>
          </p:cNvPr>
          <p:cNvSpPr txBox="1"/>
          <p:nvPr/>
        </p:nvSpPr>
        <p:spPr>
          <a:xfrm rot="16200000">
            <a:off x="654351" y="3478249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299104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D3BBA4-906A-4AA1-6745-DC9CA2CEF4CC}"/>
              </a:ext>
            </a:extLst>
          </p:cNvPr>
          <p:cNvSpPr txBox="1"/>
          <p:nvPr/>
        </p:nvSpPr>
        <p:spPr>
          <a:xfrm>
            <a:off x="3604980" y="429924"/>
            <a:ext cx="609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  інновації та інфраструктура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8937E7-E9D9-51A5-5F99-A615D0D1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6" y="891589"/>
            <a:ext cx="2143125" cy="214312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2982E73-5C69-374B-2701-5A52CF7646C9}"/>
              </a:ext>
            </a:extLst>
          </p:cNvPr>
          <p:cNvGraphicFramePr/>
          <p:nvPr/>
        </p:nvGraphicFramePr>
        <p:xfrm>
          <a:off x="2976136" y="10875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03892D-CBBD-F655-F00F-F0925EB964E9}"/>
              </a:ext>
            </a:extLst>
          </p:cNvPr>
          <p:cNvSpPr txBox="1"/>
          <p:nvPr/>
        </p:nvSpPr>
        <p:spPr>
          <a:xfrm rot="16200000">
            <a:off x="713825" y="4148921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262233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E1EEA1-0F8B-4C23-C17B-309DD74D8B56}"/>
              </a:ext>
            </a:extLst>
          </p:cNvPr>
          <p:cNvSpPr txBox="1"/>
          <p:nvPr/>
        </p:nvSpPr>
        <p:spPr>
          <a:xfrm>
            <a:off x="3130358" y="193353"/>
            <a:ext cx="740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01C2FF-0E36-3838-6E35-529170D7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5" y="655018"/>
            <a:ext cx="2143125" cy="2143125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4B62EB7-49D3-A960-0836-B4A6A2577FC6}"/>
              </a:ext>
            </a:extLst>
          </p:cNvPr>
          <p:cNvGraphicFramePr/>
          <p:nvPr/>
        </p:nvGraphicFramePr>
        <p:xfrm>
          <a:off x="2222809" y="1063083"/>
          <a:ext cx="9104310" cy="537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EC974B-450A-EE5E-0739-A8917C99C3F1}"/>
              </a:ext>
            </a:extLst>
          </p:cNvPr>
          <p:cNvSpPr txBox="1"/>
          <p:nvPr/>
        </p:nvSpPr>
        <p:spPr>
          <a:xfrm rot="16200000">
            <a:off x="144961" y="3856278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370842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93522-AD7E-5685-406E-CD9899E9BBB2}"/>
              </a:ext>
            </a:extLst>
          </p:cNvPr>
          <p:cNvSpPr txBox="1"/>
          <p:nvPr/>
        </p:nvSpPr>
        <p:spPr>
          <a:xfrm>
            <a:off x="3212134" y="162136"/>
            <a:ext cx="6097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Сталий розвиток міст і спільнот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C71CED-E25B-ED86-9382-A2922CFB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3" y="104890"/>
            <a:ext cx="1813119" cy="1813119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3396853-8937-D5A3-7C14-E3D5F266FC77}"/>
              </a:ext>
            </a:extLst>
          </p:cNvPr>
          <p:cNvGraphicFramePr/>
          <p:nvPr/>
        </p:nvGraphicFramePr>
        <p:xfrm>
          <a:off x="1843668" y="780585"/>
          <a:ext cx="10050965" cy="567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B116C6-2485-97BE-D858-32485D5DCCB8}"/>
              </a:ext>
            </a:extLst>
          </p:cNvPr>
          <p:cNvSpPr txBox="1"/>
          <p:nvPr/>
        </p:nvSpPr>
        <p:spPr>
          <a:xfrm rot="16200000">
            <a:off x="52223" y="3328041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4091144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1558</Words>
  <Application>Microsoft Office PowerPoint</Application>
  <PresentationFormat>Широкий екран</PresentationFormat>
  <Paragraphs>120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43</cp:revision>
  <dcterms:created xsi:type="dcterms:W3CDTF">2025-07-07T13:00:16Z</dcterms:created>
  <dcterms:modified xsi:type="dcterms:W3CDTF">2025-07-14T18:08:04Z</dcterms:modified>
</cp:coreProperties>
</file>