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CA8FE-8DD6-4364-ACB8-792B31752862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211B4-649B-49E4-9D6C-9E2FC933D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4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211B4-649B-49E4-9D6C-9E2FC933DE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1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4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0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7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9386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26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0331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95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3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6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2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3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3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23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5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2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0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499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t>Тема: «Основи програмування спортивного тренування»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Мета: Ознайомити студентів із сутністю, принципами, структурою та етапами програмування тренувального процесу спортсменів.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Ключові поняття: програмування, тренувальний процес, періодизація, макроцикл, мікроцикл, навантаження.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Практичне значення програмування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Економія ресурсів спортсмена.</a:t>
            </a:r>
          </a:p>
          <a:p>
            <a:pPr>
              <a:defRPr sz="2000"/>
            </a:pPr>
            <a:r>
              <a:t>• Оптимізація підготовки до головних стартів.</a:t>
            </a:r>
          </a:p>
          <a:p>
            <a:pPr>
              <a:defRPr sz="2000"/>
            </a:pPr>
            <a:r>
              <a:t>• Раціональне поєднання навантаження і відновлення.</a:t>
            </a:r>
          </a:p>
          <a:p>
            <a:pPr>
              <a:defRPr sz="2000"/>
            </a:pPr>
            <a:r>
              <a:t>• Контроль адаптації до тренувальних впливів.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Програмування є ключовим компонентом ефективної системи спортивного тренування.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Його реалізація потребує глибоких знань, аналітичних навичок і використання сучасних наукових технологій.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програмування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Програмування — це науково обґрунтоване упорядкування змісту тренувального процесу відповідно до цілей і завдань підготовки спортсмена.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Воно визначає раціональну структуру навантажень у межах конкретного часу (тиждень, місяць, рік) та узгоджується з планом змагань.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Мета і завдання програмування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Досягнення високого спортивного результату.</a:t>
            </a:r>
          </a:p>
          <a:p>
            <a:pPr>
              <a:defRPr sz="2000"/>
            </a:pPr>
            <a:r>
              <a:t>• Раціональний розподіл обсягів та інтенсивності навантаження.</a:t>
            </a:r>
          </a:p>
          <a:p>
            <a:pPr>
              <a:defRPr sz="2000"/>
            </a:pPr>
            <a:r>
              <a:t>• Забезпечення поступового розвитку тренованості.</a:t>
            </a:r>
          </a:p>
          <a:p>
            <a:pPr>
              <a:defRPr sz="2000"/>
            </a:pPr>
            <a:r>
              <a:t>• Попередження перетренованості та травматизму.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Рівні програмування тренувань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Багаторічне (етапи спортивного вдосконалення).</a:t>
            </a:r>
          </a:p>
          <a:p>
            <a:pPr>
              <a:defRPr sz="2000"/>
            </a:pPr>
            <a:r>
              <a:t>• Річне (макроцикл: підготовчий, змагальний, перехідний періоди).</a:t>
            </a:r>
          </a:p>
          <a:p>
            <a:pPr>
              <a:defRPr sz="2000"/>
            </a:pPr>
            <a:r>
              <a:t>• Мезоцикл (група мікроциклів).</a:t>
            </a:r>
          </a:p>
          <a:p>
            <a:pPr>
              <a:defRPr sz="2000"/>
            </a:pPr>
            <a:r>
              <a:t>• Мікроцикл (тиждень тренувань).</a:t>
            </a:r>
          </a:p>
          <a:p>
            <a:pPr>
              <a:defRPr sz="2000"/>
            </a:pPr>
            <a:r>
              <a:t>• Окреме тренувальне заняття.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принципи програмування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Науковість та системність.</a:t>
            </a:r>
          </a:p>
          <a:p>
            <a:pPr>
              <a:defRPr sz="2000"/>
            </a:pPr>
            <a:r>
              <a:t>• Поступовість і планомірність.</a:t>
            </a:r>
          </a:p>
          <a:p>
            <a:pPr>
              <a:defRPr sz="2000"/>
            </a:pPr>
            <a:r>
              <a:t>• Безперервність тренувального процесу.</a:t>
            </a:r>
          </a:p>
          <a:p>
            <a:pPr>
              <a:defRPr sz="2000"/>
            </a:pPr>
            <a:r>
              <a:t>• Індивідуалізація навантажень.</a:t>
            </a:r>
          </a:p>
          <a:p>
            <a:pPr>
              <a:defRPr sz="2000"/>
            </a:pPr>
            <a:r>
              <a:t>• Єдність підготовчої, змагальної і відновлювальної фаз.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побудови програми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Аналіз вихідного рівня підготовленості спортсмена.</a:t>
            </a:r>
          </a:p>
          <a:p>
            <a:pPr>
              <a:defRPr sz="2000"/>
            </a:pPr>
            <a:r>
              <a:t>• Формулювання цілей і завдань тренувального періоду.</a:t>
            </a:r>
          </a:p>
          <a:p>
            <a:pPr>
              <a:defRPr sz="2000"/>
            </a:pPr>
            <a:r>
              <a:t>• Вибір засобів і методів тренування.</a:t>
            </a:r>
          </a:p>
          <a:p>
            <a:pPr>
              <a:defRPr sz="2000"/>
            </a:pPr>
            <a:r>
              <a:t>• Розподіл навантажень у часі.</a:t>
            </a:r>
          </a:p>
          <a:p>
            <a:pPr>
              <a:defRPr sz="2000"/>
            </a:pPr>
            <a:r>
              <a:t>• Оцінка ефективності та корекція програми.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Структура тренувального процесу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Підготовчий період: формування функціональної бази.</a:t>
            </a:r>
          </a:p>
          <a:p>
            <a:pPr>
              <a:defRPr sz="2000"/>
            </a:pPr>
            <a:r>
              <a:t>• Змагальний період: забезпечення спортивної форми.</a:t>
            </a:r>
          </a:p>
          <a:p>
            <a:pPr>
              <a:defRPr sz="2000"/>
            </a:pPr>
            <a:r>
              <a:t>• Перехідний період: відновлення.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 програмування мікроциклу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Понеділок — розвиток витривалості (інтервальна робота).</a:t>
            </a:r>
          </a:p>
          <a:p>
            <a:pPr>
              <a:defRPr sz="2000"/>
            </a:pPr>
            <a:r>
              <a:t>• Середа — техніко-тактична підготовка.</a:t>
            </a:r>
          </a:p>
          <a:p>
            <a:pPr>
              <a:defRPr sz="2000"/>
            </a:pPr>
            <a:r>
              <a:t>• П’ятниця — швидкісно-силова робота.</a:t>
            </a:r>
          </a:p>
          <a:p>
            <a:pPr>
              <a:defRPr sz="2000"/>
            </a:pPr>
            <a:r>
              <a:t>• Неділя — активне відновлення.</a:t>
            </a:r>
          </a:p>
          <a:p>
            <a:pPr>
              <a:defRPr sz="2000"/>
            </a:pPr>
            <a:endParaRPr/>
          </a:p>
          <a:p>
            <a:pPr>
              <a:defRPr sz="2000"/>
            </a:pPr>
            <a:r>
              <a:t>Інтенсивність і обсяг регулюються індивідуально за показниками пульсу, ЧСС, та рівнем втоми.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технологій у програмуванні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Сучасне програмування включає:</a:t>
            </a:r>
          </a:p>
          <a:p>
            <a:pPr>
              <a:defRPr sz="2000"/>
            </a:pPr>
            <a:r>
              <a:t>• Цифровий моніторинг навантажень.</a:t>
            </a:r>
          </a:p>
          <a:p>
            <a:pPr>
              <a:defRPr sz="2000"/>
            </a:pPr>
            <a:r>
              <a:t>• Використання штучного інтелекту для планування тренувань.</a:t>
            </a:r>
          </a:p>
          <a:p>
            <a:pPr>
              <a:defRPr sz="2000"/>
            </a:pPr>
            <a:r>
              <a:t>• Аналіз даних із трекерів та сенсорів руху.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378</Words>
  <Application>Microsoft Office PowerPoint</Application>
  <PresentationFormat>Экран (4:3)</PresentationFormat>
  <Paragraphs>60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Century Gothic</vt:lpstr>
      <vt:lpstr>Wingdings 3</vt:lpstr>
      <vt:lpstr>Сектор</vt:lpstr>
      <vt:lpstr>Тема лекції</vt:lpstr>
      <vt:lpstr>Поняття програмування у спорті</vt:lpstr>
      <vt:lpstr>Мета і завдання програмування</vt:lpstr>
      <vt:lpstr>Рівні програмування тренувань</vt:lpstr>
      <vt:lpstr>Основні принципи програмування</vt:lpstr>
      <vt:lpstr>Етапи побудови програми</vt:lpstr>
      <vt:lpstr>Структура тренувального процесу</vt:lpstr>
      <vt:lpstr>Приклад програмування мікроциклу</vt:lpstr>
      <vt:lpstr>Використання технологій у програмуванні</vt:lpstr>
      <vt:lpstr>Практичне значення програмування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>Роман Клопов</dc:creator>
  <cp:keywords/>
  <dc:description>generated using python-pptx</dc:description>
  <cp:lastModifiedBy>Клопов Роман</cp:lastModifiedBy>
  <cp:revision>4</cp:revision>
  <dcterms:created xsi:type="dcterms:W3CDTF">2013-01-27T09:14:16Z</dcterms:created>
  <dcterms:modified xsi:type="dcterms:W3CDTF">2025-10-19T12:42:05Z</dcterms:modified>
  <cp:category/>
</cp:coreProperties>
</file>