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8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8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920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96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7349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13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83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22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15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9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4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6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4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8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3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7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415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Тема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2000"/>
            </a:pPr>
            <a:r>
              <a:t>Тема: «Алгоритм програмування тренувального процесу»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Мета: Ознайомити студентів із логікою побудови, етапами та структурою алгоритму програмування тренувального процесу спортсменів.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Ключові поняття: алгоритм, програмування тренувань, періодизація, макроцикл, мезоцикл, мікроцикл, навантаження.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 узагальненого алгоритму програмування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1. Діагностика →</a:t>
            </a:r>
          </a:p>
          <a:p>
            <a:pPr>
              <a:defRPr sz="2000"/>
            </a:pPr>
            <a:r>
              <a:t>2. Постановка мети →</a:t>
            </a:r>
          </a:p>
          <a:p>
            <a:pPr>
              <a:defRPr sz="2000"/>
            </a:pPr>
            <a:r>
              <a:t>3. Вибір засобів і методів →</a:t>
            </a:r>
          </a:p>
          <a:p>
            <a:pPr>
              <a:defRPr sz="2000"/>
            </a:pPr>
            <a:r>
              <a:t>4. Планування циклів →</a:t>
            </a:r>
          </a:p>
          <a:p>
            <a:pPr>
              <a:defRPr sz="2000"/>
            </a:pPr>
            <a:r>
              <a:t>5. Реалізація тренувань →</a:t>
            </a:r>
          </a:p>
          <a:p>
            <a:pPr>
              <a:defRPr sz="2000"/>
            </a:pPr>
            <a:r>
              <a:t>6. Контроль →</a:t>
            </a:r>
          </a:p>
          <a:p>
            <a:pPr>
              <a:defRPr sz="2000"/>
            </a:pPr>
            <a:r>
              <a:t>7. Корекція програми.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цифрових технологій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Використання спортивних трекерів і сенсорів для моніторингу навантажень.</a:t>
            </a:r>
          </a:p>
          <a:p>
            <a:pPr>
              <a:defRPr sz="2000"/>
            </a:pPr>
            <a:r>
              <a:t>• Застосування програмного забезпечення для аналізу даних.</a:t>
            </a:r>
          </a:p>
          <a:p>
            <a:pPr>
              <a:defRPr sz="2000"/>
            </a:pPr>
            <a:r>
              <a:t>• Використання алгоритмів штучного інтелекту для адаптації планів тренувань.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Алгоритм програмування тренувального процесу — це системний підхід до управління підготовкою спортсмена.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Його ефективність залежить від наукової обґрунтованості, постійного контролю та здатності адаптуватися до змінних умов підготовки і змагань.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алгоритму програмування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Алгоритм програмування тренувального процесу — це послідовність науково обґрунтованих дій, спрямованих на оптимальне планування, реалізацію та контроль підготовки спортсмена.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Його основна мета — забезпечення досягнення найвищого рівня спортивної форми у визначений період змагального циклу.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етапи алгоритму програмування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1. Аналіз вихідного стану спортсмена.</a:t>
            </a:r>
          </a:p>
          <a:p>
            <a:pPr>
              <a:defRPr sz="2000"/>
            </a:pPr>
            <a:r>
              <a:t>2. Визначення цілей і завдань тренувального процесу.</a:t>
            </a:r>
          </a:p>
          <a:p>
            <a:pPr>
              <a:defRPr sz="2000"/>
            </a:pPr>
            <a:r>
              <a:t>3. Вибір засобів і методів тренування.</a:t>
            </a:r>
          </a:p>
          <a:p>
            <a:pPr>
              <a:defRPr sz="2000"/>
            </a:pPr>
            <a:r>
              <a:t>4. Планування навантажень у часі.</a:t>
            </a:r>
          </a:p>
          <a:p>
            <a:pPr>
              <a:defRPr sz="2000"/>
            </a:pPr>
            <a:r>
              <a:t>5. Реалізація програми.</a:t>
            </a:r>
          </a:p>
          <a:p>
            <a:pPr>
              <a:defRPr sz="2000"/>
            </a:pPr>
            <a:r>
              <a:t>6. Контроль і корекція.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 1. Аналіз вихідного стану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Оцінка фізичного, технічного, психофізіологічного рівня спортсмена.</a:t>
            </a:r>
          </a:p>
          <a:p>
            <a:pPr>
              <a:defRPr sz="2000"/>
            </a:pPr>
            <a:r>
              <a:t>• Аналіз результатів попередніх тренувань і змагань.</a:t>
            </a:r>
          </a:p>
          <a:p>
            <a:pPr>
              <a:defRPr sz="2000"/>
            </a:pPr>
            <a:r>
              <a:t>• Визначення сильних і слабких сторін підготовки.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 2. Формулювання цілей і завдань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Головна мета — досягнення запланованого спортивного результату.</a:t>
            </a:r>
          </a:p>
          <a:p>
            <a:pPr>
              <a:defRPr sz="2000"/>
            </a:pPr>
            <a:r>
              <a:t>• Конкретні завдання: розвиток певних фізичних якостей, вдосконалення техніки, підвищення стійкості до навантажень.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 3. Вибір засобів і методів тренування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Вибір оптимальних засобів (вправ, режимів, технічних дій).</a:t>
            </a:r>
          </a:p>
          <a:p>
            <a:pPr>
              <a:defRPr sz="2000"/>
            </a:pPr>
            <a:r>
              <a:t>• Поєднання методів: рівномірний, інтервальний, змінний, ігровий тощо.</a:t>
            </a:r>
          </a:p>
          <a:p>
            <a:pPr>
              <a:defRPr sz="2000"/>
            </a:pPr>
            <a:r>
              <a:t>• Узгодження тренувальних навантажень із календарем змагань.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 4. Планування навантажень у часі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Побудова тренувальних циклів (макро-, мезо-, мікроциклів).</a:t>
            </a:r>
          </a:p>
          <a:p>
            <a:pPr>
              <a:defRPr sz="2000"/>
            </a:pPr>
            <a:r>
              <a:t>• Визначення періодів: підготовчого, змагального, перехідного.</a:t>
            </a:r>
          </a:p>
          <a:p>
            <a:pPr>
              <a:defRPr sz="2000"/>
            </a:pPr>
            <a:r>
              <a:t>• Розподіл обсягу та інтенсивності навантажень поетапно.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 5. Реалізація програми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Проведення тренувальних занять відповідно до плану.</a:t>
            </a:r>
          </a:p>
          <a:p>
            <a:pPr>
              <a:defRPr sz="2000"/>
            </a:pPr>
            <a:r>
              <a:t>• Використання принципів індивідуалізації та варіативності.</a:t>
            </a:r>
          </a:p>
          <a:p>
            <a:pPr>
              <a:defRPr sz="2000"/>
            </a:pPr>
            <a:r>
              <a:t>• Забезпечення зв’язку між тренувальними й відновлювальними процесами.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 6. Контроль і корекція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Поточний контроль функціонального стану спортсменів.</a:t>
            </a:r>
          </a:p>
          <a:p>
            <a:pPr>
              <a:defRPr sz="2000"/>
            </a:pPr>
            <a:r>
              <a:t>• Аналіз результатів тестувань і змагань.</a:t>
            </a:r>
          </a:p>
          <a:p>
            <a:pPr>
              <a:defRPr sz="2000"/>
            </a:pPr>
            <a:r>
              <a:t>• Корекція обсягу, інтенсивності й напрямів підготовки за отриманими даними.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438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Сектор</vt:lpstr>
      <vt:lpstr>Тема лекції</vt:lpstr>
      <vt:lpstr>Поняття алгоритму програмування</vt:lpstr>
      <vt:lpstr>Основні етапи алгоритму програмування</vt:lpstr>
      <vt:lpstr>Етап 1. Аналіз вихідного стану</vt:lpstr>
      <vt:lpstr>Етап 2. Формулювання цілей і завдань</vt:lpstr>
      <vt:lpstr>Етап 3. Вибір засобів і методів тренування</vt:lpstr>
      <vt:lpstr>Етап 4. Планування навантажень у часі</vt:lpstr>
      <vt:lpstr>Етап 5. Реалізація програми</vt:lpstr>
      <vt:lpstr>Етап 6. Контроль і корекція</vt:lpstr>
      <vt:lpstr>Приклад узагальненого алгоритму програмування</vt:lpstr>
      <vt:lpstr>Використання цифрових технологій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2025-10-19T12:38:00Z</dcterms:modified>
  <cp:category/>
</cp:coreProperties>
</file>