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1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16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3656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1502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64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6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9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5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2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04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8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0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8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7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9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11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Тема: Діагностика фізичної підготовленості. Методи оцінювання ступеню розвитку рухових якостей у спортивному тренуванні.</a:t>
            </a:r>
          </a:p>
          <a:p>
            <a:r>
              <a:t>Мета: Ознайомити студентів із поняттям діагностики фізичної підготовленості, методами визначення рівня розвитку основних рухових якостей і їх застосуванням у спортивному тренуванні.</a:t>
            </a:r>
          </a:p>
          <a:p>
            <a:r>
              <a:t>Ключові поняття: фізична підготовленість, рухові якості, діагностика, тестування, оцінювання, стандартизація, спортивна форма.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Критерії оцінювання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Порівняння з нормативними таблицями.</a:t>
            </a:r>
          </a:p>
          <a:p>
            <a:r>
              <a:t>• Відсоткове відхилення від середнього рівня.</a:t>
            </a:r>
          </a:p>
          <a:p>
            <a:r>
              <a:t>• Комплексна оцінка усіх показників.</a:t>
            </a:r>
          </a:p>
          <a:p>
            <a:r>
              <a:t>• Динамічний контроль у часі.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результатів у тренувальному процесі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Індивідуалізація тренувань.</a:t>
            </a:r>
          </a:p>
          <a:p>
            <a:r>
              <a:t>• Корекція програм розвитку слабких якостей.</a:t>
            </a:r>
          </a:p>
          <a:p>
            <a:r>
              <a:t>• Моніторинг ефективності методик.</a:t>
            </a:r>
          </a:p>
          <a:p>
            <a:r>
              <a:t>• Формування бази даних спортсмена.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Діагностика — невід’ємна частина системи тренування.</a:t>
            </a:r>
          </a:p>
          <a:p>
            <a:r>
              <a:t>• Забезпечує об'єктивну оцінку підготовленості.</a:t>
            </a:r>
          </a:p>
          <a:p>
            <a:r>
              <a:t>• Регулярний контроль сприяє стабільному зростанню результатів.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Контрольні питання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Що таке фізична підготовленість?</a:t>
            </a:r>
          </a:p>
          <a:p>
            <a:r>
              <a:t>2. Які етапи діагностики?</a:t>
            </a:r>
          </a:p>
          <a:p>
            <a:r>
              <a:t>3. Які методи оцінки сили?</a:t>
            </a:r>
          </a:p>
          <a:p>
            <a:r>
              <a:t>4. Які тести для витривалості?</a:t>
            </a:r>
          </a:p>
          <a:p>
            <a:r>
              <a:t>5. Яке значення діагностики у тренувальному процесі?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фізичної підготовленості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Фізична підготовленість — це сукупність морфофункціональних і психічних якостей, що забезпечують ефективне виконання рухової діяльності.</a:t>
            </a:r>
          </a:p>
          <a:p>
            <a:r>
              <a:t>Вона характеризується рівнем розвитку рухових якостей: сили, швидкості, витривалості, гнучкості, координації.</a:t>
            </a:r>
          </a:p>
          <a:p>
            <a:r>
              <a:t>Є інтегральним показником спортивного потенціалу спортсмена.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Значення діагностики у спортивному тренуванні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Забезпечує контроль динаміки фізичної підготовленості.</a:t>
            </a:r>
          </a:p>
          <a:p>
            <a:r>
              <a:t>• Дозволяє коригувати навантаження відповідно до індивідуальних можливостей спортсмена.</a:t>
            </a:r>
          </a:p>
          <a:p>
            <a:r>
              <a:t>• Є основою прогнозування результатів і планування тренувального процесу.</a:t>
            </a:r>
          </a:p>
          <a:p>
            <a:r>
              <a:t>• Дає змогу виявити слабкі ланки у розвитку рухових якостей.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діагностики фізичної підготовленості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Визначення мети діагностики (відбір, контроль, прогноз).</a:t>
            </a:r>
          </a:p>
          <a:p>
            <a:r>
              <a:t>2. Вибір показників та тестів.</a:t>
            </a:r>
          </a:p>
          <a:p>
            <a:r>
              <a:t>3. Проведення тестування.</a:t>
            </a:r>
          </a:p>
          <a:p>
            <a:r>
              <a:t>4. Обробка й аналіз результатів.</a:t>
            </a:r>
          </a:p>
          <a:p>
            <a:r>
              <a:t>5. Порівняння з нормативами.</a:t>
            </a:r>
          </a:p>
          <a:p>
            <a:r>
              <a:t>6. Інтерпретація даних і прийняття рішень щодо корекції підготовки.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оцінювання рухових якостей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Основні методи:</a:t>
            </a:r>
          </a:p>
          <a:p>
            <a:r>
              <a:t>• Педагогічне тестування.</a:t>
            </a:r>
          </a:p>
          <a:p>
            <a:r>
              <a:t>• Інструментальні методи (сенсори, відеоаналіз).</a:t>
            </a:r>
          </a:p>
          <a:p>
            <a:r>
              <a:t>• Лабораторні методи (біохімічні, фізіологічні тести).</a:t>
            </a:r>
          </a:p>
          <a:p>
            <a:r>
              <a:t>• Спостереження й експертна оцінка.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оцінки сили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Динамометрія — визначення максимальної сили.</a:t>
            </a:r>
          </a:p>
          <a:p>
            <a:r>
              <a:t>• Підйом штанги на максимум — оцінка абсолютної сили.</a:t>
            </a:r>
          </a:p>
          <a:p>
            <a:r>
              <a:t>• Багаторазові вправи з опором — оцінка силової витривалості.</a:t>
            </a:r>
          </a:p>
          <a:p>
            <a:r>
              <a:t>• Стрибкові тести — оцінка вибухової сили (стрибок у довжину, вертикальний стрибок).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оцінки швидкості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Бігові тести: 30 м, 60 м, 100 м.</a:t>
            </a:r>
          </a:p>
          <a:p>
            <a:r>
              <a:t>• Час реакції на сигнал.</a:t>
            </a:r>
          </a:p>
          <a:p>
            <a:r>
              <a:t>• Частота рухів (удари, біг на місці).</a:t>
            </a:r>
          </a:p>
          <a:p>
            <a:r>
              <a:t>• Спеціальні вправи: час виконання технічної дії.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оцінки витривалості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Біг на 1000 м, 2000 м, 3000 м.</a:t>
            </a:r>
          </a:p>
          <a:p>
            <a:r>
              <a:t>• Купер-тест (12 хвилин бігу).</a:t>
            </a:r>
          </a:p>
          <a:p>
            <a:r>
              <a:t>• PWC170 — працездатність серцево-судинної системи.</a:t>
            </a:r>
          </a:p>
          <a:p>
            <a:r>
              <a:t>• Оцінка ЧСС-відновлення після навантаження.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оцінки гнучкості та координації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Гнучкість:</a:t>
            </a:r>
          </a:p>
          <a:p>
            <a:r>
              <a:t>• Нахил уперед сидячи, місток, шпагат.</a:t>
            </a:r>
          </a:p>
          <a:p>
            <a:r>
              <a:t>Координація:</a:t>
            </a:r>
          </a:p>
          <a:p>
            <a:r>
              <a:t>• Човниковий біг 4x9 м.</a:t>
            </a:r>
          </a:p>
          <a:p>
            <a:r>
              <a:t>• Тести на точність та ритмічність рухів.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504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Сектор</vt:lpstr>
      <vt:lpstr>Тема лекції</vt:lpstr>
      <vt:lpstr>Поняття фізичної підготовленості</vt:lpstr>
      <vt:lpstr>Значення діагностики у спортивному тренуванні</vt:lpstr>
      <vt:lpstr>Етапи діагностики фізичної підготовленості</vt:lpstr>
      <vt:lpstr>Методи оцінювання рухових якостей</vt:lpstr>
      <vt:lpstr>Методи оцінки сили</vt:lpstr>
      <vt:lpstr>Методи оцінки швидкості</vt:lpstr>
      <vt:lpstr>Методи оцінки витривалості</vt:lpstr>
      <vt:lpstr>Методи оцінки гнучкості та координації</vt:lpstr>
      <vt:lpstr>Критерії оцінювання результатів</vt:lpstr>
      <vt:lpstr>Використання результатів у тренувальному процесі</vt:lpstr>
      <vt:lpstr>Висновки</vt:lpstr>
      <vt:lpstr>Контрольні питання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2025-10-19T12:48:46Z</dcterms:modified>
  <cp:category/>
</cp:coreProperties>
</file>