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6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427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69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2612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16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48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00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0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9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6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8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3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92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Тема лекції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Тема: Аналіз і інтерпретація змагальної діяльності спортсменів</a:t>
            </a:r>
          </a:p>
          <a:p>
            <a:r>
              <a:t>Мета: Ознайомити студентів із методами збору, аналізу та інтерпретації даних про змагальну діяльність спортсменів для оптимізації тренувального процесу.</a:t>
            </a:r>
          </a:p>
          <a:p>
            <a:r>
              <a:t>Ключові поняття: змагальна діяльність, показники ефективності, аналіз, інтерпретація, модель змагальної діяльності, тактична підготовка.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Інтерпретація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Оцінка відповідності фактичних і модельних даних.</a:t>
            </a:r>
          </a:p>
          <a:p>
            <a:r>
              <a:t>• Визначення провідних чинників успіху.</a:t>
            </a:r>
          </a:p>
          <a:p>
            <a:r>
              <a:t>• Виявлення помилок і резервів розвитку.</a:t>
            </a:r>
          </a:p>
          <a:p>
            <a:r>
              <a:t>• Формування висновків для підготовки.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(легка атлетика)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Стартова реакція — 0,18 с (модель 0,14 с) → потрібно вдосконалити старт.</a:t>
            </a:r>
          </a:p>
          <a:p>
            <a:r>
              <a:t>Середня швидкість — 9,4 м/с (модель 9,7 м/с) → посилити силову підготовку.</a:t>
            </a:r>
          </a:p>
          <a:p>
            <a:r>
              <a:t>Фініш стабільний — оптимальний рівень.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результатів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Корекція тренувального процесу.</a:t>
            </a:r>
          </a:p>
          <a:p>
            <a:r>
              <a:t>• Індивідуалізація навантажень.</a:t>
            </a:r>
          </a:p>
          <a:p>
            <a:r>
              <a:t>• Оптимізація тактичних дій.</a:t>
            </a:r>
          </a:p>
          <a:p>
            <a:r>
              <a:t>• Моделювання змагальних умов.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Сучасні технології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Відеоаналітичні системи: Dartfish, Kinovea.</a:t>
            </a:r>
          </a:p>
          <a:p>
            <a:r>
              <a:t>• GPS- та інерційні датчики.</a:t>
            </a:r>
          </a:p>
          <a:p>
            <a:r>
              <a:t>• Big Data та штучний інтелект.</a:t>
            </a:r>
          </a:p>
          <a:p>
            <a:r>
              <a:t>• Автоматизовані системи контролю техніки.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змагальної діяльності — основа управління підготовкою.</a:t>
            </a:r>
          </a:p>
          <a:p>
            <a:r>
              <a:t>• Дає змогу обґрунтувати тренувальні впливи.</a:t>
            </a:r>
          </a:p>
          <a:p>
            <a:r>
              <a:t>• Інтерпретація забезпечує індивідуалізацію.</a:t>
            </a:r>
          </a:p>
          <a:p>
            <a:r>
              <a:t>• Технології підвищують точність висновків.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Контрольні питання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Що таке змагальна діяльність?</a:t>
            </a:r>
          </a:p>
          <a:p>
            <a:r>
              <a:t>2. Які напрямки аналізу виділяють?</a:t>
            </a:r>
          </a:p>
          <a:p>
            <a:r>
              <a:t>3. Назвіть основні методи збору даних.</a:t>
            </a:r>
          </a:p>
          <a:p>
            <a:r>
              <a:t>4. Як будується модель змагальної діяльності?</a:t>
            </a:r>
          </a:p>
          <a:p>
            <a:r>
              <a:t>5. Яке значення має інтерпретація результатів?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змагальної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Змагальна діяльність — це процес реалізації спортсменом своїх можливостей у конкретних умовах спортивного поєдинку або виступу.</a:t>
            </a:r>
          </a:p>
          <a:p>
            <a:r>
              <a:t>Вона є показником рівня підготовленості та відображає ефективність усіх складових тренувального процесу.</a:t>
            </a:r>
          </a:p>
          <a:p>
            <a:r>
              <a:t>Має інтегративний характер, поєднуючи фізичні, технічні, тактичні та психологічні аспекти.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Значення аналізу змагальної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Дає змогу об’єктивно оцінити результативність спортсмена.</a:t>
            </a:r>
          </a:p>
          <a:p>
            <a:r>
              <a:t>• Дозволяє виявити сильні та слабкі сторони виступу.</a:t>
            </a:r>
          </a:p>
          <a:p>
            <a:r>
              <a:t>• Є основою для корекції тренувального процесу.</a:t>
            </a:r>
          </a:p>
          <a:p>
            <a:r>
              <a:t>• Сприяє побудові індивідуальної моделі змагальної діяльності.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напрямки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Кількісний — вимірювання результатів, часу, кількості дій, точності.</a:t>
            </a:r>
          </a:p>
          <a:p>
            <a:r>
              <a:t>2. Якісний — оцінка техніки, тактики, координації.</a:t>
            </a:r>
          </a:p>
          <a:p>
            <a:r>
              <a:t>3. Психофізіологічний — реакції, стресостійкість, увага.</a:t>
            </a:r>
          </a:p>
          <a:p>
            <a:r>
              <a:t>4. Порівняльний — зіставлення показників із моделями елітного рівня.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Джерела інформації для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Протоколи змагань.</a:t>
            </a:r>
          </a:p>
          <a:p>
            <a:r>
              <a:t>• Відеозаписи виступів.</a:t>
            </a:r>
          </a:p>
          <a:p>
            <a:r>
              <a:t>• Дані GPS, трекерів, сенсорів.</a:t>
            </a:r>
          </a:p>
          <a:p>
            <a:r>
              <a:t>• Спостереження тренера.</a:t>
            </a:r>
          </a:p>
          <a:p>
            <a:r>
              <a:t>• Самооцінка спортсмена.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Показники змагальної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Результативність: місце, очки, час, відстань.</a:t>
            </a:r>
          </a:p>
          <a:p>
            <a:r>
              <a:t>• Техніко-тактичні дії: кількість, ефективність, точність.</a:t>
            </a:r>
          </a:p>
          <a:p>
            <a:r>
              <a:t>• Фізіологічні показники: ЧСС, лактат, швидкість відновлення.</a:t>
            </a:r>
          </a:p>
          <a:p>
            <a:r>
              <a:t>• Психологічні фактори: мотивація, концентрація, стабільність.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аналізу змагальної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Збір даних.</a:t>
            </a:r>
          </a:p>
          <a:p>
            <a:r>
              <a:t>2. Обробка показників.</a:t>
            </a:r>
          </a:p>
          <a:p>
            <a:r>
              <a:t>3. Порівняння з моделлю.</a:t>
            </a:r>
          </a:p>
          <a:p>
            <a:r>
              <a:t>4. Інтерпретація результатів.</a:t>
            </a:r>
          </a:p>
          <a:p>
            <a:r>
              <a:t>5. Розробка рекомендацій.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аналізу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Педагогічні: спостереження, анкетування.</a:t>
            </a:r>
          </a:p>
          <a:p>
            <a:r>
              <a:t>• Математико-статистичні: кореляційний, факторний аналіз.</a:t>
            </a:r>
          </a:p>
          <a:p>
            <a:r>
              <a:t>• Інформаційно-технологічні: відеоаналіз, GPS-моніторинг.</a:t>
            </a:r>
          </a:p>
          <a:p>
            <a:r>
              <a:t>• Біомеханічні: аналіз кінематики рухів.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Модель змагальної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Включає еталонні показники кращих спортсменів.</a:t>
            </a:r>
          </a:p>
          <a:p>
            <a:r>
              <a:t>• Дозволяє визначити індивідуальні відхилення.</a:t>
            </a:r>
          </a:p>
          <a:p>
            <a:r>
              <a:t>• Використовується для планування тренувань.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530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Century Gothic</vt:lpstr>
      <vt:lpstr>Wingdings 3</vt:lpstr>
      <vt:lpstr>Сектор</vt:lpstr>
      <vt:lpstr>Тема лекції</vt:lpstr>
      <vt:lpstr>Поняття змагальної діяльності</vt:lpstr>
      <vt:lpstr>Значення аналізу змагальної діяльності</vt:lpstr>
      <vt:lpstr>Основні напрямки аналізу</vt:lpstr>
      <vt:lpstr>Джерела інформації для аналізу</vt:lpstr>
      <vt:lpstr>Показники змагальної діяльності</vt:lpstr>
      <vt:lpstr>Етапи аналізу змагальної діяльності</vt:lpstr>
      <vt:lpstr>Методи аналізу</vt:lpstr>
      <vt:lpstr>Модель змагальної діяльності</vt:lpstr>
      <vt:lpstr>Інтерпретація результатів</vt:lpstr>
      <vt:lpstr>Приклад (легка атлетика)</vt:lpstr>
      <vt:lpstr>Використання результатів аналізу</vt:lpstr>
      <vt:lpstr>Сучасні технології аналізу</vt:lpstr>
      <vt:lpstr>Висновки</vt:lpstr>
      <vt:lpstr>Контрольні питання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2025-10-19T12:51:37Z</dcterms:modified>
  <cp:category/>
</cp:coreProperties>
</file>