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31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61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3296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23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158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89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31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7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0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8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7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2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9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4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8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2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53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Тема: Аналіз ефективності тренувальних програм на основі алгоритмізації спортивного тренування.</a:t>
            </a:r>
          </a:p>
          <a:p>
            <a:r>
              <a:t>Мета: Ознайомити студентів із принципами алгоритмізації тренувального процесу, методами аналізу ефективності програм підготовки та використанням цифрових технологій для оптимізації тренувань.</a:t>
            </a:r>
          </a:p>
          <a:p>
            <a:r>
              <a:t>Ключові поняття: ефективність тренувань, алгоритмізація, оптимізація, моделювання, цифрові системи контролю, спортивна аналітика.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алгоритму оцінки ефективності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Збір вихідних даних.</a:t>
            </a:r>
          </a:p>
          <a:p>
            <a:r>
              <a:t>2. Реалізація програми.</a:t>
            </a:r>
          </a:p>
          <a:p>
            <a:r>
              <a:t>3. Контрольні заміри.</a:t>
            </a:r>
          </a:p>
          <a:p>
            <a:r>
              <a:t>4. Розрахунок приросту показників.</a:t>
            </a:r>
          </a:p>
          <a:p>
            <a:r>
              <a:t>5. Побудова графіка динаміки.</a:t>
            </a:r>
          </a:p>
          <a:p>
            <a:r>
              <a:t>6. Висновок про ефективність.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застосування (плавання)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VO₂max: 55 → 60 мл/кг·хв (+9%) — позитивна адаптація.</a:t>
            </a:r>
          </a:p>
          <a:p>
            <a:r>
              <a:t>Лактат: 10,2 → 8,5 ммоль/л (-16%) — підвищення економічності.</a:t>
            </a:r>
          </a:p>
          <a:p>
            <a:r>
              <a:t>Результат (100 м): 55,4 → 53,7 с (+3%) — покращення швидкісної витривалості.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Інтерпретація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відхилень від моделі.</a:t>
            </a:r>
          </a:p>
          <a:p>
            <a:r>
              <a:t>• Визначення сильних і слабких компонентів.</a:t>
            </a:r>
          </a:p>
          <a:p>
            <a:r>
              <a:t>• Встановлення причин неефективності.</a:t>
            </a:r>
          </a:p>
          <a:p>
            <a:r>
              <a:t>• Корекція алгоритму тренування.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алгоритмів у спортивній аналітиці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Прогнозування результатів.</a:t>
            </a:r>
          </a:p>
          <a:p>
            <a:r>
              <a:t>• Оптимізація структури мікроциклів.</a:t>
            </a:r>
          </a:p>
          <a:p>
            <a:r>
              <a:t>• Аналіз тренувальних піків.</a:t>
            </a:r>
          </a:p>
          <a:p>
            <a:r>
              <a:t>• Персоналізовані програми підготовки.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Алгоритмізація підвищує керованість тренувального процесу.</a:t>
            </a:r>
          </a:p>
          <a:p>
            <a:r>
              <a:t>• Аналіз ефективності виявляє оптимальні режими підготовки.</a:t>
            </a:r>
          </a:p>
          <a:p>
            <a:r>
              <a:t>• Цифрові технології забезпечують наукове обґрунтування тренувань.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Контрольні питання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Що таке алгоритмізація спортивного тренування?</a:t>
            </a:r>
          </a:p>
          <a:p>
            <a:r>
              <a:t>2. Які етапи аналізу ефективності?</a:t>
            </a:r>
          </a:p>
          <a:p>
            <a:r>
              <a:t>3. Назвіть методи статистичної оцінки.</a:t>
            </a:r>
          </a:p>
          <a:p>
            <a:r>
              <a:t>4. Які показники оцінюють ефективність?</a:t>
            </a:r>
          </a:p>
          <a:p>
            <a:r>
              <a:t>5. Як цифрові технології впливають на алгоритмізацію тренувань?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ефективності тренувального процесу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Ефективність тренувальної програми — це ступінь досягнення запланованих результатів при оптимальному використанні ресурсів.</a:t>
            </a:r>
          </a:p>
          <a:p>
            <a:r>
              <a:t>• Визначається за співвідношенням отриманого результату до витрачених засобів і часу.</a:t>
            </a:r>
          </a:p>
          <a:p>
            <a:r>
              <a:t>• Включає: результативність, стабільність, відновлення, адаптаційні реакції спортсмена.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Алгоритмізація спортивного тренування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Алгоритмізація — це побудова логічної послідовності дій для досягнення мети тренувального процесу.</a:t>
            </a:r>
          </a:p>
          <a:p>
            <a:r>
              <a:t>• Етапи алгоритму: постановка цілей, вибір методів, розподіл навантаження, контроль і корекція.</a:t>
            </a:r>
          </a:p>
          <a:p>
            <a:r>
              <a:t>• Забезпечує автоматизацію планування та підвищення точності управління підготовкою.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Принципи алгоритмізації тренування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Системність — тренування як єдина динамічна система.</a:t>
            </a:r>
          </a:p>
          <a:p>
            <a:r>
              <a:t>2. Ієрархічність — макро-, мезо-, мікроцикли.</a:t>
            </a:r>
          </a:p>
          <a:p>
            <a:r>
              <a:t>3. Модульність — розподіл процесу на логічні блоки.</a:t>
            </a:r>
          </a:p>
          <a:p>
            <a:r>
              <a:t>4. Зворотний зв’язок — постійний контроль ефективності.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Алгоритм оцінки ефективності програми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Визначення цілей і критеріїв ефективності.</a:t>
            </a:r>
          </a:p>
          <a:p>
            <a:r>
              <a:t>2. Збір вхідних даних (показники спортсменів).</a:t>
            </a:r>
          </a:p>
          <a:p>
            <a:r>
              <a:t>3. Вибір алгоритму аналізу.</a:t>
            </a:r>
          </a:p>
          <a:p>
            <a:r>
              <a:t>4. Порівняння результатів із нормативами.</a:t>
            </a:r>
          </a:p>
          <a:p>
            <a:r>
              <a:t>5. Інтерпретація й корекція програми.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аналізу ефективності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Порівняльний аналіз до/після програми.</a:t>
            </a:r>
          </a:p>
          <a:p>
            <a:r>
              <a:t>• Кореляційний аналіз між навантаженнями та результатами.</a:t>
            </a:r>
          </a:p>
          <a:p>
            <a:r>
              <a:t>• Регресійні моделі прогнозування.</a:t>
            </a:r>
          </a:p>
          <a:p>
            <a:r>
              <a:t>• Критерії статистичної достовірності (t-тест, ANOVA).</a:t>
            </a:r>
          </a:p>
          <a:p>
            <a:r>
              <a:t>• Візуальна аналітика: графіки динаміки, тренди.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Інформаційні технології в алгоритмізації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трекерів і сенсорів для збору даних.</a:t>
            </a:r>
          </a:p>
          <a:p>
            <a:r>
              <a:t>• Платформи: TrainingPeaks, SmartCoach, Catapult.</a:t>
            </a:r>
          </a:p>
          <a:p>
            <a:r>
              <a:t>• Машинне навчання для прогнозів.</a:t>
            </a:r>
          </a:p>
          <a:p>
            <a:r>
              <a:t>• Big Data-аналітика для аналізу підготовки.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Показники ефективності програм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Фізіологічні: ЧСС, VO₂max, лактат, PWC170.</a:t>
            </a:r>
          </a:p>
          <a:p>
            <a:r>
              <a:t>• Психологічні: мотивація, рівень стресу.</a:t>
            </a:r>
          </a:p>
          <a:p>
            <a:r>
              <a:t>• Техніко-тактичні: точність, стабільність.</a:t>
            </a:r>
          </a:p>
          <a:p>
            <a:r>
              <a:t>• Результативність: досягнення спортивних цілей.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Моделювання тренувального процесу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Створення моделі тренувального циклу з урахуванням періодизації.</a:t>
            </a:r>
          </a:p>
          <a:p>
            <a:r>
              <a:t>• Алгоритми оптимізації (генетичні, стохастичні).</a:t>
            </a:r>
          </a:p>
          <a:p>
            <a:r>
              <a:t>• Аналіз впливу параметрів навантаження на результат.</a:t>
            </a:r>
          </a:p>
          <a:p>
            <a:r>
              <a:t>• Використання цифрових симуляторів.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575</Words>
  <Application>Microsoft Office PowerPoint</Application>
  <PresentationFormat>Экран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Century Gothic</vt:lpstr>
      <vt:lpstr>Wingdings 3</vt:lpstr>
      <vt:lpstr>Сектор</vt:lpstr>
      <vt:lpstr>Тема лекції</vt:lpstr>
      <vt:lpstr>Поняття ефективності тренувального процесу</vt:lpstr>
      <vt:lpstr>Алгоритмізація спортивного тренування</vt:lpstr>
      <vt:lpstr>Принципи алгоритмізації тренування</vt:lpstr>
      <vt:lpstr>Алгоритм оцінки ефективності програми</vt:lpstr>
      <vt:lpstr>Методи аналізу ефективності</vt:lpstr>
      <vt:lpstr>Інформаційні технології в алгоритмізації</vt:lpstr>
      <vt:lpstr>Показники ефективності програм</vt:lpstr>
      <vt:lpstr>Моделювання тренувального процесу</vt:lpstr>
      <vt:lpstr>Приклад алгоритму оцінки ефективності</vt:lpstr>
      <vt:lpstr>Приклад застосування (плавання)</vt:lpstr>
      <vt:lpstr>Інтерпретація результатів</vt:lpstr>
      <vt:lpstr>Використання алгоритмів у спортивній аналітиці</vt:lpstr>
      <vt:lpstr>Висновки</vt:lpstr>
      <vt:lpstr>Контрольні питання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2025-10-19T12:54:29Z</dcterms:modified>
  <cp:category/>
</cp:coreProperties>
</file>