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840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198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65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079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815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8693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087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4521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120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235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58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60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03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534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532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028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81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D3744-8983-4FCD-A5AD-1A03356B5FB1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7CEAE2-CC17-416B-9D14-560124E142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029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Тимчасовий захист в адміністративних справах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(Рекомендація №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(89) 8 Комітету Міністрів державам-членам, прийнята 13.09.1989 року на 428-й нараді заступників міністрів)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786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 (адміністративний акт) 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1473" y="1930400"/>
            <a:ext cx="9505951" cy="25003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або рішення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«вжиті, прийняті в рамках здійснення владних повноважень, охоплює не лише акти адміністративних органів влади, а й заходи, вжиті іншими особами, юридичними особами публічного та приватного права або фізичними особами, які певною мірою наділені публічно-владними повноваженнями»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(Резолюція (77) 31)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95299" y="4667249"/>
            <a:ext cx="9258301" cy="17859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«Акти» - адміністративні акти, які безпосередньо впливають на права, свободи або законні інтереси осіб.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777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застосування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9100" y="1997075"/>
            <a:ext cx="11401425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Tx/>
              <a:buChar char="-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регуляторні адміністративні акти, які можуть бути оскаржені в суді.</a:t>
            </a:r>
          </a:p>
          <a:p>
            <a:pPr marL="0" indent="0">
              <a:spcBef>
                <a:spcPts val="0"/>
              </a:spcBef>
              <a:buNone/>
            </a:pPr>
            <a:endParaRPr lang="uk-UA" sz="24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 застереженням: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національне право має передбачити дієву 				    	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можливість застосування відповідних засобів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     правового захисту стосовно таких актів</a:t>
            </a:r>
          </a:p>
          <a:p>
            <a:pPr marL="0" indent="0">
              <a:spcBef>
                <a:spcPts val="0"/>
              </a:spcBef>
              <a:buNone/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Не застосовується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 законних актів.</a:t>
            </a:r>
          </a:p>
        </p:txBody>
      </p:sp>
    </p:spTree>
    <p:extLst>
      <p:ext uri="{BB962C8B-B14F-4D97-AF65-F5344CB8AC3E}">
        <p14:creationId xmlns:p14="http://schemas.microsoft.com/office/powerpoint/2010/main" val="1402931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Тимчасовий судовий захист – це захід «очікування»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5461" y="2407120"/>
            <a:ext cx="6543675" cy="26654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 застосування </a:t>
            </a:r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можна 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уявити у ситуації, коли адміністративний </a:t>
            </a:r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 не оскаржується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очікується 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такого оскарження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295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тимчасового судового захисту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1613" y="1419242"/>
            <a:ext cx="8572500" cy="4351338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будь-якої особи, яка оскаржує адміністративний акт в суді, вимагати від суду вжиття заходів тимчасового захисту стосовно такого акту;</a:t>
            </a:r>
          </a:p>
          <a:p>
            <a:pPr algn="just">
              <a:buFontTx/>
              <a:buChar char="-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Тимчасовий судовий захист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призупиняє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або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справі повноваження адміністративного органу влади щодо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негайного</a:t>
            </a:r>
            <a:r>
              <a:rPr lang="uk-UA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у разі потреби,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примусового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виконання згідно з правом;</a:t>
            </a:r>
          </a:p>
          <a:p>
            <a:pPr algn="just">
              <a:buFontTx/>
              <a:buChar char="-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Тимчасовий судовий захист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можливий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лише, якщо акт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 бути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скасований або змінений 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37223" y="1419242"/>
            <a:ext cx="1018337" cy="13340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884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тимчасового судового захисту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8124" y="1930400"/>
            <a:ext cx="8572500" cy="4351338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клопотання подається: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суду, до якого подано скаргу (в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разом);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іншого суду, який правомочний вживати таких заходів;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подання клопотання може бути і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подання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скарги (загрозливі невідворотні наслідки)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28626" y="1943100"/>
            <a:ext cx="1259498" cy="134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072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тимчасового судового захисту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1854" y="1674900"/>
            <a:ext cx="8572500" cy="4351338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захисту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забезпечення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справедливості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основної риси відносин особи і адміністративної влади;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судова гарантія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такої справедливості;</a:t>
            </a:r>
          </a:p>
          <a:p>
            <a:pPr algn="just"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Приймаючи рішення, суд має врахувати всі фактори, забезпечити баланс між інтересами особи і адміністративного органу;</a:t>
            </a:r>
          </a:p>
          <a:p>
            <a:pPr algn="just"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Враховується:</a:t>
            </a:r>
          </a:p>
          <a:p>
            <a:pPr marL="0" indent="0" algn="just">
              <a:buNone/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якщо виконання акту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спричине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значну шкоду</a:t>
            </a:r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 якої пов’язане з труднощами (його скасування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поновить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 етап)</a:t>
            </a:r>
          </a:p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є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вагомі</a:t>
            </a:r>
            <a:r>
              <a:rPr lang="uk-U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 підстави для</a:t>
            </a:r>
            <a:r>
              <a:rPr lang="uk-U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сумнівів </a:t>
            </a:r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правомірності</a:t>
            </a:r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86982" y="1500972"/>
            <a:ext cx="1138918" cy="134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790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тимчасового судового захисту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4724" y="1561263"/>
            <a:ext cx="8572500" cy="4444546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 гнучкість у застосуванні заходів тимчасового судового захисту для: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 особи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незворотних дій (обтяжливих наслідків) й усунення зайвих перешкод для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 суспільних інтересів</a:t>
            </a:r>
          </a:p>
          <a:p>
            <a:pPr marL="0" indent="0" algn="just">
              <a:buNone/>
            </a:pP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Заходи</a:t>
            </a:r>
            <a:r>
              <a:rPr lang="uk-U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повне, часткове призупинення дії акту, повне, часткове поновлення правової і де-факто ситуації, яка була до акту, судові заборони.</a:t>
            </a:r>
          </a:p>
          <a:p>
            <a:pPr algn="just"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 захисту – фіксований; невизначений</a:t>
            </a:r>
          </a:p>
          <a:p>
            <a:pPr algn="just"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«Захід очікування» - вжиття заходів тимчасового судового захисту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пов’язано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 висловлюванням судом позицій щодо правомірності акту;</a:t>
            </a:r>
          </a:p>
          <a:p>
            <a:pPr algn="just"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таких заходів не має впливу на рішення, яке згодом має бути ухвалене у зв’язку з оскарженням адміністративного акту;</a:t>
            </a:r>
          </a:p>
          <a:p>
            <a:pPr algn="just">
              <a:buFontTx/>
              <a:buChar char="-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76777" y="1561263"/>
            <a:ext cx="1249450" cy="134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ІІІ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066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тимчасового судового захисту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7083" y="1930400"/>
            <a:ext cx="8572500" cy="4444546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 має бути оперативним (невідкладним), з можливістю скорочення граничних процесуальних строків, з можливістю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усного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слухання, проте із дотриманням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змагальності,</a:t>
            </a:r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 інтересів усіх.</a:t>
            </a:r>
          </a:p>
          <a:p>
            <a:pPr algn="just"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суду має бути у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стислій, чіткій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формі.</a:t>
            </a:r>
          </a:p>
          <a:p>
            <a:pPr algn="just"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Можливий повторний розгляд у найближчі строки відповідно до вимог змагального провадження (на вимогу сторони, яка не надала своє пояснення, або ж самостійно судом у новому провадженні).</a:t>
            </a:r>
          </a:p>
          <a:p>
            <a:pPr algn="just">
              <a:buFontTx/>
              <a:buChar char="-"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71753" y="1511021"/>
            <a:ext cx="1259497" cy="13025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ІІІ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77197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imes New Roman/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520</Words>
  <Application>Microsoft Office PowerPoint</Application>
  <PresentationFormat>Широкоэкранный</PresentationFormat>
  <Paragraphs>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Wingdings 3</vt:lpstr>
      <vt:lpstr>Аспект</vt:lpstr>
      <vt:lpstr>Тимчасовий захист в адміністративних справах</vt:lpstr>
      <vt:lpstr>Акт (адміністративний акт) </vt:lpstr>
      <vt:lpstr>Сфера застосування</vt:lpstr>
      <vt:lpstr>Тимчасовий судовий захист – це захід «очікування»</vt:lpstr>
      <vt:lpstr>Принципи тимчасового судового захисту</vt:lpstr>
      <vt:lpstr>Принципи тимчасового судового захисту</vt:lpstr>
      <vt:lpstr>Принципи тимчасового судового захисту</vt:lpstr>
      <vt:lpstr>Принципи тимчасового судового захисту</vt:lpstr>
      <vt:lpstr>Принципи тимчасового судового захисту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Тимчасовий захист в адміністративних справах</dc:title>
  <dc:creator>User</dc:creator>
  <cp:lastModifiedBy>User</cp:lastModifiedBy>
  <cp:revision>6</cp:revision>
  <dcterms:created xsi:type="dcterms:W3CDTF">2022-10-18T13:59:06Z</dcterms:created>
  <dcterms:modified xsi:type="dcterms:W3CDTF">2022-10-18T14:48:35Z</dcterms:modified>
</cp:coreProperties>
</file>