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7" r:id="rId2"/>
    <p:sldId id="258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3" r:id="rId19"/>
    <p:sldId id="274" r:id="rId20"/>
    <p:sldId id="277" r:id="rId21"/>
    <p:sldId id="278" r:id="rId22"/>
    <p:sldId id="275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660"/>
  </p:normalViewPr>
  <p:slideViewPr>
    <p:cSldViewPr>
      <p:cViewPr varScale="1">
        <p:scale>
          <a:sx n="75" d="100"/>
          <a:sy n="75" d="100"/>
        </p:scale>
        <p:origin x="12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F5572-2A4F-4F02-8748-2417E6C364C9}" type="doc">
      <dgm:prSet loTypeId="urn:microsoft.com/office/officeart/2005/8/layout/venn2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ECADEAE-CC98-4621-AEC7-DF5FB79542D0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інтелектуальний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капітал</a:t>
          </a:r>
          <a:endParaRPr lang="ru-RU" sz="2000" dirty="0"/>
        </a:p>
      </dgm:t>
    </dgm:pt>
    <dgm:pt modelId="{572FC6BC-9747-4AE1-AD9B-F64A4FE23B3B}" type="parTrans" cxnId="{F1EBB9C9-F314-4E7F-A775-DE57FFA63D0A}">
      <dgm:prSet/>
      <dgm:spPr/>
      <dgm:t>
        <a:bodyPr/>
        <a:lstStyle/>
        <a:p>
          <a:endParaRPr lang="ru-RU"/>
        </a:p>
      </dgm:t>
    </dgm:pt>
    <dgm:pt modelId="{5D40EC32-3082-4B8B-9D0F-08C74208389B}" type="sibTrans" cxnId="{F1EBB9C9-F314-4E7F-A775-DE57FFA63D0A}">
      <dgm:prSet/>
      <dgm:spPr/>
      <dgm:t>
        <a:bodyPr/>
        <a:lstStyle/>
        <a:p>
          <a:endParaRPr lang="ru-RU"/>
        </a:p>
      </dgm:t>
    </dgm:pt>
    <dgm:pt modelId="{C41DC27F-4EEC-49FF-83E6-B948913DBB89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нематеріальні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активи</a:t>
          </a:r>
          <a:endParaRPr lang="ru-RU" sz="2000" dirty="0"/>
        </a:p>
      </dgm:t>
    </dgm:pt>
    <dgm:pt modelId="{E4E5F475-69EC-4F65-A834-D44D57362773}" type="parTrans" cxnId="{CF1C304A-8BDD-40BF-A8D0-B0774C5951D7}">
      <dgm:prSet/>
      <dgm:spPr/>
      <dgm:t>
        <a:bodyPr/>
        <a:lstStyle/>
        <a:p>
          <a:endParaRPr lang="ru-RU"/>
        </a:p>
      </dgm:t>
    </dgm:pt>
    <dgm:pt modelId="{5E0AE8EC-5827-4A46-9FCD-86CCBE85728A}" type="sibTrans" cxnId="{CF1C304A-8BDD-40BF-A8D0-B0774C5951D7}">
      <dgm:prSet/>
      <dgm:spPr/>
      <dgm:t>
        <a:bodyPr/>
        <a:lstStyle/>
        <a:p>
          <a:endParaRPr lang="ru-RU"/>
        </a:p>
      </dgm:t>
    </dgm:pt>
    <dgm:pt modelId="{959B1338-3953-458A-B734-6213CEDE611B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власність</a:t>
          </a:r>
          <a:endParaRPr lang="ru-RU" sz="2000" dirty="0"/>
        </a:p>
      </dgm:t>
    </dgm:pt>
    <dgm:pt modelId="{17283EB7-7B25-4A94-A07C-C7E3903F9497}" type="parTrans" cxnId="{D4AA8312-FDDC-4228-A42F-FE86FA1BFE0A}">
      <dgm:prSet/>
      <dgm:spPr/>
      <dgm:t>
        <a:bodyPr/>
        <a:lstStyle/>
        <a:p>
          <a:endParaRPr lang="ru-RU"/>
        </a:p>
      </dgm:t>
    </dgm:pt>
    <dgm:pt modelId="{A1990167-A667-49CC-8CDF-1214F3DAAC1F}" type="sibTrans" cxnId="{D4AA8312-FDDC-4228-A42F-FE86FA1BFE0A}">
      <dgm:prSet/>
      <dgm:spPr/>
      <dgm:t>
        <a:bodyPr/>
        <a:lstStyle/>
        <a:p>
          <a:endParaRPr lang="ru-RU"/>
        </a:p>
      </dgm:t>
    </dgm:pt>
    <dgm:pt modelId="{97CCD651-7BDF-486C-91D7-B10CD98D5296}" type="pres">
      <dgm:prSet presAssocID="{16CF5572-2A4F-4F02-8748-2417E6C364C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E25FA-176A-419C-B8B1-D59487072F87}" type="pres">
      <dgm:prSet presAssocID="{16CF5572-2A4F-4F02-8748-2417E6C364C9}" presName="comp1" presStyleCnt="0"/>
      <dgm:spPr/>
    </dgm:pt>
    <dgm:pt modelId="{DB329CD8-2D9F-49E3-9B22-61393EDF5299}" type="pres">
      <dgm:prSet presAssocID="{16CF5572-2A4F-4F02-8748-2417E6C364C9}" presName="circle1" presStyleLbl="node1" presStyleIdx="0" presStyleCnt="3" custScaleX="168475" custLinFactNeighborX="-678" custLinFactNeighborY="1017"/>
      <dgm:spPr/>
      <dgm:t>
        <a:bodyPr/>
        <a:lstStyle/>
        <a:p>
          <a:endParaRPr lang="ru-RU"/>
        </a:p>
      </dgm:t>
    </dgm:pt>
    <dgm:pt modelId="{566719FB-6C4C-45A1-AC74-894EE80B8ECB}" type="pres">
      <dgm:prSet presAssocID="{16CF5572-2A4F-4F02-8748-2417E6C364C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1FC2-659F-4FED-BE89-99CC4D0ADBDF}" type="pres">
      <dgm:prSet presAssocID="{16CF5572-2A4F-4F02-8748-2417E6C364C9}" presName="comp2" presStyleCnt="0"/>
      <dgm:spPr/>
    </dgm:pt>
    <dgm:pt modelId="{A3207E5B-7603-4896-A4A0-E98942804C08}" type="pres">
      <dgm:prSet presAssocID="{16CF5572-2A4F-4F02-8748-2417E6C364C9}" presName="circle2" presStyleLbl="node1" presStyleIdx="1" presStyleCnt="3" custScaleX="150535" custLinFactNeighborX="-1788" custLinFactNeighborY="-7159"/>
      <dgm:spPr/>
      <dgm:t>
        <a:bodyPr/>
        <a:lstStyle/>
        <a:p>
          <a:endParaRPr lang="ru-RU"/>
        </a:p>
      </dgm:t>
    </dgm:pt>
    <dgm:pt modelId="{72197276-77C1-4080-8865-9A0B2E5BE84E}" type="pres">
      <dgm:prSet presAssocID="{16CF5572-2A4F-4F02-8748-2417E6C364C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6C810-7758-4938-9F4A-A3F4B5B11961}" type="pres">
      <dgm:prSet presAssocID="{16CF5572-2A4F-4F02-8748-2417E6C364C9}" presName="comp3" presStyleCnt="0"/>
      <dgm:spPr/>
    </dgm:pt>
    <dgm:pt modelId="{73D55FDC-035C-4496-B0BF-720A8A3E346E}" type="pres">
      <dgm:prSet presAssocID="{16CF5572-2A4F-4F02-8748-2417E6C364C9}" presName="circle3" presStyleLbl="node1" presStyleIdx="2" presStyleCnt="3" custScaleX="159322" custLinFactNeighborX="-1356" custLinFactNeighborY="-12203"/>
      <dgm:spPr/>
      <dgm:t>
        <a:bodyPr/>
        <a:lstStyle/>
        <a:p>
          <a:endParaRPr lang="ru-RU"/>
        </a:p>
      </dgm:t>
    </dgm:pt>
    <dgm:pt modelId="{59B8CE74-B37E-4B71-B9B4-45A12331E524}" type="pres">
      <dgm:prSet presAssocID="{16CF5572-2A4F-4F02-8748-2417E6C364C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BB9C9-F314-4E7F-A775-DE57FFA63D0A}" srcId="{16CF5572-2A4F-4F02-8748-2417E6C364C9}" destId="{FECADEAE-CC98-4621-AEC7-DF5FB79542D0}" srcOrd="0" destOrd="0" parTransId="{572FC6BC-9747-4AE1-AD9B-F64A4FE23B3B}" sibTransId="{5D40EC32-3082-4B8B-9D0F-08C74208389B}"/>
    <dgm:cxn modelId="{18E69280-BBE8-451D-A726-CF250F1FCE9B}" type="presOf" srcId="{959B1338-3953-458A-B734-6213CEDE611B}" destId="{59B8CE74-B37E-4B71-B9B4-45A12331E524}" srcOrd="1" destOrd="0" presId="urn:microsoft.com/office/officeart/2005/8/layout/venn2"/>
    <dgm:cxn modelId="{75C4A53D-A281-4423-9206-BBE89EFC47EE}" type="presOf" srcId="{C41DC27F-4EEC-49FF-83E6-B948913DBB89}" destId="{A3207E5B-7603-4896-A4A0-E98942804C08}" srcOrd="0" destOrd="0" presId="urn:microsoft.com/office/officeart/2005/8/layout/venn2"/>
    <dgm:cxn modelId="{6AB73F83-7CBC-4769-8CDA-53082B62ECA0}" type="presOf" srcId="{FECADEAE-CC98-4621-AEC7-DF5FB79542D0}" destId="{DB329CD8-2D9F-49E3-9B22-61393EDF5299}" srcOrd="0" destOrd="0" presId="urn:microsoft.com/office/officeart/2005/8/layout/venn2"/>
    <dgm:cxn modelId="{CF1C304A-8BDD-40BF-A8D0-B0774C5951D7}" srcId="{16CF5572-2A4F-4F02-8748-2417E6C364C9}" destId="{C41DC27F-4EEC-49FF-83E6-B948913DBB89}" srcOrd="1" destOrd="0" parTransId="{E4E5F475-69EC-4F65-A834-D44D57362773}" sibTransId="{5E0AE8EC-5827-4A46-9FCD-86CCBE85728A}"/>
    <dgm:cxn modelId="{357923A4-9587-4A33-BAE4-0F1E13EF155E}" type="presOf" srcId="{959B1338-3953-458A-B734-6213CEDE611B}" destId="{73D55FDC-035C-4496-B0BF-720A8A3E346E}" srcOrd="0" destOrd="0" presId="urn:microsoft.com/office/officeart/2005/8/layout/venn2"/>
    <dgm:cxn modelId="{0F162F42-2F54-496B-A1C0-774FAD533BE1}" type="presOf" srcId="{FECADEAE-CC98-4621-AEC7-DF5FB79542D0}" destId="{566719FB-6C4C-45A1-AC74-894EE80B8ECB}" srcOrd="1" destOrd="0" presId="urn:microsoft.com/office/officeart/2005/8/layout/venn2"/>
    <dgm:cxn modelId="{ACF022A7-DEAE-4287-A23E-36F3EE357BC4}" type="presOf" srcId="{16CF5572-2A4F-4F02-8748-2417E6C364C9}" destId="{97CCD651-7BDF-486C-91D7-B10CD98D5296}" srcOrd="0" destOrd="0" presId="urn:microsoft.com/office/officeart/2005/8/layout/venn2"/>
    <dgm:cxn modelId="{448216B6-CE73-4614-9989-B0E36F58592C}" type="presOf" srcId="{C41DC27F-4EEC-49FF-83E6-B948913DBB89}" destId="{72197276-77C1-4080-8865-9A0B2E5BE84E}" srcOrd="1" destOrd="0" presId="urn:microsoft.com/office/officeart/2005/8/layout/venn2"/>
    <dgm:cxn modelId="{D4AA8312-FDDC-4228-A42F-FE86FA1BFE0A}" srcId="{16CF5572-2A4F-4F02-8748-2417E6C364C9}" destId="{959B1338-3953-458A-B734-6213CEDE611B}" srcOrd="2" destOrd="0" parTransId="{17283EB7-7B25-4A94-A07C-C7E3903F9497}" sibTransId="{A1990167-A667-49CC-8CDF-1214F3DAAC1F}"/>
    <dgm:cxn modelId="{A60C22B4-802E-43C8-9C7C-23319FE0598B}" type="presParOf" srcId="{97CCD651-7BDF-486C-91D7-B10CD98D5296}" destId="{C2AE25FA-176A-419C-B8B1-D59487072F87}" srcOrd="0" destOrd="0" presId="urn:microsoft.com/office/officeart/2005/8/layout/venn2"/>
    <dgm:cxn modelId="{5C75C14D-7A2F-4E3E-A35D-0108B4B46E42}" type="presParOf" srcId="{C2AE25FA-176A-419C-B8B1-D59487072F87}" destId="{DB329CD8-2D9F-49E3-9B22-61393EDF5299}" srcOrd="0" destOrd="0" presId="urn:microsoft.com/office/officeart/2005/8/layout/venn2"/>
    <dgm:cxn modelId="{E190EFCF-EBF3-4E4F-9F3D-CA359C163A05}" type="presParOf" srcId="{C2AE25FA-176A-419C-B8B1-D59487072F87}" destId="{566719FB-6C4C-45A1-AC74-894EE80B8ECB}" srcOrd="1" destOrd="0" presId="urn:microsoft.com/office/officeart/2005/8/layout/venn2"/>
    <dgm:cxn modelId="{C5B41BE4-54B8-4E8F-8A58-6E7177542A3C}" type="presParOf" srcId="{97CCD651-7BDF-486C-91D7-B10CD98D5296}" destId="{828C1FC2-659F-4FED-BE89-99CC4D0ADBDF}" srcOrd="1" destOrd="0" presId="urn:microsoft.com/office/officeart/2005/8/layout/venn2"/>
    <dgm:cxn modelId="{ECA8A3D3-FEB2-46CC-8BFE-042B1282B0AD}" type="presParOf" srcId="{828C1FC2-659F-4FED-BE89-99CC4D0ADBDF}" destId="{A3207E5B-7603-4896-A4A0-E98942804C08}" srcOrd="0" destOrd="0" presId="urn:microsoft.com/office/officeart/2005/8/layout/venn2"/>
    <dgm:cxn modelId="{E3671106-C19C-4B65-A0E4-D51B5E107F89}" type="presParOf" srcId="{828C1FC2-659F-4FED-BE89-99CC4D0ADBDF}" destId="{72197276-77C1-4080-8865-9A0B2E5BE84E}" srcOrd="1" destOrd="0" presId="urn:microsoft.com/office/officeart/2005/8/layout/venn2"/>
    <dgm:cxn modelId="{603CB686-6418-4EDF-BB70-59519A697558}" type="presParOf" srcId="{97CCD651-7BDF-486C-91D7-B10CD98D5296}" destId="{A256C810-7758-4938-9F4A-A3F4B5B11961}" srcOrd="2" destOrd="0" presId="urn:microsoft.com/office/officeart/2005/8/layout/venn2"/>
    <dgm:cxn modelId="{8553BA33-1C5D-4AFF-B9EA-FBA651350B65}" type="presParOf" srcId="{A256C810-7758-4938-9F4A-A3F4B5B11961}" destId="{73D55FDC-035C-4496-B0BF-720A8A3E346E}" srcOrd="0" destOrd="0" presId="urn:microsoft.com/office/officeart/2005/8/layout/venn2"/>
    <dgm:cxn modelId="{C855AC62-A639-438A-8C2C-B4F4B5AC5656}" type="presParOf" srcId="{A256C810-7758-4938-9F4A-A3F4B5B11961}" destId="{59B8CE74-B37E-4B71-B9B4-45A12331E5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D274A-3D41-4EDA-9DE2-2F15144EEB9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0E1264D-03F0-42D7-82A0-1A16BA76C1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err="1">
              <a:latin typeface="Times New Roman" pitchFamily="18" charset="0"/>
              <a:cs typeface="Times New Roman" pitchFamily="18" charset="0"/>
            </a:rPr>
            <a:t>Зовніш-ня</a:t>
          </a:r>
          <a:r>
            <a:rPr lang="uk-UA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0" dirty="0" err="1">
              <a:latin typeface="Times New Roman" pitchFamily="18" charset="0"/>
              <a:cs typeface="Times New Roman" pitchFamily="18" charset="0"/>
            </a:rPr>
            <a:t>структу-ра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AC000811-D0C0-45ED-9516-0FE765606CB3}" type="parTrans" cxnId="{A67FB4BD-3E61-472C-8885-34C16B7825D6}">
      <dgm:prSet/>
      <dgm:spPr/>
      <dgm:t>
        <a:bodyPr/>
        <a:lstStyle/>
        <a:p>
          <a:endParaRPr lang="ru-RU"/>
        </a:p>
      </dgm:t>
    </dgm:pt>
    <dgm:pt modelId="{B4222319-7F58-4CF1-9B4C-38E2105759ED}" type="sibTrans" cxnId="{A67FB4BD-3E61-472C-8885-34C16B7825D6}">
      <dgm:prSet/>
      <dgm:spPr/>
      <dgm:t>
        <a:bodyPr/>
        <a:lstStyle/>
        <a:p>
          <a:endParaRPr lang="ru-RU"/>
        </a:p>
      </dgm:t>
    </dgm:pt>
    <dgm:pt modelId="{7ED868D1-3ADB-4722-A2F4-221D3DF6C3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зв'язки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замовниками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постачальниками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конкурентів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торгові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марки,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репутацію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імідж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75661F8A-B5BB-42A6-B31D-610F366D3789}" type="parTrans" cxnId="{7188D7B2-E298-4503-A89A-A4E8B75A6B35}">
      <dgm:prSet/>
      <dgm:spPr/>
      <dgm:t>
        <a:bodyPr/>
        <a:lstStyle/>
        <a:p>
          <a:endParaRPr lang="ru-RU"/>
        </a:p>
      </dgm:t>
    </dgm:pt>
    <dgm:pt modelId="{6EE69D81-AAC9-4568-96D1-473FFA464438}" type="sibTrans" cxnId="{7188D7B2-E298-4503-A89A-A4E8B75A6B35}">
      <dgm:prSet/>
      <dgm:spPr/>
      <dgm:t>
        <a:bodyPr/>
        <a:lstStyle/>
        <a:p>
          <a:endParaRPr lang="ru-RU"/>
        </a:p>
      </dgm:t>
    </dgm:pt>
    <dgm:pt modelId="{4F8600E3-D4A9-475C-908F-7BAAF739EE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err="1">
              <a:latin typeface="Times New Roman" pitchFamily="18" charset="0"/>
              <a:cs typeface="Times New Roman" pitchFamily="18" charset="0"/>
            </a:rPr>
            <a:t>Внутрі-шня</a:t>
          </a:r>
          <a:r>
            <a:rPr lang="uk-UA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0" dirty="0" err="1">
              <a:latin typeface="Times New Roman" pitchFamily="18" charset="0"/>
              <a:cs typeface="Times New Roman" pitchFamily="18" charset="0"/>
            </a:rPr>
            <a:t>структу-ра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29F20604-B002-4135-A7FF-5677B5C92160}" type="parTrans" cxnId="{44355FA9-B05D-4918-8441-38B98FF339E4}">
      <dgm:prSet/>
      <dgm:spPr/>
      <dgm:t>
        <a:bodyPr/>
        <a:lstStyle/>
        <a:p>
          <a:endParaRPr lang="ru-RU"/>
        </a:p>
      </dgm:t>
    </dgm:pt>
    <dgm:pt modelId="{0ED8B269-440F-4266-8B62-AD2F429F421F}" type="sibTrans" cxnId="{44355FA9-B05D-4918-8441-38B98FF339E4}">
      <dgm:prSet/>
      <dgm:spPr/>
      <dgm:t>
        <a:bodyPr/>
        <a:lstStyle/>
        <a:p>
          <a:endParaRPr lang="ru-RU"/>
        </a:p>
      </dgm:t>
    </dgm:pt>
    <dgm:pt modelId="{4CD8B3C1-17EB-4335-90DC-B2ED5334CC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внутрішні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змінні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фірми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цілі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моделі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технології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комп'ютерні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адміністративні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8A0C9004-EE08-49EE-9C97-2434AC183814}" type="parTrans" cxnId="{79883EA8-EE34-49BE-9C55-77B32B37F9E3}">
      <dgm:prSet/>
      <dgm:spPr/>
      <dgm:t>
        <a:bodyPr/>
        <a:lstStyle/>
        <a:p>
          <a:endParaRPr lang="ru-RU"/>
        </a:p>
      </dgm:t>
    </dgm:pt>
    <dgm:pt modelId="{A3C79CB0-A74D-42F4-97C0-86795CD326A7}" type="sibTrans" cxnId="{79883EA8-EE34-49BE-9C55-77B32B37F9E3}">
      <dgm:prSet/>
      <dgm:spPr/>
      <dgm:t>
        <a:bodyPr/>
        <a:lstStyle/>
        <a:p>
          <a:endParaRPr lang="ru-RU"/>
        </a:p>
      </dgm:t>
    </dgm:pt>
    <dgm:pt modelId="{5BD9B7B8-A1D4-425F-9FB4-E78F76FA40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err="1">
              <a:latin typeface="Times New Roman" pitchFamily="18" charset="0"/>
              <a:cs typeface="Times New Roman" pitchFamily="18" charset="0"/>
            </a:rPr>
            <a:t>Індиві-дуальна</a:t>
          </a:r>
          <a:r>
            <a:rPr lang="uk-UA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900" b="0" dirty="0" err="1">
              <a:latin typeface="Times New Roman" pitchFamily="18" charset="0"/>
              <a:cs typeface="Times New Roman" pitchFamily="18" charset="0"/>
            </a:rPr>
            <a:t>компе-тентність</a:t>
          </a:r>
          <a:endParaRPr lang="ru-RU" sz="1900" b="0" dirty="0">
            <a:latin typeface="Times New Roman" pitchFamily="18" charset="0"/>
            <a:cs typeface="Times New Roman" pitchFamily="18" charset="0"/>
          </a:endParaRPr>
        </a:p>
      </dgm:t>
    </dgm:pt>
    <dgm:pt modelId="{E6BBE245-B4C9-4D5B-BF8B-37A0A309F9DB}" type="parTrans" cxnId="{1160BF6A-CFD3-4C73-8DF7-7659E176975E}">
      <dgm:prSet/>
      <dgm:spPr/>
      <dgm:t>
        <a:bodyPr/>
        <a:lstStyle/>
        <a:p>
          <a:endParaRPr lang="ru-RU"/>
        </a:p>
      </dgm:t>
    </dgm:pt>
    <dgm:pt modelId="{F29D77EC-281A-440C-87FB-69C8BDFE8F3D}" type="sibTrans" cxnId="{1160BF6A-CFD3-4C73-8DF7-7659E176975E}">
      <dgm:prSet/>
      <dgm:spPr/>
      <dgm:t>
        <a:bodyPr/>
        <a:lstStyle/>
        <a:p>
          <a:endParaRPr lang="ru-RU"/>
        </a:p>
      </dgm:t>
    </dgm:pt>
    <dgm:pt modelId="{97A70580-5167-4BD0-9F0D-7813E03A3DE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вміння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досвід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цінності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соціальні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навички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2FCD6A39-AAD7-4B77-9CE5-00572140CF59}" type="parTrans" cxnId="{90CF04EB-C5B0-4446-B96A-580088605E9D}">
      <dgm:prSet/>
      <dgm:spPr/>
      <dgm:t>
        <a:bodyPr/>
        <a:lstStyle/>
        <a:p>
          <a:endParaRPr lang="ru-RU"/>
        </a:p>
      </dgm:t>
    </dgm:pt>
    <dgm:pt modelId="{18A5134E-F354-44F9-B54A-04281191766C}" type="sibTrans" cxnId="{90CF04EB-C5B0-4446-B96A-580088605E9D}">
      <dgm:prSet/>
      <dgm:spPr/>
      <dgm:t>
        <a:bodyPr/>
        <a:lstStyle/>
        <a:p>
          <a:endParaRPr lang="ru-RU"/>
        </a:p>
      </dgm:t>
    </dgm:pt>
    <dgm:pt modelId="{78EAEC22-3992-4660-BF58-3817C0FAA8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>
              <a:latin typeface="Times New Roman" pitchFamily="18" charset="0"/>
              <a:cs typeface="Times New Roman" pitchFamily="18" charset="0"/>
            </a:rPr>
            <a:t>це здатність людини діяти в певних умовах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1DF39643-E10C-4E73-AB62-FC052AA8D620}" type="parTrans" cxnId="{CC5F3F76-F1B8-4948-9229-C333ECD5ADC3}">
      <dgm:prSet/>
      <dgm:spPr/>
      <dgm:t>
        <a:bodyPr/>
        <a:lstStyle/>
        <a:p>
          <a:endParaRPr lang="ru-RU"/>
        </a:p>
      </dgm:t>
    </dgm:pt>
    <dgm:pt modelId="{D57497DD-A1A0-42CD-8EA3-CF49EEAE7298}" type="sibTrans" cxnId="{CC5F3F76-F1B8-4948-9229-C333ECD5ADC3}">
      <dgm:prSet/>
      <dgm:spPr/>
      <dgm:t>
        <a:bodyPr/>
        <a:lstStyle/>
        <a:p>
          <a:endParaRPr lang="ru-RU"/>
        </a:p>
      </dgm:t>
    </dgm:pt>
    <dgm:pt modelId="{18E9E860-5E93-4E07-AE00-9430C80C58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>
              <a:latin typeface="Times New Roman" pitchFamily="18" charset="0"/>
              <a:cs typeface="Times New Roman" pitchFamily="18" charset="0"/>
            </a:rPr>
            <a:t>це  база даних,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авторські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розробки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, ноу-хау</a:t>
          </a:r>
        </a:p>
      </dgm:t>
    </dgm:pt>
    <dgm:pt modelId="{FBB06FD4-946D-4539-A226-361FBFBD9DCA}" type="parTrans" cxnId="{F38D1096-D4C5-490F-9A1E-8A4D1BAE8AE3}">
      <dgm:prSet/>
      <dgm:spPr/>
      <dgm:t>
        <a:bodyPr/>
        <a:lstStyle/>
        <a:p>
          <a:endParaRPr lang="ru-RU"/>
        </a:p>
      </dgm:t>
    </dgm:pt>
    <dgm:pt modelId="{FDAF2D03-9A88-48BC-98C1-BE1A3CCBADEF}" type="sibTrans" cxnId="{F38D1096-D4C5-490F-9A1E-8A4D1BAE8AE3}">
      <dgm:prSet/>
      <dgm:spPr/>
      <dgm:t>
        <a:bodyPr/>
        <a:lstStyle/>
        <a:p>
          <a:endParaRPr lang="ru-RU"/>
        </a:p>
      </dgm:t>
    </dgm:pt>
    <dgm:pt modelId="{BBA899EC-4237-47C9-B6E8-0FBA726CEB7E}" type="pres">
      <dgm:prSet presAssocID="{9CAD274A-3D41-4EDA-9DE2-2F15144EEB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F9D2F-D845-4833-90EB-034F74949386}" type="pres">
      <dgm:prSet presAssocID="{C0E1264D-03F0-42D7-82A0-1A16BA76C18C}" presName="linNode" presStyleCnt="0"/>
      <dgm:spPr/>
    </dgm:pt>
    <dgm:pt modelId="{F1CBC82A-E5ED-4038-8833-AF5656FAEBF1}" type="pres">
      <dgm:prSet presAssocID="{C0E1264D-03F0-42D7-82A0-1A16BA76C18C}" presName="parentText" presStyleLbl="node1" presStyleIdx="0" presStyleCnt="3" custScaleX="40966" custLinFactNeighborX="-10512" custLinFactNeighborY="1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E5345-87FA-4B64-9C5B-C4402589FC69}" type="pres">
      <dgm:prSet presAssocID="{C0E1264D-03F0-42D7-82A0-1A16BA76C18C}" presName="descendantText" presStyleLbl="alignAccFollowNode1" presStyleIdx="0" presStyleCnt="3" custScaleX="130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93EC4-99AE-44C3-B642-4B1D50FAAC56}" type="pres">
      <dgm:prSet presAssocID="{B4222319-7F58-4CF1-9B4C-38E2105759ED}" presName="sp" presStyleCnt="0"/>
      <dgm:spPr/>
    </dgm:pt>
    <dgm:pt modelId="{9E6FEABC-340E-4A8C-A913-4C70D1B9A2F8}" type="pres">
      <dgm:prSet presAssocID="{4F8600E3-D4A9-475C-908F-7BAAF739EE7A}" presName="linNode" presStyleCnt="0"/>
      <dgm:spPr/>
    </dgm:pt>
    <dgm:pt modelId="{2E2E2224-45CE-4AC1-A80C-1DB27BDC6536}" type="pres">
      <dgm:prSet presAssocID="{4F8600E3-D4A9-475C-908F-7BAAF739EE7A}" presName="parentText" presStyleLbl="node1" presStyleIdx="1" presStyleCnt="3" custScaleX="40966" custLinFactNeighborX="-10512" custLinFactNeighborY="-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7DF9-14D5-467A-9FF8-37A4919BFB57}" type="pres">
      <dgm:prSet presAssocID="{4F8600E3-D4A9-475C-908F-7BAAF739EE7A}" presName="descendantText" presStyleLbl="alignAccFollowNode1" presStyleIdx="1" presStyleCnt="3" custScaleX="130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44FC6-BAD1-4D88-B242-5C10C4DE71F9}" type="pres">
      <dgm:prSet presAssocID="{0ED8B269-440F-4266-8B62-AD2F429F421F}" presName="sp" presStyleCnt="0"/>
      <dgm:spPr/>
    </dgm:pt>
    <dgm:pt modelId="{2212D910-49F1-4AE7-BAB9-73924C0A3ECB}" type="pres">
      <dgm:prSet presAssocID="{5BD9B7B8-A1D4-425F-9FB4-E78F76FA40A3}" presName="linNode" presStyleCnt="0"/>
      <dgm:spPr/>
    </dgm:pt>
    <dgm:pt modelId="{A485BF1E-EA30-4FF2-B6EA-341217C13613}" type="pres">
      <dgm:prSet presAssocID="{5BD9B7B8-A1D4-425F-9FB4-E78F76FA40A3}" presName="parentText" presStyleLbl="node1" presStyleIdx="2" presStyleCnt="3" custScaleX="40966" custLinFactNeighborX="-10512" custLinFactNeighborY="-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422D-232C-45B6-89DA-6E768DE9C202}" type="pres">
      <dgm:prSet presAssocID="{5BD9B7B8-A1D4-425F-9FB4-E78F76FA40A3}" presName="descendantText" presStyleLbl="alignAccFollowNode1" presStyleIdx="2" presStyleCnt="3" custScaleX="130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83EA8-EE34-49BE-9C55-77B32B37F9E3}" srcId="{4F8600E3-D4A9-475C-908F-7BAAF739EE7A}" destId="{4CD8B3C1-17EB-4335-90DC-B2ED5334CCBD}" srcOrd="0" destOrd="0" parTransId="{8A0C9004-EE08-49EE-9C97-2434AC183814}" sibTransId="{A3C79CB0-A74D-42F4-97C0-86795CD326A7}"/>
    <dgm:cxn modelId="{324F0943-62FB-4AD6-A5AF-A8D682943050}" type="presOf" srcId="{9CAD274A-3D41-4EDA-9DE2-2F15144EEB98}" destId="{BBA899EC-4237-47C9-B6E8-0FBA726CEB7E}" srcOrd="0" destOrd="0" presId="urn:microsoft.com/office/officeart/2005/8/layout/vList5"/>
    <dgm:cxn modelId="{1160BF6A-CFD3-4C73-8DF7-7659E176975E}" srcId="{9CAD274A-3D41-4EDA-9DE2-2F15144EEB98}" destId="{5BD9B7B8-A1D4-425F-9FB4-E78F76FA40A3}" srcOrd="2" destOrd="0" parTransId="{E6BBE245-B4C9-4D5B-BF8B-37A0A309F9DB}" sibTransId="{F29D77EC-281A-440C-87FB-69C8BDFE8F3D}"/>
    <dgm:cxn modelId="{9D4D14E6-38C2-42ED-A0C8-5C2180D8244B}" type="presOf" srcId="{C0E1264D-03F0-42D7-82A0-1A16BA76C18C}" destId="{F1CBC82A-E5ED-4038-8833-AF5656FAEBF1}" srcOrd="0" destOrd="0" presId="urn:microsoft.com/office/officeart/2005/8/layout/vList5"/>
    <dgm:cxn modelId="{2DB5B007-CC61-4509-B092-BE2F494B7618}" type="presOf" srcId="{5BD9B7B8-A1D4-425F-9FB4-E78F76FA40A3}" destId="{A485BF1E-EA30-4FF2-B6EA-341217C13613}" srcOrd="0" destOrd="0" presId="urn:microsoft.com/office/officeart/2005/8/layout/vList5"/>
    <dgm:cxn modelId="{E979ADC8-2D1A-4CC6-866D-8AE877D4CE4D}" type="presOf" srcId="{97A70580-5167-4BD0-9F0D-7813E03A3DEF}" destId="{EC52422D-232C-45B6-89DA-6E768DE9C202}" srcOrd="0" destOrd="0" presId="urn:microsoft.com/office/officeart/2005/8/layout/vList5"/>
    <dgm:cxn modelId="{805E09D7-5F59-4E98-8B66-2DFD17366FF0}" type="presOf" srcId="{18E9E860-5E93-4E07-AE00-9430C80C586E}" destId="{A91C7DF9-14D5-467A-9FF8-37A4919BFB57}" srcOrd="0" destOrd="1" presId="urn:microsoft.com/office/officeart/2005/8/layout/vList5"/>
    <dgm:cxn modelId="{A5B358CC-B328-4F18-B851-A8C75E76713A}" type="presOf" srcId="{4F8600E3-D4A9-475C-908F-7BAAF739EE7A}" destId="{2E2E2224-45CE-4AC1-A80C-1DB27BDC6536}" srcOrd="0" destOrd="0" presId="urn:microsoft.com/office/officeart/2005/8/layout/vList5"/>
    <dgm:cxn modelId="{F38D1096-D4C5-490F-9A1E-8A4D1BAE8AE3}" srcId="{4F8600E3-D4A9-475C-908F-7BAAF739EE7A}" destId="{18E9E860-5E93-4E07-AE00-9430C80C586E}" srcOrd="1" destOrd="0" parTransId="{FBB06FD4-946D-4539-A226-361FBFBD9DCA}" sibTransId="{FDAF2D03-9A88-48BC-98C1-BE1A3CCBADEF}"/>
    <dgm:cxn modelId="{5EE7882B-0575-469E-9C77-D826B86E1800}" type="presOf" srcId="{4CD8B3C1-17EB-4335-90DC-B2ED5334CCBD}" destId="{A91C7DF9-14D5-467A-9FF8-37A4919BFB57}" srcOrd="0" destOrd="0" presId="urn:microsoft.com/office/officeart/2005/8/layout/vList5"/>
    <dgm:cxn modelId="{CC5F3F76-F1B8-4948-9229-C333ECD5ADC3}" srcId="{5BD9B7B8-A1D4-425F-9FB4-E78F76FA40A3}" destId="{78EAEC22-3992-4660-BF58-3817C0FAA8F2}" srcOrd="1" destOrd="0" parTransId="{1DF39643-E10C-4E73-AB62-FC052AA8D620}" sibTransId="{D57497DD-A1A0-42CD-8EA3-CF49EEAE7298}"/>
    <dgm:cxn modelId="{90CF04EB-C5B0-4446-B96A-580088605E9D}" srcId="{5BD9B7B8-A1D4-425F-9FB4-E78F76FA40A3}" destId="{97A70580-5167-4BD0-9F0D-7813E03A3DEF}" srcOrd="0" destOrd="0" parTransId="{2FCD6A39-AAD7-4B77-9CE5-00572140CF59}" sibTransId="{18A5134E-F354-44F9-B54A-04281191766C}"/>
    <dgm:cxn modelId="{48E07FE0-0D41-4F3F-9029-E400A70F2060}" type="presOf" srcId="{78EAEC22-3992-4660-BF58-3817C0FAA8F2}" destId="{EC52422D-232C-45B6-89DA-6E768DE9C202}" srcOrd="0" destOrd="1" presId="urn:microsoft.com/office/officeart/2005/8/layout/vList5"/>
    <dgm:cxn modelId="{7188D7B2-E298-4503-A89A-A4E8B75A6B35}" srcId="{C0E1264D-03F0-42D7-82A0-1A16BA76C18C}" destId="{7ED868D1-3ADB-4722-A2F4-221D3DF6C315}" srcOrd="0" destOrd="0" parTransId="{75661F8A-B5BB-42A6-B31D-610F366D3789}" sibTransId="{6EE69D81-AAC9-4568-96D1-473FFA464438}"/>
    <dgm:cxn modelId="{44355FA9-B05D-4918-8441-38B98FF339E4}" srcId="{9CAD274A-3D41-4EDA-9DE2-2F15144EEB98}" destId="{4F8600E3-D4A9-475C-908F-7BAAF739EE7A}" srcOrd="1" destOrd="0" parTransId="{29F20604-B002-4135-A7FF-5677B5C92160}" sibTransId="{0ED8B269-440F-4266-8B62-AD2F429F421F}"/>
    <dgm:cxn modelId="{A67FB4BD-3E61-472C-8885-34C16B7825D6}" srcId="{9CAD274A-3D41-4EDA-9DE2-2F15144EEB98}" destId="{C0E1264D-03F0-42D7-82A0-1A16BA76C18C}" srcOrd="0" destOrd="0" parTransId="{AC000811-D0C0-45ED-9516-0FE765606CB3}" sibTransId="{B4222319-7F58-4CF1-9B4C-38E2105759ED}"/>
    <dgm:cxn modelId="{B147B0C1-866A-4D06-BF4B-814AB9A2F22C}" type="presOf" srcId="{7ED868D1-3ADB-4722-A2F4-221D3DF6C315}" destId="{A36E5345-87FA-4B64-9C5B-C4402589FC69}" srcOrd="0" destOrd="0" presId="urn:microsoft.com/office/officeart/2005/8/layout/vList5"/>
    <dgm:cxn modelId="{CB4EFDD4-F577-4BA2-9FBD-B2A56E214633}" type="presParOf" srcId="{BBA899EC-4237-47C9-B6E8-0FBA726CEB7E}" destId="{24CF9D2F-D845-4833-90EB-034F74949386}" srcOrd="0" destOrd="0" presId="urn:microsoft.com/office/officeart/2005/8/layout/vList5"/>
    <dgm:cxn modelId="{B13C0695-A508-4672-A141-497A88720408}" type="presParOf" srcId="{24CF9D2F-D845-4833-90EB-034F74949386}" destId="{F1CBC82A-E5ED-4038-8833-AF5656FAEBF1}" srcOrd="0" destOrd="0" presId="urn:microsoft.com/office/officeart/2005/8/layout/vList5"/>
    <dgm:cxn modelId="{EF48D1C1-62B0-4572-9958-78E809121CEC}" type="presParOf" srcId="{24CF9D2F-D845-4833-90EB-034F74949386}" destId="{A36E5345-87FA-4B64-9C5B-C4402589FC69}" srcOrd="1" destOrd="0" presId="urn:microsoft.com/office/officeart/2005/8/layout/vList5"/>
    <dgm:cxn modelId="{4C80D766-8A5B-4100-9838-35D0F2CDC520}" type="presParOf" srcId="{BBA899EC-4237-47C9-B6E8-0FBA726CEB7E}" destId="{6B193EC4-99AE-44C3-B642-4B1D50FAAC56}" srcOrd="1" destOrd="0" presId="urn:microsoft.com/office/officeart/2005/8/layout/vList5"/>
    <dgm:cxn modelId="{A78E29F0-DE5C-438B-B47E-31B6B70B8BC1}" type="presParOf" srcId="{BBA899EC-4237-47C9-B6E8-0FBA726CEB7E}" destId="{9E6FEABC-340E-4A8C-A913-4C70D1B9A2F8}" srcOrd="2" destOrd="0" presId="urn:microsoft.com/office/officeart/2005/8/layout/vList5"/>
    <dgm:cxn modelId="{4E223F60-A4DD-4A0F-9132-85047D4CFBA0}" type="presParOf" srcId="{9E6FEABC-340E-4A8C-A913-4C70D1B9A2F8}" destId="{2E2E2224-45CE-4AC1-A80C-1DB27BDC6536}" srcOrd="0" destOrd="0" presId="urn:microsoft.com/office/officeart/2005/8/layout/vList5"/>
    <dgm:cxn modelId="{1AD4F28F-2903-45EA-84E5-E3C8F3ECCB8D}" type="presParOf" srcId="{9E6FEABC-340E-4A8C-A913-4C70D1B9A2F8}" destId="{A91C7DF9-14D5-467A-9FF8-37A4919BFB57}" srcOrd="1" destOrd="0" presId="urn:microsoft.com/office/officeart/2005/8/layout/vList5"/>
    <dgm:cxn modelId="{1C08FF13-FAE1-4267-9D9A-5F85494E7273}" type="presParOf" srcId="{BBA899EC-4237-47C9-B6E8-0FBA726CEB7E}" destId="{0AB44FC6-BAD1-4D88-B242-5C10C4DE71F9}" srcOrd="3" destOrd="0" presId="urn:microsoft.com/office/officeart/2005/8/layout/vList5"/>
    <dgm:cxn modelId="{DB655C93-B911-4B05-995B-0DB8B665200A}" type="presParOf" srcId="{BBA899EC-4237-47C9-B6E8-0FBA726CEB7E}" destId="{2212D910-49F1-4AE7-BAB9-73924C0A3ECB}" srcOrd="4" destOrd="0" presId="urn:microsoft.com/office/officeart/2005/8/layout/vList5"/>
    <dgm:cxn modelId="{3A99D270-01FA-4A89-8549-DC23F669DC32}" type="presParOf" srcId="{2212D910-49F1-4AE7-BAB9-73924C0A3ECB}" destId="{A485BF1E-EA30-4FF2-B6EA-341217C13613}" srcOrd="0" destOrd="0" presId="urn:microsoft.com/office/officeart/2005/8/layout/vList5"/>
    <dgm:cxn modelId="{F7DFBE66-3193-4FEB-B03E-049BF471074E}" type="presParOf" srcId="{2212D910-49F1-4AE7-BAB9-73924C0A3ECB}" destId="{EC52422D-232C-45B6-89DA-6E768DE9C2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CEDFF-CCF1-40ED-ADBE-21B02B418A2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F0E395B-4D10-4F2B-ACFC-213E0D4E1E65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інтелектуального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Лейфом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Едвинссоном</a:t>
          </a:r>
          <a:endParaRPr lang="ru-RU" dirty="0"/>
        </a:p>
      </dgm:t>
    </dgm:pt>
    <dgm:pt modelId="{8E2FB068-85DA-4D59-A2D5-AED08208460F}" type="parTrans" cxnId="{56CADF4C-AD47-464E-8415-D5907F0E1977}">
      <dgm:prSet/>
      <dgm:spPr/>
      <dgm:t>
        <a:bodyPr/>
        <a:lstStyle/>
        <a:p>
          <a:endParaRPr lang="ru-RU"/>
        </a:p>
      </dgm:t>
    </dgm:pt>
    <dgm:pt modelId="{8A09C1C5-42B1-4C4C-9E68-C14A9189C3FE}" type="sibTrans" cxnId="{56CADF4C-AD47-464E-8415-D5907F0E1977}">
      <dgm:prSet/>
      <dgm:spPr/>
      <dgm:t>
        <a:bodyPr/>
        <a:lstStyle/>
        <a:p>
          <a:endParaRPr lang="ru-RU"/>
        </a:p>
      </dgm:t>
    </dgm:pt>
    <dgm:pt modelId="{97E4376B-26BE-41E9-BFD3-BA067B185403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Людський капітал</a:t>
          </a:r>
          <a:endParaRPr lang="ru-RU" dirty="0"/>
        </a:p>
      </dgm:t>
    </dgm:pt>
    <dgm:pt modelId="{9438B3D9-D7C1-4C6E-ADDA-DFB849169043}" type="parTrans" cxnId="{8864DAEB-DACE-470B-83EB-5F0ECD9927B6}">
      <dgm:prSet/>
      <dgm:spPr/>
      <dgm:t>
        <a:bodyPr/>
        <a:lstStyle/>
        <a:p>
          <a:endParaRPr lang="ru-RU"/>
        </a:p>
      </dgm:t>
    </dgm:pt>
    <dgm:pt modelId="{6589CFF7-F467-43F1-9CB1-66C8C0861741}" type="sibTrans" cxnId="{8864DAEB-DACE-470B-83EB-5F0ECD9927B6}">
      <dgm:prSet/>
      <dgm:spPr/>
      <dgm:t>
        <a:bodyPr/>
        <a:lstStyle/>
        <a:p>
          <a:endParaRPr lang="ru-RU"/>
        </a:p>
      </dgm:t>
    </dgm:pt>
    <dgm:pt modelId="{9C8F1F16-DDBA-48DB-B467-A4F4CCC86078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Структурний капітал</a:t>
          </a:r>
          <a:endParaRPr lang="ru-RU" dirty="0"/>
        </a:p>
      </dgm:t>
    </dgm:pt>
    <dgm:pt modelId="{72DCF805-FC0D-43E4-A815-1711B99C0457}" type="parTrans" cxnId="{5B39836C-27A1-487A-8E76-4E604CE6C7A1}">
      <dgm:prSet/>
      <dgm:spPr/>
      <dgm:t>
        <a:bodyPr/>
        <a:lstStyle/>
        <a:p>
          <a:endParaRPr lang="ru-RU"/>
        </a:p>
      </dgm:t>
    </dgm:pt>
    <dgm:pt modelId="{86103C55-655F-44E6-9E7E-A219C1B7934A}" type="sibTrans" cxnId="{5B39836C-27A1-487A-8E76-4E604CE6C7A1}">
      <dgm:prSet/>
      <dgm:spPr/>
      <dgm:t>
        <a:bodyPr/>
        <a:lstStyle/>
        <a:p>
          <a:endParaRPr lang="ru-RU"/>
        </a:p>
      </dgm:t>
    </dgm:pt>
    <dgm:pt modelId="{36586CB0-C043-4D33-B485-4FFD8DBB6B90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Клієнтський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капітал</a:t>
          </a:r>
          <a:endParaRPr lang="ru-RU" dirty="0"/>
        </a:p>
      </dgm:t>
    </dgm:pt>
    <dgm:pt modelId="{40C07695-C345-47E0-B35F-CFA849C4BB2D}" type="parTrans" cxnId="{6E3C81D4-DF38-4A85-B94E-C115AB93652F}">
      <dgm:prSet/>
      <dgm:spPr/>
      <dgm:t>
        <a:bodyPr/>
        <a:lstStyle/>
        <a:p>
          <a:endParaRPr lang="ru-RU"/>
        </a:p>
      </dgm:t>
    </dgm:pt>
    <dgm:pt modelId="{4636F560-AA41-4A2E-8640-7FF3B11F22FE}" type="sibTrans" cxnId="{6E3C81D4-DF38-4A85-B94E-C115AB93652F}">
      <dgm:prSet/>
      <dgm:spPr/>
      <dgm:t>
        <a:bodyPr/>
        <a:lstStyle/>
        <a:p>
          <a:endParaRPr lang="ru-RU"/>
        </a:p>
      </dgm:t>
    </dgm:pt>
    <dgm:pt modelId="{63F528F1-4276-4F97-B866-42A201C8C32A}">
      <dgm:prSet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Організаційний капітал</a:t>
          </a:r>
          <a:endParaRPr lang="ru-RU" dirty="0"/>
        </a:p>
      </dgm:t>
    </dgm:pt>
    <dgm:pt modelId="{058A8485-CE16-4B50-B6A9-7EB430F98FF5}" type="parTrans" cxnId="{5B5B104B-C603-48B1-A366-FC4D2971389D}">
      <dgm:prSet/>
      <dgm:spPr/>
      <dgm:t>
        <a:bodyPr/>
        <a:lstStyle/>
        <a:p>
          <a:endParaRPr lang="ru-RU"/>
        </a:p>
      </dgm:t>
    </dgm:pt>
    <dgm:pt modelId="{F8DD2A38-998B-426E-91BF-513140B03DA0}" type="sibTrans" cxnId="{5B5B104B-C603-48B1-A366-FC4D2971389D}">
      <dgm:prSet/>
      <dgm:spPr/>
      <dgm:t>
        <a:bodyPr/>
        <a:lstStyle/>
        <a:p>
          <a:endParaRPr lang="ru-RU"/>
        </a:p>
      </dgm:t>
    </dgm:pt>
    <dgm:pt modelId="{9780CDB5-A700-4D54-9F76-C701E1296D3B}">
      <dgm:prSet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Інноваційний капітал</a:t>
          </a:r>
          <a:endParaRPr lang="ru-RU" dirty="0"/>
        </a:p>
      </dgm:t>
    </dgm:pt>
    <dgm:pt modelId="{A264EFA0-C5FD-4487-B13D-BF320D0A37BA}" type="parTrans" cxnId="{6132BD37-AD4F-47FF-B439-0C768AEF3F3B}">
      <dgm:prSet/>
      <dgm:spPr/>
      <dgm:t>
        <a:bodyPr/>
        <a:lstStyle/>
        <a:p>
          <a:endParaRPr lang="ru-RU"/>
        </a:p>
      </dgm:t>
    </dgm:pt>
    <dgm:pt modelId="{6EB76BD3-364D-4E83-AE16-DCA105E98B58}" type="sibTrans" cxnId="{6132BD37-AD4F-47FF-B439-0C768AEF3F3B}">
      <dgm:prSet/>
      <dgm:spPr/>
      <dgm:t>
        <a:bodyPr/>
        <a:lstStyle/>
        <a:p>
          <a:endParaRPr lang="ru-RU"/>
        </a:p>
      </dgm:t>
    </dgm:pt>
    <dgm:pt modelId="{42956067-6AFE-4236-BF82-CAC7D7AA581D}">
      <dgm:prSet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Процесний капітал</a:t>
          </a:r>
          <a:endParaRPr lang="ru-RU" dirty="0"/>
        </a:p>
      </dgm:t>
    </dgm:pt>
    <dgm:pt modelId="{2BEF66B5-CD81-4623-BA32-FAEB1646B2C4}" type="parTrans" cxnId="{1E2AF41A-9CC5-4F48-9EA9-525C93D16CFB}">
      <dgm:prSet/>
      <dgm:spPr/>
      <dgm:t>
        <a:bodyPr/>
        <a:lstStyle/>
        <a:p>
          <a:endParaRPr lang="ru-RU"/>
        </a:p>
      </dgm:t>
    </dgm:pt>
    <dgm:pt modelId="{E22F65B1-108B-4A38-B8D4-38F163FF774C}" type="sibTrans" cxnId="{1E2AF41A-9CC5-4F48-9EA9-525C93D16CFB}">
      <dgm:prSet/>
      <dgm:spPr/>
      <dgm:t>
        <a:bodyPr/>
        <a:lstStyle/>
        <a:p>
          <a:endParaRPr lang="ru-RU"/>
        </a:p>
      </dgm:t>
    </dgm:pt>
    <dgm:pt modelId="{F2D3428D-105F-49D4-A931-FC0CD90ED6AE}" type="pres">
      <dgm:prSet presAssocID="{7ADCEDFF-CCF1-40ED-ADBE-21B02B418A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3C795-2BCE-4274-8470-570132642C29}" type="pres">
      <dgm:prSet presAssocID="{6F0E395B-4D10-4F2B-ACFC-213E0D4E1E65}" presName="root1" presStyleCnt="0"/>
      <dgm:spPr/>
    </dgm:pt>
    <dgm:pt modelId="{2BBB4B3A-02FF-4640-95AC-807B15A9A9DE}" type="pres">
      <dgm:prSet presAssocID="{6F0E395B-4D10-4F2B-ACFC-213E0D4E1E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5A02FF-BDD7-4FB2-AAE0-89FCE5B3DDD9}" type="pres">
      <dgm:prSet presAssocID="{6F0E395B-4D10-4F2B-ACFC-213E0D4E1E65}" presName="level2hierChild" presStyleCnt="0"/>
      <dgm:spPr/>
    </dgm:pt>
    <dgm:pt modelId="{8CEC87D2-9891-4DC0-93C9-990B8F72770F}" type="pres">
      <dgm:prSet presAssocID="{9438B3D9-D7C1-4C6E-ADDA-DFB84916904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96E9340-D19A-4703-A349-3019A9CCF456}" type="pres">
      <dgm:prSet presAssocID="{9438B3D9-D7C1-4C6E-ADDA-DFB84916904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6EE009D-25EE-467C-929E-460BC3927AC0}" type="pres">
      <dgm:prSet presAssocID="{97E4376B-26BE-41E9-BFD3-BA067B185403}" presName="root2" presStyleCnt="0"/>
      <dgm:spPr/>
    </dgm:pt>
    <dgm:pt modelId="{96A2C00D-1D69-42B6-8F3F-F9D928C4CEDE}" type="pres">
      <dgm:prSet presAssocID="{97E4376B-26BE-41E9-BFD3-BA067B18540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6C973F-06BA-468D-8623-8883B2A27587}" type="pres">
      <dgm:prSet presAssocID="{97E4376B-26BE-41E9-BFD3-BA067B185403}" presName="level3hierChild" presStyleCnt="0"/>
      <dgm:spPr/>
    </dgm:pt>
    <dgm:pt modelId="{95A4C5B5-88E5-448C-B481-FDC6DEA203B0}" type="pres">
      <dgm:prSet presAssocID="{72DCF805-FC0D-43E4-A815-1711B99C045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276F838-090B-4CD9-86BC-024300009939}" type="pres">
      <dgm:prSet presAssocID="{72DCF805-FC0D-43E4-A815-1711B99C045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639DABD-0D77-4063-85BE-197572E6C3FD}" type="pres">
      <dgm:prSet presAssocID="{9C8F1F16-DDBA-48DB-B467-A4F4CCC86078}" presName="root2" presStyleCnt="0"/>
      <dgm:spPr/>
    </dgm:pt>
    <dgm:pt modelId="{75005797-ED63-4287-AD24-BD578C702FB4}" type="pres">
      <dgm:prSet presAssocID="{9C8F1F16-DDBA-48DB-B467-A4F4CCC8607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27520F-DD16-49CF-BC70-AE0AF3F46236}" type="pres">
      <dgm:prSet presAssocID="{9C8F1F16-DDBA-48DB-B467-A4F4CCC86078}" presName="level3hierChild" presStyleCnt="0"/>
      <dgm:spPr/>
    </dgm:pt>
    <dgm:pt modelId="{B831E1D6-258B-4B35-A307-B93509B3BEC6}" type="pres">
      <dgm:prSet presAssocID="{40C07695-C345-47E0-B35F-CFA849C4BB2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421B661-31B5-4592-BAD3-2713887BEB47}" type="pres">
      <dgm:prSet presAssocID="{40C07695-C345-47E0-B35F-CFA849C4BB2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7CCF175-C9DF-4DDF-AAD8-1BFD2A93D0A0}" type="pres">
      <dgm:prSet presAssocID="{36586CB0-C043-4D33-B485-4FFD8DBB6B90}" presName="root2" presStyleCnt="0"/>
      <dgm:spPr/>
    </dgm:pt>
    <dgm:pt modelId="{45E47538-09D2-43C1-B5B7-793EDC8F7999}" type="pres">
      <dgm:prSet presAssocID="{36586CB0-C043-4D33-B485-4FFD8DBB6B9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BD2F1C-74FF-4A67-8AAA-8CAFE4A3E8A3}" type="pres">
      <dgm:prSet presAssocID="{36586CB0-C043-4D33-B485-4FFD8DBB6B90}" presName="level3hierChild" presStyleCnt="0"/>
      <dgm:spPr/>
    </dgm:pt>
    <dgm:pt modelId="{A344DEB3-41F5-4A3A-AB8C-0ED487687130}" type="pres">
      <dgm:prSet presAssocID="{058A8485-CE16-4B50-B6A9-7EB430F98FF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45ECB6C-5DED-4872-9410-CF95B9865FFB}" type="pres">
      <dgm:prSet presAssocID="{058A8485-CE16-4B50-B6A9-7EB430F98FF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BAC0E4A-695D-452E-BA72-EF8ACD2F7578}" type="pres">
      <dgm:prSet presAssocID="{63F528F1-4276-4F97-B866-42A201C8C32A}" presName="root2" presStyleCnt="0"/>
      <dgm:spPr/>
    </dgm:pt>
    <dgm:pt modelId="{9A91354A-518F-4472-8BA5-96F6F04ADFA5}" type="pres">
      <dgm:prSet presAssocID="{63F528F1-4276-4F97-B866-42A201C8C32A}" presName="LevelTwoTextNode" presStyleLbl="node2" presStyleIdx="3" presStyleCnt="4" custLinFactNeighborX="1817" custLinFactNeighborY="-1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C88D3A-5ED4-4A3D-950A-5FEEA0EF05D1}" type="pres">
      <dgm:prSet presAssocID="{63F528F1-4276-4F97-B866-42A201C8C32A}" presName="level3hierChild" presStyleCnt="0"/>
      <dgm:spPr/>
    </dgm:pt>
    <dgm:pt modelId="{1C7281E4-69EF-480B-BA42-509176926FEF}" type="pres">
      <dgm:prSet presAssocID="{A264EFA0-C5FD-4487-B13D-BF320D0A37BA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359F0A53-B79E-48B9-8AAE-ECEF793AD487}" type="pres">
      <dgm:prSet presAssocID="{A264EFA0-C5FD-4487-B13D-BF320D0A37B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75370C2B-FAAB-423C-9CA7-66D0C9074E07}" type="pres">
      <dgm:prSet presAssocID="{9780CDB5-A700-4D54-9F76-C701E1296D3B}" presName="root2" presStyleCnt="0"/>
      <dgm:spPr/>
    </dgm:pt>
    <dgm:pt modelId="{CA1466CF-6C7F-4632-8320-74267BFEE6A8}" type="pres">
      <dgm:prSet presAssocID="{9780CDB5-A700-4D54-9F76-C701E1296D3B}" presName="LevelTwoTextNode" presStyleLbl="node3" presStyleIdx="0" presStyleCnt="2" custLinFactNeighborX="-1207" custLinFactNeighborY="-1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0052A9-EE87-493D-8D6A-EA6204661D28}" type="pres">
      <dgm:prSet presAssocID="{9780CDB5-A700-4D54-9F76-C701E1296D3B}" presName="level3hierChild" presStyleCnt="0"/>
      <dgm:spPr/>
    </dgm:pt>
    <dgm:pt modelId="{26A41BB4-252F-44DA-B566-9575B4748A3D}" type="pres">
      <dgm:prSet presAssocID="{2BEF66B5-CD81-4623-BA32-FAEB1646B2C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2403CA5-46A5-4FC6-BADA-2BA381F7C975}" type="pres">
      <dgm:prSet presAssocID="{2BEF66B5-CD81-4623-BA32-FAEB1646B2C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43D3DC1-B6E7-4134-B5CB-85FDE058BBB0}" type="pres">
      <dgm:prSet presAssocID="{42956067-6AFE-4236-BF82-CAC7D7AA581D}" presName="root2" presStyleCnt="0"/>
      <dgm:spPr/>
    </dgm:pt>
    <dgm:pt modelId="{D201FBF9-1294-4FB3-B9DC-AC974C5888A4}" type="pres">
      <dgm:prSet presAssocID="{42956067-6AFE-4236-BF82-CAC7D7AA581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0D0E8-1D0E-4F18-B0A7-DF0864BA67D0}" type="pres">
      <dgm:prSet presAssocID="{42956067-6AFE-4236-BF82-CAC7D7AA581D}" presName="level3hierChild" presStyleCnt="0"/>
      <dgm:spPr/>
    </dgm:pt>
  </dgm:ptLst>
  <dgm:cxnLst>
    <dgm:cxn modelId="{E04FE54B-518A-4D36-B660-7E71AFA2F2F4}" type="presOf" srcId="{2BEF66B5-CD81-4623-BA32-FAEB1646B2C4}" destId="{26A41BB4-252F-44DA-B566-9575B4748A3D}" srcOrd="0" destOrd="0" presId="urn:microsoft.com/office/officeart/2008/layout/HorizontalMultiLevelHierarchy"/>
    <dgm:cxn modelId="{12F358CA-4864-4115-838E-0D593376E244}" type="presOf" srcId="{36586CB0-C043-4D33-B485-4FFD8DBB6B90}" destId="{45E47538-09D2-43C1-B5B7-793EDC8F7999}" srcOrd="0" destOrd="0" presId="urn:microsoft.com/office/officeart/2008/layout/HorizontalMultiLevelHierarchy"/>
    <dgm:cxn modelId="{409A8EA7-7FFF-4C48-943F-696613E5B81D}" type="presOf" srcId="{97E4376B-26BE-41E9-BFD3-BA067B185403}" destId="{96A2C00D-1D69-42B6-8F3F-F9D928C4CEDE}" srcOrd="0" destOrd="0" presId="urn:microsoft.com/office/officeart/2008/layout/HorizontalMultiLevelHierarchy"/>
    <dgm:cxn modelId="{D39E47E3-E3A2-43E1-97F0-374440FC0D05}" type="presOf" srcId="{058A8485-CE16-4B50-B6A9-7EB430F98FF5}" destId="{545ECB6C-5DED-4872-9410-CF95B9865FFB}" srcOrd="1" destOrd="0" presId="urn:microsoft.com/office/officeart/2008/layout/HorizontalMultiLevelHierarchy"/>
    <dgm:cxn modelId="{1BF18B86-526C-4F5C-B432-1FB4F0728B11}" type="presOf" srcId="{6F0E395B-4D10-4F2B-ACFC-213E0D4E1E65}" destId="{2BBB4B3A-02FF-4640-95AC-807B15A9A9DE}" srcOrd="0" destOrd="0" presId="urn:microsoft.com/office/officeart/2008/layout/HorizontalMultiLevelHierarchy"/>
    <dgm:cxn modelId="{F8CFF531-0E66-4674-B2C3-BFF3E930591B}" type="presOf" srcId="{9780CDB5-A700-4D54-9F76-C701E1296D3B}" destId="{CA1466CF-6C7F-4632-8320-74267BFEE6A8}" srcOrd="0" destOrd="0" presId="urn:microsoft.com/office/officeart/2008/layout/HorizontalMultiLevelHierarchy"/>
    <dgm:cxn modelId="{1E2AF41A-9CC5-4F48-9EA9-525C93D16CFB}" srcId="{63F528F1-4276-4F97-B866-42A201C8C32A}" destId="{42956067-6AFE-4236-BF82-CAC7D7AA581D}" srcOrd="1" destOrd="0" parTransId="{2BEF66B5-CD81-4623-BA32-FAEB1646B2C4}" sibTransId="{E22F65B1-108B-4A38-B8D4-38F163FF774C}"/>
    <dgm:cxn modelId="{92A51187-14A2-4877-B94E-517802B01BEB}" type="presOf" srcId="{40C07695-C345-47E0-B35F-CFA849C4BB2D}" destId="{4421B661-31B5-4592-BAD3-2713887BEB47}" srcOrd="1" destOrd="0" presId="urn:microsoft.com/office/officeart/2008/layout/HorizontalMultiLevelHierarchy"/>
    <dgm:cxn modelId="{6E3C81D4-DF38-4A85-B94E-C115AB93652F}" srcId="{6F0E395B-4D10-4F2B-ACFC-213E0D4E1E65}" destId="{36586CB0-C043-4D33-B485-4FFD8DBB6B90}" srcOrd="2" destOrd="0" parTransId="{40C07695-C345-47E0-B35F-CFA849C4BB2D}" sibTransId="{4636F560-AA41-4A2E-8640-7FF3B11F22FE}"/>
    <dgm:cxn modelId="{25FC014A-1E2C-4267-B97B-8C9FEEE59302}" type="presOf" srcId="{7ADCEDFF-CCF1-40ED-ADBE-21B02B418A2F}" destId="{F2D3428D-105F-49D4-A931-FC0CD90ED6AE}" srcOrd="0" destOrd="0" presId="urn:microsoft.com/office/officeart/2008/layout/HorizontalMultiLevelHierarchy"/>
    <dgm:cxn modelId="{19FE5E22-1D41-4A0A-8D0A-115CE4D79F0B}" type="presOf" srcId="{9438B3D9-D7C1-4C6E-ADDA-DFB849169043}" destId="{8CEC87D2-9891-4DC0-93C9-990B8F72770F}" srcOrd="0" destOrd="0" presId="urn:microsoft.com/office/officeart/2008/layout/HorizontalMultiLevelHierarchy"/>
    <dgm:cxn modelId="{6132BD37-AD4F-47FF-B439-0C768AEF3F3B}" srcId="{63F528F1-4276-4F97-B866-42A201C8C32A}" destId="{9780CDB5-A700-4D54-9F76-C701E1296D3B}" srcOrd="0" destOrd="0" parTransId="{A264EFA0-C5FD-4487-B13D-BF320D0A37BA}" sibTransId="{6EB76BD3-364D-4E83-AE16-DCA105E98B58}"/>
    <dgm:cxn modelId="{5B39836C-27A1-487A-8E76-4E604CE6C7A1}" srcId="{6F0E395B-4D10-4F2B-ACFC-213E0D4E1E65}" destId="{9C8F1F16-DDBA-48DB-B467-A4F4CCC86078}" srcOrd="1" destOrd="0" parTransId="{72DCF805-FC0D-43E4-A815-1711B99C0457}" sibTransId="{86103C55-655F-44E6-9E7E-A219C1B7934A}"/>
    <dgm:cxn modelId="{56E552D9-7106-4912-AFFF-F796DF9D2FA2}" type="presOf" srcId="{72DCF805-FC0D-43E4-A815-1711B99C0457}" destId="{3276F838-090B-4CD9-86BC-024300009939}" srcOrd="1" destOrd="0" presId="urn:microsoft.com/office/officeart/2008/layout/HorizontalMultiLevelHierarchy"/>
    <dgm:cxn modelId="{8864DAEB-DACE-470B-83EB-5F0ECD9927B6}" srcId="{6F0E395B-4D10-4F2B-ACFC-213E0D4E1E65}" destId="{97E4376B-26BE-41E9-BFD3-BA067B185403}" srcOrd="0" destOrd="0" parTransId="{9438B3D9-D7C1-4C6E-ADDA-DFB849169043}" sibTransId="{6589CFF7-F467-43F1-9CB1-66C8C0861741}"/>
    <dgm:cxn modelId="{CAFD28C3-95D2-467A-B08E-F922AB43E58D}" type="presOf" srcId="{A264EFA0-C5FD-4487-B13D-BF320D0A37BA}" destId="{359F0A53-B79E-48B9-8AAE-ECEF793AD487}" srcOrd="1" destOrd="0" presId="urn:microsoft.com/office/officeart/2008/layout/HorizontalMultiLevelHierarchy"/>
    <dgm:cxn modelId="{FDD5E251-0F91-48B3-A2E8-9E4274B1AF18}" type="presOf" srcId="{9C8F1F16-DDBA-48DB-B467-A4F4CCC86078}" destId="{75005797-ED63-4287-AD24-BD578C702FB4}" srcOrd="0" destOrd="0" presId="urn:microsoft.com/office/officeart/2008/layout/HorizontalMultiLevelHierarchy"/>
    <dgm:cxn modelId="{372D76F4-677C-4B3A-A8C3-2885E8098442}" type="presOf" srcId="{42956067-6AFE-4236-BF82-CAC7D7AA581D}" destId="{D201FBF9-1294-4FB3-B9DC-AC974C5888A4}" srcOrd="0" destOrd="0" presId="urn:microsoft.com/office/officeart/2008/layout/HorizontalMultiLevelHierarchy"/>
    <dgm:cxn modelId="{DEA77E8F-6F64-45AB-AFC2-E38C0B43CD77}" type="presOf" srcId="{72DCF805-FC0D-43E4-A815-1711B99C0457}" destId="{95A4C5B5-88E5-448C-B481-FDC6DEA203B0}" srcOrd="0" destOrd="0" presId="urn:microsoft.com/office/officeart/2008/layout/HorizontalMultiLevelHierarchy"/>
    <dgm:cxn modelId="{140E4B63-0492-4DC9-8407-B1422E3F34FA}" type="presOf" srcId="{9438B3D9-D7C1-4C6E-ADDA-DFB849169043}" destId="{B96E9340-D19A-4703-A349-3019A9CCF456}" srcOrd="1" destOrd="0" presId="urn:microsoft.com/office/officeart/2008/layout/HorizontalMultiLevelHierarchy"/>
    <dgm:cxn modelId="{27976C96-1906-4964-BD44-2383F35A3CC4}" type="presOf" srcId="{40C07695-C345-47E0-B35F-CFA849C4BB2D}" destId="{B831E1D6-258B-4B35-A307-B93509B3BEC6}" srcOrd="0" destOrd="0" presId="urn:microsoft.com/office/officeart/2008/layout/HorizontalMultiLevelHierarchy"/>
    <dgm:cxn modelId="{DC925FAC-B878-459D-82C4-2C9DF815DDA7}" type="presOf" srcId="{A264EFA0-C5FD-4487-B13D-BF320D0A37BA}" destId="{1C7281E4-69EF-480B-BA42-509176926FEF}" srcOrd="0" destOrd="0" presId="urn:microsoft.com/office/officeart/2008/layout/HorizontalMultiLevelHierarchy"/>
    <dgm:cxn modelId="{E7B3E779-74CD-4848-9153-48D69CA77192}" type="presOf" srcId="{058A8485-CE16-4B50-B6A9-7EB430F98FF5}" destId="{A344DEB3-41F5-4A3A-AB8C-0ED487687130}" srcOrd="0" destOrd="0" presId="urn:microsoft.com/office/officeart/2008/layout/HorizontalMultiLevelHierarchy"/>
    <dgm:cxn modelId="{56CADF4C-AD47-464E-8415-D5907F0E1977}" srcId="{7ADCEDFF-CCF1-40ED-ADBE-21B02B418A2F}" destId="{6F0E395B-4D10-4F2B-ACFC-213E0D4E1E65}" srcOrd="0" destOrd="0" parTransId="{8E2FB068-85DA-4D59-A2D5-AED08208460F}" sibTransId="{8A09C1C5-42B1-4C4C-9E68-C14A9189C3FE}"/>
    <dgm:cxn modelId="{5B5B104B-C603-48B1-A366-FC4D2971389D}" srcId="{6F0E395B-4D10-4F2B-ACFC-213E0D4E1E65}" destId="{63F528F1-4276-4F97-B866-42A201C8C32A}" srcOrd="3" destOrd="0" parTransId="{058A8485-CE16-4B50-B6A9-7EB430F98FF5}" sibTransId="{F8DD2A38-998B-426E-91BF-513140B03DA0}"/>
    <dgm:cxn modelId="{C9423B11-2FA8-4DEE-8F6A-E8D5ABBA7865}" type="presOf" srcId="{63F528F1-4276-4F97-B866-42A201C8C32A}" destId="{9A91354A-518F-4472-8BA5-96F6F04ADFA5}" srcOrd="0" destOrd="0" presId="urn:microsoft.com/office/officeart/2008/layout/HorizontalMultiLevelHierarchy"/>
    <dgm:cxn modelId="{2E46B9AB-BE44-4EEA-AE28-6BC1A9191838}" type="presOf" srcId="{2BEF66B5-CD81-4623-BA32-FAEB1646B2C4}" destId="{32403CA5-46A5-4FC6-BADA-2BA381F7C975}" srcOrd="1" destOrd="0" presId="urn:microsoft.com/office/officeart/2008/layout/HorizontalMultiLevelHierarchy"/>
    <dgm:cxn modelId="{E5DF9148-536E-4693-BDC6-23E4A569503F}" type="presParOf" srcId="{F2D3428D-105F-49D4-A931-FC0CD90ED6AE}" destId="{8473C795-2BCE-4274-8470-570132642C29}" srcOrd="0" destOrd="0" presId="urn:microsoft.com/office/officeart/2008/layout/HorizontalMultiLevelHierarchy"/>
    <dgm:cxn modelId="{857E331D-64A2-4149-911D-D929B78FD591}" type="presParOf" srcId="{8473C795-2BCE-4274-8470-570132642C29}" destId="{2BBB4B3A-02FF-4640-95AC-807B15A9A9DE}" srcOrd="0" destOrd="0" presId="urn:microsoft.com/office/officeart/2008/layout/HorizontalMultiLevelHierarchy"/>
    <dgm:cxn modelId="{0C955482-E9B7-4C27-A0A9-2F0F490C639D}" type="presParOf" srcId="{8473C795-2BCE-4274-8470-570132642C29}" destId="{7C5A02FF-BDD7-4FB2-AAE0-89FCE5B3DDD9}" srcOrd="1" destOrd="0" presId="urn:microsoft.com/office/officeart/2008/layout/HorizontalMultiLevelHierarchy"/>
    <dgm:cxn modelId="{B6B08716-D6F9-4FB9-AF6A-325936BCBB71}" type="presParOf" srcId="{7C5A02FF-BDD7-4FB2-AAE0-89FCE5B3DDD9}" destId="{8CEC87D2-9891-4DC0-93C9-990B8F72770F}" srcOrd="0" destOrd="0" presId="urn:microsoft.com/office/officeart/2008/layout/HorizontalMultiLevelHierarchy"/>
    <dgm:cxn modelId="{6961E267-3386-4951-909C-514E2DE1EEE3}" type="presParOf" srcId="{8CEC87D2-9891-4DC0-93C9-990B8F72770F}" destId="{B96E9340-D19A-4703-A349-3019A9CCF456}" srcOrd="0" destOrd="0" presId="urn:microsoft.com/office/officeart/2008/layout/HorizontalMultiLevelHierarchy"/>
    <dgm:cxn modelId="{0A463335-4ADB-4719-83D3-7866FE2E9853}" type="presParOf" srcId="{7C5A02FF-BDD7-4FB2-AAE0-89FCE5B3DDD9}" destId="{46EE009D-25EE-467C-929E-460BC3927AC0}" srcOrd="1" destOrd="0" presId="urn:microsoft.com/office/officeart/2008/layout/HorizontalMultiLevelHierarchy"/>
    <dgm:cxn modelId="{6C5E3650-7D3D-4BEC-8943-E2ADBABE1F22}" type="presParOf" srcId="{46EE009D-25EE-467C-929E-460BC3927AC0}" destId="{96A2C00D-1D69-42B6-8F3F-F9D928C4CEDE}" srcOrd="0" destOrd="0" presId="urn:microsoft.com/office/officeart/2008/layout/HorizontalMultiLevelHierarchy"/>
    <dgm:cxn modelId="{24185FA1-BFC5-4F60-82E1-766052237CBF}" type="presParOf" srcId="{46EE009D-25EE-467C-929E-460BC3927AC0}" destId="{356C973F-06BA-468D-8623-8883B2A27587}" srcOrd="1" destOrd="0" presId="urn:microsoft.com/office/officeart/2008/layout/HorizontalMultiLevelHierarchy"/>
    <dgm:cxn modelId="{0EE08B2C-0965-4B1B-BE92-1AA9BEAC546C}" type="presParOf" srcId="{7C5A02FF-BDD7-4FB2-AAE0-89FCE5B3DDD9}" destId="{95A4C5B5-88E5-448C-B481-FDC6DEA203B0}" srcOrd="2" destOrd="0" presId="urn:microsoft.com/office/officeart/2008/layout/HorizontalMultiLevelHierarchy"/>
    <dgm:cxn modelId="{B60E8640-1C34-40EC-BA71-4EE44783359B}" type="presParOf" srcId="{95A4C5B5-88E5-448C-B481-FDC6DEA203B0}" destId="{3276F838-090B-4CD9-86BC-024300009939}" srcOrd="0" destOrd="0" presId="urn:microsoft.com/office/officeart/2008/layout/HorizontalMultiLevelHierarchy"/>
    <dgm:cxn modelId="{915A0EC5-36C6-41AB-8338-3DD4FD2F033E}" type="presParOf" srcId="{7C5A02FF-BDD7-4FB2-AAE0-89FCE5B3DDD9}" destId="{3639DABD-0D77-4063-85BE-197572E6C3FD}" srcOrd="3" destOrd="0" presId="urn:microsoft.com/office/officeart/2008/layout/HorizontalMultiLevelHierarchy"/>
    <dgm:cxn modelId="{DB223D61-0C2F-4AA5-824E-29A5F68E934D}" type="presParOf" srcId="{3639DABD-0D77-4063-85BE-197572E6C3FD}" destId="{75005797-ED63-4287-AD24-BD578C702FB4}" srcOrd="0" destOrd="0" presId="urn:microsoft.com/office/officeart/2008/layout/HorizontalMultiLevelHierarchy"/>
    <dgm:cxn modelId="{E1576AFE-9DFE-4D77-B142-BFEBA8854540}" type="presParOf" srcId="{3639DABD-0D77-4063-85BE-197572E6C3FD}" destId="{9027520F-DD16-49CF-BC70-AE0AF3F46236}" srcOrd="1" destOrd="0" presId="urn:microsoft.com/office/officeart/2008/layout/HorizontalMultiLevelHierarchy"/>
    <dgm:cxn modelId="{08A83C56-5D68-45B8-80A0-E9F847792FDF}" type="presParOf" srcId="{7C5A02FF-BDD7-4FB2-AAE0-89FCE5B3DDD9}" destId="{B831E1D6-258B-4B35-A307-B93509B3BEC6}" srcOrd="4" destOrd="0" presId="urn:microsoft.com/office/officeart/2008/layout/HorizontalMultiLevelHierarchy"/>
    <dgm:cxn modelId="{528C2ECD-BFBE-4C7B-807E-68D0BA6CF930}" type="presParOf" srcId="{B831E1D6-258B-4B35-A307-B93509B3BEC6}" destId="{4421B661-31B5-4592-BAD3-2713887BEB47}" srcOrd="0" destOrd="0" presId="urn:microsoft.com/office/officeart/2008/layout/HorizontalMultiLevelHierarchy"/>
    <dgm:cxn modelId="{6274C643-538C-4409-94BE-3CDE7D650E42}" type="presParOf" srcId="{7C5A02FF-BDD7-4FB2-AAE0-89FCE5B3DDD9}" destId="{D7CCF175-C9DF-4DDF-AAD8-1BFD2A93D0A0}" srcOrd="5" destOrd="0" presId="urn:microsoft.com/office/officeart/2008/layout/HorizontalMultiLevelHierarchy"/>
    <dgm:cxn modelId="{A6ED1CC9-C3FC-4A1A-B161-A6A11DD40E06}" type="presParOf" srcId="{D7CCF175-C9DF-4DDF-AAD8-1BFD2A93D0A0}" destId="{45E47538-09D2-43C1-B5B7-793EDC8F7999}" srcOrd="0" destOrd="0" presId="urn:microsoft.com/office/officeart/2008/layout/HorizontalMultiLevelHierarchy"/>
    <dgm:cxn modelId="{82444214-E0D4-48FF-84A4-E7CE8D334838}" type="presParOf" srcId="{D7CCF175-C9DF-4DDF-AAD8-1BFD2A93D0A0}" destId="{21BD2F1C-74FF-4A67-8AAA-8CAFE4A3E8A3}" srcOrd="1" destOrd="0" presId="urn:microsoft.com/office/officeart/2008/layout/HorizontalMultiLevelHierarchy"/>
    <dgm:cxn modelId="{21144390-63A0-4804-8B8A-4008949CF187}" type="presParOf" srcId="{7C5A02FF-BDD7-4FB2-AAE0-89FCE5B3DDD9}" destId="{A344DEB3-41F5-4A3A-AB8C-0ED487687130}" srcOrd="6" destOrd="0" presId="urn:microsoft.com/office/officeart/2008/layout/HorizontalMultiLevelHierarchy"/>
    <dgm:cxn modelId="{213D48AE-6833-4271-82AC-4D7350F07E97}" type="presParOf" srcId="{A344DEB3-41F5-4A3A-AB8C-0ED487687130}" destId="{545ECB6C-5DED-4872-9410-CF95B9865FFB}" srcOrd="0" destOrd="0" presId="urn:microsoft.com/office/officeart/2008/layout/HorizontalMultiLevelHierarchy"/>
    <dgm:cxn modelId="{2608009F-590C-4FA4-B040-3BA778F286F7}" type="presParOf" srcId="{7C5A02FF-BDD7-4FB2-AAE0-89FCE5B3DDD9}" destId="{9BAC0E4A-695D-452E-BA72-EF8ACD2F7578}" srcOrd="7" destOrd="0" presId="urn:microsoft.com/office/officeart/2008/layout/HorizontalMultiLevelHierarchy"/>
    <dgm:cxn modelId="{6223170F-6731-463A-8479-49554EA0F516}" type="presParOf" srcId="{9BAC0E4A-695D-452E-BA72-EF8ACD2F7578}" destId="{9A91354A-518F-4472-8BA5-96F6F04ADFA5}" srcOrd="0" destOrd="0" presId="urn:microsoft.com/office/officeart/2008/layout/HorizontalMultiLevelHierarchy"/>
    <dgm:cxn modelId="{E9D787E6-3699-4590-B9F6-9C0AD583DA08}" type="presParOf" srcId="{9BAC0E4A-695D-452E-BA72-EF8ACD2F7578}" destId="{1CC88D3A-5ED4-4A3D-950A-5FEEA0EF05D1}" srcOrd="1" destOrd="0" presId="urn:microsoft.com/office/officeart/2008/layout/HorizontalMultiLevelHierarchy"/>
    <dgm:cxn modelId="{CABF1AF4-53A8-4C37-B6FB-8805C45FDBB1}" type="presParOf" srcId="{1CC88D3A-5ED4-4A3D-950A-5FEEA0EF05D1}" destId="{1C7281E4-69EF-480B-BA42-509176926FEF}" srcOrd="0" destOrd="0" presId="urn:microsoft.com/office/officeart/2008/layout/HorizontalMultiLevelHierarchy"/>
    <dgm:cxn modelId="{7843E796-F00C-4B40-92B1-C63C425F2015}" type="presParOf" srcId="{1C7281E4-69EF-480B-BA42-509176926FEF}" destId="{359F0A53-B79E-48B9-8AAE-ECEF793AD487}" srcOrd="0" destOrd="0" presId="urn:microsoft.com/office/officeart/2008/layout/HorizontalMultiLevelHierarchy"/>
    <dgm:cxn modelId="{555A5C25-F1DF-4CD3-B496-1AC562C2023F}" type="presParOf" srcId="{1CC88D3A-5ED4-4A3D-950A-5FEEA0EF05D1}" destId="{75370C2B-FAAB-423C-9CA7-66D0C9074E07}" srcOrd="1" destOrd="0" presId="urn:microsoft.com/office/officeart/2008/layout/HorizontalMultiLevelHierarchy"/>
    <dgm:cxn modelId="{E6ABC27E-304C-492A-A6CF-ACF18317F3D5}" type="presParOf" srcId="{75370C2B-FAAB-423C-9CA7-66D0C9074E07}" destId="{CA1466CF-6C7F-4632-8320-74267BFEE6A8}" srcOrd="0" destOrd="0" presId="urn:microsoft.com/office/officeart/2008/layout/HorizontalMultiLevelHierarchy"/>
    <dgm:cxn modelId="{0A1BE00E-42C1-438E-B31D-DCBFB6B6C7EC}" type="presParOf" srcId="{75370C2B-FAAB-423C-9CA7-66D0C9074E07}" destId="{5D0052A9-EE87-493D-8D6A-EA6204661D28}" srcOrd="1" destOrd="0" presId="urn:microsoft.com/office/officeart/2008/layout/HorizontalMultiLevelHierarchy"/>
    <dgm:cxn modelId="{80A9FA94-8D0E-42E3-8F52-9D5353416FB3}" type="presParOf" srcId="{1CC88D3A-5ED4-4A3D-950A-5FEEA0EF05D1}" destId="{26A41BB4-252F-44DA-B566-9575B4748A3D}" srcOrd="2" destOrd="0" presId="urn:microsoft.com/office/officeart/2008/layout/HorizontalMultiLevelHierarchy"/>
    <dgm:cxn modelId="{759E515E-7A5F-4073-A2C0-F87C032F709C}" type="presParOf" srcId="{26A41BB4-252F-44DA-B566-9575B4748A3D}" destId="{32403CA5-46A5-4FC6-BADA-2BA381F7C975}" srcOrd="0" destOrd="0" presId="urn:microsoft.com/office/officeart/2008/layout/HorizontalMultiLevelHierarchy"/>
    <dgm:cxn modelId="{876D9A22-7079-4B0A-9155-3835238BCFE8}" type="presParOf" srcId="{1CC88D3A-5ED4-4A3D-950A-5FEEA0EF05D1}" destId="{043D3DC1-B6E7-4134-B5CB-85FDE058BBB0}" srcOrd="3" destOrd="0" presId="urn:microsoft.com/office/officeart/2008/layout/HorizontalMultiLevelHierarchy"/>
    <dgm:cxn modelId="{AFA16A78-B28E-4907-843A-D4B051901B08}" type="presParOf" srcId="{043D3DC1-B6E7-4134-B5CB-85FDE058BBB0}" destId="{D201FBF9-1294-4FB3-B9DC-AC974C5888A4}" srcOrd="0" destOrd="0" presId="urn:microsoft.com/office/officeart/2008/layout/HorizontalMultiLevelHierarchy"/>
    <dgm:cxn modelId="{EB52FD57-645E-4B90-8107-4CC816E126D1}" type="presParOf" srcId="{043D3DC1-B6E7-4134-B5CB-85FDE058BBB0}" destId="{5750D0E8-1D0E-4F18-B0A7-DF0864BA67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451490-F71B-4078-B8D0-42569D9F2D4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0E38B69-DDF6-42A9-931D-C3CC2554F30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Людський капітал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229D1D4-D7A1-4BD5-9D0A-71E0DA80F4B7}" type="parTrans" cxnId="{05C0D2CA-CD17-4588-99DE-0DC2DBEA3A17}">
      <dgm:prSet/>
      <dgm:spPr/>
      <dgm:t>
        <a:bodyPr/>
        <a:lstStyle/>
        <a:p>
          <a:endParaRPr lang="ru-RU"/>
        </a:p>
      </dgm:t>
    </dgm:pt>
    <dgm:pt modelId="{DE42BAEF-2C7E-46D3-9158-04414792036C}" type="sibTrans" cxnId="{05C0D2CA-CD17-4588-99DE-0DC2DBEA3A17}">
      <dgm:prSet/>
      <dgm:spPr/>
      <dgm:t>
        <a:bodyPr/>
        <a:lstStyle/>
        <a:p>
          <a:endParaRPr lang="ru-RU"/>
        </a:p>
      </dgm:t>
    </dgm:pt>
    <dgm:pt modelId="{B6F7D971-A8D2-4D89-8DB4-BA31C14FA58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Структур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ний капітал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CDBA03-B8FD-4F20-808A-558376C66351}" type="parTrans" cxnId="{195971E7-0D33-47A7-823B-E648F8472585}">
      <dgm:prSet/>
      <dgm:spPr/>
      <dgm:t>
        <a:bodyPr/>
        <a:lstStyle/>
        <a:p>
          <a:endParaRPr lang="ru-RU"/>
        </a:p>
      </dgm:t>
    </dgm:pt>
    <dgm:pt modelId="{6B6F688E-725D-456C-BFDF-1DABCA22617C}" type="sibTrans" cxnId="{195971E7-0D33-47A7-823B-E648F8472585}">
      <dgm:prSet/>
      <dgm:spPr/>
      <dgm:t>
        <a:bodyPr/>
        <a:lstStyle/>
        <a:p>
          <a:endParaRPr lang="ru-RU"/>
        </a:p>
      </dgm:t>
    </dgm:pt>
    <dgm:pt modelId="{BAA2D738-ED6E-4CBD-85A4-26BCE0B34E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"все,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залишається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йдуть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додому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"</a:t>
          </a:r>
        </a:p>
      </dgm:t>
    </dgm:pt>
    <dgm:pt modelId="{EB455375-430A-4957-B4A7-A48A126A3FC3}" type="parTrans" cxnId="{0513C8BD-823D-4BDD-920F-E1DFC2410F2A}">
      <dgm:prSet/>
      <dgm:spPr/>
      <dgm:t>
        <a:bodyPr/>
        <a:lstStyle/>
        <a:p>
          <a:endParaRPr lang="ru-RU"/>
        </a:p>
      </dgm:t>
    </dgm:pt>
    <dgm:pt modelId="{2B41FAB2-D96C-4E74-993B-0D36ACE92025}" type="sibTrans" cxnId="{0513C8BD-823D-4BDD-920F-E1DFC2410F2A}">
      <dgm:prSet/>
      <dgm:spPr/>
      <dgm:t>
        <a:bodyPr/>
        <a:lstStyle/>
        <a:p>
          <a:endParaRPr lang="ru-RU"/>
        </a:p>
      </dgm:t>
    </dgm:pt>
    <dgm:pt modelId="{4DE1AF7A-8871-4F8B-80BE-92EE8BFCA07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сукупність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практичних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творчих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здібностей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службовців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dirty="0" err="1">
              <a:latin typeface="Times New Roman" pitchFamily="18" charset="0"/>
              <a:cs typeface="Times New Roman" pitchFamily="18" charset="0"/>
            </a:rPr>
            <a:t>прикладених</a:t>
          </a:r>
          <a:r>
            <a:rPr lang="ru-RU" sz="2000" b="1" i="1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b="1" i="1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latin typeface="Times New Roman" pitchFamily="18" charset="0"/>
              <a:cs typeface="Times New Roman" pitchFamily="18" charset="0"/>
            </a:rPr>
            <a:t>поточних</a:t>
          </a:r>
          <a:r>
            <a:rPr lang="ru-RU" sz="20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>
              <a:latin typeface="Times New Roman" pitchFamily="18" charset="0"/>
              <a:cs typeface="Times New Roman" pitchFamily="18" charset="0"/>
            </a:rPr>
            <a:t>завдань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DCF90694-C8FD-4AC3-9145-6A9F815DD6B0}" type="parTrans" cxnId="{2BA5914C-2746-4EAF-BE23-ED894D0A6B48}">
      <dgm:prSet/>
      <dgm:spPr/>
      <dgm:t>
        <a:bodyPr/>
        <a:lstStyle/>
        <a:p>
          <a:endParaRPr lang="ru-RU"/>
        </a:p>
      </dgm:t>
    </dgm:pt>
    <dgm:pt modelId="{3C722240-7652-46FE-866D-5ECD78905C1A}" type="sibTrans" cxnId="{2BA5914C-2746-4EAF-BE23-ED894D0A6B48}">
      <dgm:prSet/>
      <dgm:spPr/>
      <dgm:t>
        <a:bodyPr/>
        <a:lstStyle/>
        <a:p>
          <a:endParaRPr lang="ru-RU"/>
        </a:p>
      </dgm:t>
    </dgm:pt>
    <dgm:pt modelId="{0ED88A69-BA74-4541-BD85-92207592D14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Клієнтський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капітал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A827115-9B38-4B24-BDBA-17AE2D537499}" type="parTrans" cxnId="{C47495FD-61EA-4A3D-A2CD-DC49BF79D88F}">
      <dgm:prSet/>
      <dgm:spPr/>
      <dgm:t>
        <a:bodyPr/>
        <a:lstStyle/>
        <a:p>
          <a:endParaRPr lang="ru-RU"/>
        </a:p>
      </dgm:t>
    </dgm:pt>
    <dgm:pt modelId="{7FA379A4-DF9B-4F87-BD9B-3C70712415E3}" type="sibTrans" cxnId="{C47495FD-61EA-4A3D-A2CD-DC49BF79D88F}">
      <dgm:prSet/>
      <dgm:spPr/>
      <dgm:t>
        <a:bodyPr/>
        <a:lstStyle/>
        <a:p>
          <a:endParaRPr lang="ru-RU"/>
        </a:p>
      </dgm:t>
    </dgm:pt>
    <dgm:pt modelId="{FA68E211-0E93-444B-9D0C-70EC5525535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база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споживачів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характер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зв'язків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з ними і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потенціал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взаємовідносин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65D1764-B59B-4DE3-A4C2-66EDBF8E45DE}" type="parTrans" cxnId="{93BDDF59-FC42-4483-9A42-652AE952E650}">
      <dgm:prSet/>
      <dgm:spPr/>
      <dgm:t>
        <a:bodyPr/>
        <a:lstStyle/>
        <a:p>
          <a:endParaRPr lang="ru-RU"/>
        </a:p>
      </dgm:t>
    </dgm:pt>
    <dgm:pt modelId="{8D941258-89C0-49F9-9E29-9EB39D383B4F}" type="sibTrans" cxnId="{93BDDF59-FC42-4483-9A42-652AE952E650}">
      <dgm:prSet/>
      <dgm:spPr/>
      <dgm:t>
        <a:bodyPr/>
        <a:lstStyle/>
        <a:p>
          <a:endParaRPr lang="ru-RU"/>
        </a:p>
      </dgm:t>
    </dgm:pt>
    <dgm:pt modelId="{A26D6506-52FD-4614-8252-D3DFA0A2E824}" type="pres">
      <dgm:prSet presAssocID="{7E451490-F71B-4078-B8D0-42569D9F2D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36F27-AF42-42C4-B3AB-60131F01F666}" type="pres">
      <dgm:prSet presAssocID="{50E38B69-DDF6-42A9-931D-C3CC2554F309}" presName="linNode" presStyleCnt="0"/>
      <dgm:spPr/>
    </dgm:pt>
    <dgm:pt modelId="{1D97B1C5-72E1-4686-B943-AD0C708E654D}" type="pres">
      <dgm:prSet presAssocID="{50E38B69-DDF6-42A9-931D-C3CC2554F309}" presName="parentText" presStyleLbl="node1" presStyleIdx="0" presStyleCnt="3" custScaleX="57461" custLinFactNeighborX="-11964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5C7FE-79A1-4977-9694-D1785891FECF}" type="pres">
      <dgm:prSet presAssocID="{50E38B69-DDF6-42A9-931D-C3CC2554F309}" presName="descendantText" presStyleLbl="alignAccFollowNode1" presStyleIdx="0" presStyleCnt="3" custScaleX="123411" custLinFactNeighborY="5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F2DD9-001D-405A-84E7-1AC46B7D97C8}" type="pres">
      <dgm:prSet presAssocID="{DE42BAEF-2C7E-46D3-9158-04414792036C}" presName="sp" presStyleCnt="0"/>
      <dgm:spPr/>
    </dgm:pt>
    <dgm:pt modelId="{EFF6CB25-417E-4DDE-976B-CADD8C054599}" type="pres">
      <dgm:prSet presAssocID="{B6F7D971-A8D2-4D89-8DB4-BA31C14FA58E}" presName="linNode" presStyleCnt="0"/>
      <dgm:spPr/>
    </dgm:pt>
    <dgm:pt modelId="{D3AB8790-4D97-46AD-A7D4-B281CECF480D}" type="pres">
      <dgm:prSet presAssocID="{B6F7D971-A8D2-4D89-8DB4-BA31C14FA58E}" presName="parentText" presStyleLbl="node1" presStyleIdx="1" presStyleCnt="3" custScaleX="57461" custLinFactNeighborX="-11964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32129-4182-4898-A955-9260625F8D49}" type="pres">
      <dgm:prSet presAssocID="{B6F7D971-A8D2-4D89-8DB4-BA31C14FA58E}" presName="descendantText" presStyleLbl="alignAccFollowNode1" presStyleIdx="1" presStyleCnt="3" custScaleX="123411" custLinFactNeighborY="5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F1CB1-59C5-445D-82AF-35C1B5D37F8D}" type="pres">
      <dgm:prSet presAssocID="{6B6F688E-725D-456C-BFDF-1DABCA22617C}" presName="sp" presStyleCnt="0"/>
      <dgm:spPr/>
    </dgm:pt>
    <dgm:pt modelId="{7B5B23F4-BD92-4BD3-B05B-9B8FF64887D4}" type="pres">
      <dgm:prSet presAssocID="{0ED88A69-BA74-4541-BD85-92207592D140}" presName="linNode" presStyleCnt="0"/>
      <dgm:spPr/>
    </dgm:pt>
    <dgm:pt modelId="{DC291A87-12D6-4C06-9C9C-D7052D248FD7}" type="pres">
      <dgm:prSet presAssocID="{0ED88A69-BA74-4541-BD85-92207592D140}" presName="parentText" presStyleLbl="node1" presStyleIdx="2" presStyleCnt="3" custScaleX="61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19F7-7289-4E61-80D9-F71965CF0249}" type="pres">
      <dgm:prSet presAssocID="{0ED88A69-BA74-4541-BD85-92207592D140}" presName="descendantText" presStyleLbl="alignAccFollowNode1" presStyleIdx="2" presStyleCnt="3" custScaleX="128994" custLinFactNeighborX="2357" custLinFactNeighborY="-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19516-A769-40E1-BA74-7443DB3D37C5}" type="presOf" srcId="{4DE1AF7A-8871-4F8B-80BE-92EE8BFCA074}" destId="{8D95C7FE-79A1-4977-9694-D1785891FECF}" srcOrd="0" destOrd="0" presId="urn:microsoft.com/office/officeart/2005/8/layout/vList5"/>
    <dgm:cxn modelId="{C47495FD-61EA-4A3D-A2CD-DC49BF79D88F}" srcId="{7E451490-F71B-4078-B8D0-42569D9F2D44}" destId="{0ED88A69-BA74-4541-BD85-92207592D140}" srcOrd="2" destOrd="0" parTransId="{CA827115-9B38-4B24-BDBA-17AE2D537499}" sibTransId="{7FA379A4-DF9B-4F87-BD9B-3C70712415E3}"/>
    <dgm:cxn modelId="{F5C7724A-9DB3-4B53-B75E-8428BF72FA5F}" type="presOf" srcId="{B6F7D971-A8D2-4D89-8DB4-BA31C14FA58E}" destId="{D3AB8790-4D97-46AD-A7D4-B281CECF480D}" srcOrd="0" destOrd="0" presId="urn:microsoft.com/office/officeart/2005/8/layout/vList5"/>
    <dgm:cxn modelId="{2BA5914C-2746-4EAF-BE23-ED894D0A6B48}" srcId="{50E38B69-DDF6-42A9-931D-C3CC2554F309}" destId="{4DE1AF7A-8871-4F8B-80BE-92EE8BFCA074}" srcOrd="0" destOrd="0" parTransId="{DCF90694-C8FD-4AC3-9145-6A9F815DD6B0}" sibTransId="{3C722240-7652-46FE-866D-5ECD78905C1A}"/>
    <dgm:cxn modelId="{EF0F6864-894F-424B-BAC8-E3BE2154AD4D}" type="presOf" srcId="{7E451490-F71B-4078-B8D0-42569D9F2D44}" destId="{A26D6506-52FD-4614-8252-D3DFA0A2E824}" srcOrd="0" destOrd="0" presId="urn:microsoft.com/office/officeart/2005/8/layout/vList5"/>
    <dgm:cxn modelId="{34FD2333-075E-4042-B43E-9477D664A852}" type="presOf" srcId="{BAA2D738-ED6E-4CBD-85A4-26BCE0B34E52}" destId="{2B832129-4182-4898-A955-9260625F8D49}" srcOrd="0" destOrd="0" presId="urn:microsoft.com/office/officeart/2005/8/layout/vList5"/>
    <dgm:cxn modelId="{9BB6739F-F2C0-4842-BBBD-AA46FE963DF3}" type="presOf" srcId="{50E38B69-DDF6-42A9-931D-C3CC2554F309}" destId="{1D97B1C5-72E1-4686-B943-AD0C708E654D}" srcOrd="0" destOrd="0" presId="urn:microsoft.com/office/officeart/2005/8/layout/vList5"/>
    <dgm:cxn modelId="{3592D578-0D75-4659-9987-DA995282B94A}" type="presOf" srcId="{FA68E211-0E93-444B-9D0C-70EC5525535B}" destId="{21BB19F7-7289-4E61-80D9-F71965CF0249}" srcOrd="0" destOrd="0" presId="urn:microsoft.com/office/officeart/2005/8/layout/vList5"/>
    <dgm:cxn modelId="{084ECF9A-F456-48BF-9803-59941C657DBC}" type="presOf" srcId="{0ED88A69-BA74-4541-BD85-92207592D140}" destId="{DC291A87-12D6-4C06-9C9C-D7052D248FD7}" srcOrd="0" destOrd="0" presId="urn:microsoft.com/office/officeart/2005/8/layout/vList5"/>
    <dgm:cxn modelId="{195971E7-0D33-47A7-823B-E648F8472585}" srcId="{7E451490-F71B-4078-B8D0-42569D9F2D44}" destId="{B6F7D971-A8D2-4D89-8DB4-BA31C14FA58E}" srcOrd="1" destOrd="0" parTransId="{6DCDBA03-B8FD-4F20-808A-558376C66351}" sibTransId="{6B6F688E-725D-456C-BFDF-1DABCA22617C}"/>
    <dgm:cxn modelId="{05C0D2CA-CD17-4588-99DE-0DC2DBEA3A17}" srcId="{7E451490-F71B-4078-B8D0-42569D9F2D44}" destId="{50E38B69-DDF6-42A9-931D-C3CC2554F309}" srcOrd="0" destOrd="0" parTransId="{F229D1D4-D7A1-4BD5-9D0A-71E0DA80F4B7}" sibTransId="{DE42BAEF-2C7E-46D3-9158-04414792036C}"/>
    <dgm:cxn modelId="{0513C8BD-823D-4BDD-920F-E1DFC2410F2A}" srcId="{B6F7D971-A8D2-4D89-8DB4-BA31C14FA58E}" destId="{BAA2D738-ED6E-4CBD-85A4-26BCE0B34E52}" srcOrd="0" destOrd="0" parTransId="{EB455375-430A-4957-B4A7-A48A126A3FC3}" sibTransId="{2B41FAB2-D96C-4E74-993B-0D36ACE92025}"/>
    <dgm:cxn modelId="{93BDDF59-FC42-4483-9A42-652AE952E650}" srcId="{0ED88A69-BA74-4541-BD85-92207592D140}" destId="{FA68E211-0E93-444B-9D0C-70EC5525535B}" srcOrd="0" destOrd="0" parTransId="{C65D1764-B59B-4DE3-A4C2-66EDBF8E45DE}" sibTransId="{8D941258-89C0-49F9-9E29-9EB39D383B4F}"/>
    <dgm:cxn modelId="{4B3E0F73-F423-49C2-9BB2-51085ACA6548}" type="presParOf" srcId="{A26D6506-52FD-4614-8252-D3DFA0A2E824}" destId="{D0436F27-AF42-42C4-B3AB-60131F01F666}" srcOrd="0" destOrd="0" presId="urn:microsoft.com/office/officeart/2005/8/layout/vList5"/>
    <dgm:cxn modelId="{E449B7E7-A437-471C-9708-C2C6FC4F59DE}" type="presParOf" srcId="{D0436F27-AF42-42C4-B3AB-60131F01F666}" destId="{1D97B1C5-72E1-4686-B943-AD0C708E654D}" srcOrd="0" destOrd="0" presId="urn:microsoft.com/office/officeart/2005/8/layout/vList5"/>
    <dgm:cxn modelId="{245C443B-D7E5-4AF2-9CD9-74FF488E6C7A}" type="presParOf" srcId="{D0436F27-AF42-42C4-B3AB-60131F01F666}" destId="{8D95C7FE-79A1-4977-9694-D1785891FECF}" srcOrd="1" destOrd="0" presId="urn:microsoft.com/office/officeart/2005/8/layout/vList5"/>
    <dgm:cxn modelId="{4ACB35F8-B96E-4C6F-9A8A-064D465896EA}" type="presParOf" srcId="{A26D6506-52FD-4614-8252-D3DFA0A2E824}" destId="{200F2DD9-001D-405A-84E7-1AC46B7D97C8}" srcOrd="1" destOrd="0" presId="urn:microsoft.com/office/officeart/2005/8/layout/vList5"/>
    <dgm:cxn modelId="{F4B564C5-743E-467B-89EF-DA04B1995E6E}" type="presParOf" srcId="{A26D6506-52FD-4614-8252-D3DFA0A2E824}" destId="{EFF6CB25-417E-4DDE-976B-CADD8C054599}" srcOrd="2" destOrd="0" presId="urn:microsoft.com/office/officeart/2005/8/layout/vList5"/>
    <dgm:cxn modelId="{43D3F5C3-781D-46E9-95D4-53C46B55CCCD}" type="presParOf" srcId="{EFF6CB25-417E-4DDE-976B-CADD8C054599}" destId="{D3AB8790-4D97-46AD-A7D4-B281CECF480D}" srcOrd="0" destOrd="0" presId="urn:microsoft.com/office/officeart/2005/8/layout/vList5"/>
    <dgm:cxn modelId="{BD856337-F63F-4F98-9E29-3FDB2F713F26}" type="presParOf" srcId="{EFF6CB25-417E-4DDE-976B-CADD8C054599}" destId="{2B832129-4182-4898-A955-9260625F8D49}" srcOrd="1" destOrd="0" presId="urn:microsoft.com/office/officeart/2005/8/layout/vList5"/>
    <dgm:cxn modelId="{7A7DC4B3-7467-48A5-95BD-0DEDA5D5650A}" type="presParOf" srcId="{A26D6506-52FD-4614-8252-D3DFA0A2E824}" destId="{9CCF1CB1-59C5-445D-82AF-35C1B5D37F8D}" srcOrd="3" destOrd="0" presId="urn:microsoft.com/office/officeart/2005/8/layout/vList5"/>
    <dgm:cxn modelId="{49EAFB8D-A3FE-4C23-9801-285EA7081EFA}" type="presParOf" srcId="{A26D6506-52FD-4614-8252-D3DFA0A2E824}" destId="{7B5B23F4-BD92-4BD3-B05B-9B8FF64887D4}" srcOrd="4" destOrd="0" presId="urn:microsoft.com/office/officeart/2005/8/layout/vList5"/>
    <dgm:cxn modelId="{335289B0-E27C-4CFA-8E20-0FA944CEEB89}" type="presParOf" srcId="{7B5B23F4-BD92-4BD3-B05B-9B8FF64887D4}" destId="{DC291A87-12D6-4C06-9C9C-D7052D248FD7}" srcOrd="0" destOrd="0" presId="urn:microsoft.com/office/officeart/2005/8/layout/vList5"/>
    <dgm:cxn modelId="{6D2CD337-D923-457B-BF5E-8B28E5B011B2}" type="presParOf" srcId="{7B5B23F4-BD92-4BD3-B05B-9B8FF64887D4}" destId="{21BB19F7-7289-4E61-80D9-F71965CF02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D891C-D53A-4A90-B8E3-4ECD7EFF8A62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E26D061-DAF1-42E3-B68A-CBEC351293BC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Організаційний капітал</a:t>
          </a:r>
        </a:p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систематизована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формалізована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компетентність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+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посилюють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творчу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ефективність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організаційні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спрямовані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продукту і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вартості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2FED1B64-390D-4438-AB53-90B512045E2A}" type="parTrans" cxnId="{AA44466D-D176-47EA-9B50-C6B71A4D8BDD}">
      <dgm:prSet/>
      <dgm:spPr/>
      <dgm:t>
        <a:bodyPr/>
        <a:lstStyle/>
        <a:p>
          <a:endParaRPr lang="ru-RU"/>
        </a:p>
      </dgm:t>
    </dgm:pt>
    <dgm:pt modelId="{04C4DDAC-9D22-4D55-BDA5-CF5054F480C4}" type="sibTrans" cxnId="{AA44466D-D176-47EA-9B50-C6B71A4D8BDD}">
      <dgm:prSet/>
      <dgm:spPr/>
      <dgm:t>
        <a:bodyPr/>
        <a:lstStyle/>
        <a:p>
          <a:endParaRPr lang="ru-RU"/>
        </a:p>
      </dgm:t>
    </dgm:pt>
    <dgm:pt modelId="{C1F985F0-3D17-4098-AEEE-3492DDC5BBA7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Інноваційний капітал</a:t>
          </a:r>
        </a:p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об'єкти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комерційної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таємниці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об'єкти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інтелектуальної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власності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ідентифікуються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нематеріальні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активи</a:t>
          </a:r>
          <a:endParaRPr lang="ru-RU" dirty="0"/>
        </a:p>
      </dgm:t>
    </dgm:pt>
    <dgm:pt modelId="{52B616D0-3F24-4E03-959D-D6F7A50DA385}" type="parTrans" cxnId="{65F662E6-3161-4494-97E0-8E4C7F5E5733}">
      <dgm:prSet/>
      <dgm:spPr/>
      <dgm:t>
        <a:bodyPr/>
        <a:lstStyle/>
        <a:p>
          <a:endParaRPr lang="ru-RU"/>
        </a:p>
      </dgm:t>
    </dgm:pt>
    <dgm:pt modelId="{D4BCA689-8F7F-4AB5-AE8F-FEE56EC53981}" type="sibTrans" cxnId="{65F662E6-3161-4494-97E0-8E4C7F5E5733}">
      <dgm:prSet/>
      <dgm:spPr/>
      <dgm:t>
        <a:bodyPr/>
        <a:lstStyle/>
        <a:p>
          <a:endParaRPr lang="ru-RU"/>
        </a:p>
      </dgm:t>
    </dgm:pt>
    <dgm:pt modelId="{179E3940-0340-4280-B4EC-9570B3DA0D7E}">
      <dgm:prSet phldrT="[Текст]"/>
      <dgm:spPr/>
      <dgm:t>
        <a:bodyPr/>
        <a:lstStyle/>
        <a:p>
          <a:r>
            <a:rPr lang="uk-UA" dirty="0" err="1">
              <a:latin typeface="Times New Roman" pitchFamily="18" charset="0"/>
              <a:cs typeface="Times New Roman" pitchFamily="18" charset="0"/>
            </a:rPr>
            <a:t>Процесний</a:t>
          </a:r>
          <a:r>
            <a:rPr lang="uk-UA" dirty="0">
              <a:latin typeface="Times New Roman" pitchFamily="18" charset="0"/>
              <a:cs typeface="Times New Roman" pitchFamily="18" charset="0"/>
            </a:rPr>
            <a:t> капітал</a:t>
          </a:r>
        </a:p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збуту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післяпродажного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сервісу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формується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вартість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продукту /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послуги</a:t>
          </a:r>
          <a:endParaRPr lang="uk-UA" dirty="0">
            <a:latin typeface="Times New Roman" pitchFamily="18" charset="0"/>
            <a:cs typeface="Times New Roman" pitchFamily="18" charset="0"/>
          </a:endParaRPr>
        </a:p>
        <a:p>
          <a:endParaRPr lang="ru-RU" dirty="0"/>
        </a:p>
      </dgm:t>
    </dgm:pt>
    <dgm:pt modelId="{2AAB6F19-FF84-418D-A34C-57946CD70E2E}" type="parTrans" cxnId="{2BF4CB25-93E8-4E3A-A02D-0CE16E8F2C3F}">
      <dgm:prSet/>
      <dgm:spPr/>
      <dgm:t>
        <a:bodyPr/>
        <a:lstStyle/>
        <a:p>
          <a:endParaRPr lang="ru-RU"/>
        </a:p>
      </dgm:t>
    </dgm:pt>
    <dgm:pt modelId="{55809260-08B7-4F20-AB23-A889C454FB79}" type="sibTrans" cxnId="{2BF4CB25-93E8-4E3A-A02D-0CE16E8F2C3F}">
      <dgm:prSet/>
      <dgm:spPr/>
      <dgm:t>
        <a:bodyPr/>
        <a:lstStyle/>
        <a:p>
          <a:endParaRPr lang="ru-RU"/>
        </a:p>
      </dgm:t>
    </dgm:pt>
    <dgm:pt modelId="{5A6ACFE7-ADAD-4E88-A6FC-AA9439C60C55}" type="pres">
      <dgm:prSet presAssocID="{DA4D891C-D53A-4A90-B8E3-4ECD7EFF8A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D74C5B-7F67-46C0-B27F-0A457C847D5A}" type="pres">
      <dgm:prSet presAssocID="{CE26D061-DAF1-42E3-B68A-CBEC351293BC}" presName="hierRoot1" presStyleCnt="0">
        <dgm:presLayoutVars>
          <dgm:hierBranch val="init"/>
        </dgm:presLayoutVars>
      </dgm:prSet>
      <dgm:spPr/>
    </dgm:pt>
    <dgm:pt modelId="{278BDFA4-B82A-4DE2-ABA5-08ECA2637FEB}" type="pres">
      <dgm:prSet presAssocID="{CE26D061-DAF1-42E3-B68A-CBEC351293BC}" presName="rootComposite1" presStyleCnt="0"/>
      <dgm:spPr/>
    </dgm:pt>
    <dgm:pt modelId="{C42B0421-9F89-402C-B139-248DC4FE72BE}" type="pres">
      <dgm:prSet presAssocID="{CE26D061-DAF1-42E3-B68A-CBEC351293BC}" presName="rootText1" presStyleLbl="node0" presStyleIdx="0" presStyleCnt="1" custScaleX="164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F0FCB5-A044-45D5-846A-B609CEEB2E3D}" type="pres">
      <dgm:prSet presAssocID="{CE26D061-DAF1-42E3-B68A-CBEC351293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75BE325-2B87-4728-9717-7C7C5895112A}" type="pres">
      <dgm:prSet presAssocID="{CE26D061-DAF1-42E3-B68A-CBEC351293BC}" presName="hierChild2" presStyleCnt="0"/>
      <dgm:spPr/>
    </dgm:pt>
    <dgm:pt modelId="{A8C3A3FA-71DB-48DA-8FCE-CAA1397AADC6}" type="pres">
      <dgm:prSet presAssocID="{52B616D0-3F24-4E03-959D-D6F7A50DA38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4187DDD-D55C-4611-9B0E-01C9D42299B8}" type="pres">
      <dgm:prSet presAssocID="{C1F985F0-3D17-4098-AEEE-3492DDC5BBA7}" presName="hierRoot2" presStyleCnt="0">
        <dgm:presLayoutVars>
          <dgm:hierBranch val="init"/>
        </dgm:presLayoutVars>
      </dgm:prSet>
      <dgm:spPr/>
    </dgm:pt>
    <dgm:pt modelId="{6A30A9B7-3229-4DDA-850F-DB4A347487C4}" type="pres">
      <dgm:prSet presAssocID="{C1F985F0-3D17-4098-AEEE-3492DDC5BBA7}" presName="rootComposite" presStyleCnt="0"/>
      <dgm:spPr/>
    </dgm:pt>
    <dgm:pt modelId="{07EF1CA6-85EE-4CB1-BF23-C23010F53BBE}" type="pres">
      <dgm:prSet presAssocID="{C1F985F0-3D17-4098-AEEE-3492DDC5BBA7}" presName="rootText" presStyleLbl="node2" presStyleIdx="0" presStyleCnt="2" custScaleX="110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8C509-C8EA-43FD-8CDC-50508174314A}" type="pres">
      <dgm:prSet presAssocID="{C1F985F0-3D17-4098-AEEE-3492DDC5BB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2F9D70DD-82B6-4181-8B61-52FB14A8D91A}" type="pres">
      <dgm:prSet presAssocID="{C1F985F0-3D17-4098-AEEE-3492DDC5BBA7}" presName="hierChild4" presStyleCnt="0"/>
      <dgm:spPr/>
    </dgm:pt>
    <dgm:pt modelId="{9F10AAB8-E982-409E-93EB-AFB06D340AFF}" type="pres">
      <dgm:prSet presAssocID="{C1F985F0-3D17-4098-AEEE-3492DDC5BBA7}" presName="hierChild5" presStyleCnt="0"/>
      <dgm:spPr/>
    </dgm:pt>
    <dgm:pt modelId="{679FB9E7-65C9-409E-9686-5FC85BDACB3E}" type="pres">
      <dgm:prSet presAssocID="{2AAB6F19-FF84-418D-A34C-57946CD70E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09E9F15-D322-4DA0-BC3A-29BC4516620D}" type="pres">
      <dgm:prSet presAssocID="{179E3940-0340-4280-B4EC-9570B3DA0D7E}" presName="hierRoot2" presStyleCnt="0">
        <dgm:presLayoutVars>
          <dgm:hierBranch val="init"/>
        </dgm:presLayoutVars>
      </dgm:prSet>
      <dgm:spPr/>
    </dgm:pt>
    <dgm:pt modelId="{3994EA34-982D-4844-AAD4-7EBE899B8086}" type="pres">
      <dgm:prSet presAssocID="{179E3940-0340-4280-B4EC-9570B3DA0D7E}" presName="rootComposite" presStyleCnt="0"/>
      <dgm:spPr/>
    </dgm:pt>
    <dgm:pt modelId="{092577ED-9078-4650-84F9-4026D77C63EF}" type="pres">
      <dgm:prSet presAssocID="{179E3940-0340-4280-B4EC-9570B3DA0D7E}" presName="rootText" presStyleLbl="node2" presStyleIdx="1" presStyleCnt="2" custScaleX="113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71832-EE37-4DEF-BACC-45B3522CFB1A}" type="pres">
      <dgm:prSet presAssocID="{179E3940-0340-4280-B4EC-9570B3DA0D7E}" presName="rootConnector" presStyleLbl="node2" presStyleIdx="1" presStyleCnt="2"/>
      <dgm:spPr/>
      <dgm:t>
        <a:bodyPr/>
        <a:lstStyle/>
        <a:p>
          <a:endParaRPr lang="ru-RU"/>
        </a:p>
      </dgm:t>
    </dgm:pt>
    <dgm:pt modelId="{B8394078-745E-4AD2-B8BF-A044DDE01522}" type="pres">
      <dgm:prSet presAssocID="{179E3940-0340-4280-B4EC-9570B3DA0D7E}" presName="hierChild4" presStyleCnt="0"/>
      <dgm:spPr/>
    </dgm:pt>
    <dgm:pt modelId="{28E5769D-2412-4D9E-990A-B2376EB46CFF}" type="pres">
      <dgm:prSet presAssocID="{179E3940-0340-4280-B4EC-9570B3DA0D7E}" presName="hierChild5" presStyleCnt="0"/>
      <dgm:spPr/>
    </dgm:pt>
    <dgm:pt modelId="{41AABB2A-65FD-4999-BF92-CACB9BB74E77}" type="pres">
      <dgm:prSet presAssocID="{CE26D061-DAF1-42E3-B68A-CBEC351293BC}" presName="hierChild3" presStyleCnt="0"/>
      <dgm:spPr/>
    </dgm:pt>
  </dgm:ptLst>
  <dgm:cxnLst>
    <dgm:cxn modelId="{2BF4CB25-93E8-4E3A-A02D-0CE16E8F2C3F}" srcId="{CE26D061-DAF1-42E3-B68A-CBEC351293BC}" destId="{179E3940-0340-4280-B4EC-9570B3DA0D7E}" srcOrd="1" destOrd="0" parTransId="{2AAB6F19-FF84-418D-A34C-57946CD70E2E}" sibTransId="{55809260-08B7-4F20-AB23-A889C454FB79}"/>
    <dgm:cxn modelId="{35365837-3BB6-47F6-9924-BFCFADC08622}" type="presOf" srcId="{CE26D061-DAF1-42E3-B68A-CBEC351293BC}" destId="{C42B0421-9F89-402C-B139-248DC4FE72BE}" srcOrd="0" destOrd="0" presId="urn:microsoft.com/office/officeart/2005/8/layout/orgChart1"/>
    <dgm:cxn modelId="{30E24414-F4A4-4F3A-8B96-5A18AA1C5006}" type="presOf" srcId="{DA4D891C-D53A-4A90-B8E3-4ECD7EFF8A62}" destId="{5A6ACFE7-ADAD-4E88-A6FC-AA9439C60C55}" srcOrd="0" destOrd="0" presId="urn:microsoft.com/office/officeart/2005/8/layout/orgChart1"/>
    <dgm:cxn modelId="{12677449-E889-40F2-8AD0-053F5F639B4F}" type="presOf" srcId="{179E3940-0340-4280-B4EC-9570B3DA0D7E}" destId="{DF471832-EE37-4DEF-BACC-45B3522CFB1A}" srcOrd="1" destOrd="0" presId="urn:microsoft.com/office/officeart/2005/8/layout/orgChart1"/>
    <dgm:cxn modelId="{02F87FA6-4FB6-4DB6-B2DF-8890E76A75E0}" type="presOf" srcId="{C1F985F0-3D17-4098-AEEE-3492DDC5BBA7}" destId="{A4F8C509-C8EA-43FD-8CDC-50508174314A}" srcOrd="1" destOrd="0" presId="urn:microsoft.com/office/officeart/2005/8/layout/orgChart1"/>
    <dgm:cxn modelId="{D0E25360-A92A-442E-8A71-8C22ED592BAF}" type="presOf" srcId="{179E3940-0340-4280-B4EC-9570B3DA0D7E}" destId="{092577ED-9078-4650-84F9-4026D77C63EF}" srcOrd="0" destOrd="0" presId="urn:microsoft.com/office/officeart/2005/8/layout/orgChart1"/>
    <dgm:cxn modelId="{8CF4333F-E9B3-4403-8A16-13EEF24EB89B}" type="presOf" srcId="{52B616D0-3F24-4E03-959D-D6F7A50DA385}" destId="{A8C3A3FA-71DB-48DA-8FCE-CAA1397AADC6}" srcOrd="0" destOrd="0" presId="urn:microsoft.com/office/officeart/2005/8/layout/orgChart1"/>
    <dgm:cxn modelId="{C3453282-91F3-4355-BACB-C8E2030EC1DC}" type="presOf" srcId="{CE26D061-DAF1-42E3-B68A-CBEC351293BC}" destId="{91F0FCB5-A044-45D5-846A-B609CEEB2E3D}" srcOrd="1" destOrd="0" presId="urn:microsoft.com/office/officeart/2005/8/layout/orgChart1"/>
    <dgm:cxn modelId="{65F662E6-3161-4494-97E0-8E4C7F5E5733}" srcId="{CE26D061-DAF1-42E3-B68A-CBEC351293BC}" destId="{C1F985F0-3D17-4098-AEEE-3492DDC5BBA7}" srcOrd="0" destOrd="0" parTransId="{52B616D0-3F24-4E03-959D-D6F7A50DA385}" sibTransId="{D4BCA689-8F7F-4AB5-AE8F-FEE56EC53981}"/>
    <dgm:cxn modelId="{5123154A-0ED6-4E8D-BAE5-5DA6DA7B9699}" type="presOf" srcId="{C1F985F0-3D17-4098-AEEE-3492DDC5BBA7}" destId="{07EF1CA6-85EE-4CB1-BF23-C23010F53BBE}" srcOrd="0" destOrd="0" presId="urn:microsoft.com/office/officeart/2005/8/layout/orgChart1"/>
    <dgm:cxn modelId="{918C9C07-81A6-4580-B707-692846CDB7DF}" type="presOf" srcId="{2AAB6F19-FF84-418D-A34C-57946CD70E2E}" destId="{679FB9E7-65C9-409E-9686-5FC85BDACB3E}" srcOrd="0" destOrd="0" presId="urn:microsoft.com/office/officeart/2005/8/layout/orgChart1"/>
    <dgm:cxn modelId="{AA44466D-D176-47EA-9B50-C6B71A4D8BDD}" srcId="{DA4D891C-D53A-4A90-B8E3-4ECD7EFF8A62}" destId="{CE26D061-DAF1-42E3-B68A-CBEC351293BC}" srcOrd="0" destOrd="0" parTransId="{2FED1B64-390D-4438-AB53-90B512045E2A}" sibTransId="{04C4DDAC-9D22-4D55-BDA5-CF5054F480C4}"/>
    <dgm:cxn modelId="{DFD68C39-DE90-45B6-A6A8-70BC64BCB148}" type="presParOf" srcId="{5A6ACFE7-ADAD-4E88-A6FC-AA9439C60C55}" destId="{18D74C5B-7F67-46C0-B27F-0A457C847D5A}" srcOrd="0" destOrd="0" presId="urn:microsoft.com/office/officeart/2005/8/layout/orgChart1"/>
    <dgm:cxn modelId="{012B1D20-A238-454B-A57C-F5D31B279316}" type="presParOf" srcId="{18D74C5B-7F67-46C0-B27F-0A457C847D5A}" destId="{278BDFA4-B82A-4DE2-ABA5-08ECA2637FEB}" srcOrd="0" destOrd="0" presId="urn:microsoft.com/office/officeart/2005/8/layout/orgChart1"/>
    <dgm:cxn modelId="{05121A70-3894-4B2B-A934-47B80434F536}" type="presParOf" srcId="{278BDFA4-B82A-4DE2-ABA5-08ECA2637FEB}" destId="{C42B0421-9F89-402C-B139-248DC4FE72BE}" srcOrd="0" destOrd="0" presId="urn:microsoft.com/office/officeart/2005/8/layout/orgChart1"/>
    <dgm:cxn modelId="{7FBD6BED-E9F2-4B66-8D34-E6B963FCB3C3}" type="presParOf" srcId="{278BDFA4-B82A-4DE2-ABA5-08ECA2637FEB}" destId="{91F0FCB5-A044-45D5-846A-B609CEEB2E3D}" srcOrd="1" destOrd="0" presId="urn:microsoft.com/office/officeart/2005/8/layout/orgChart1"/>
    <dgm:cxn modelId="{B3E904B2-4DC3-4940-AFC3-1C92D5D9EB1E}" type="presParOf" srcId="{18D74C5B-7F67-46C0-B27F-0A457C847D5A}" destId="{F75BE325-2B87-4728-9717-7C7C5895112A}" srcOrd="1" destOrd="0" presId="urn:microsoft.com/office/officeart/2005/8/layout/orgChart1"/>
    <dgm:cxn modelId="{A6E33853-DB8E-4033-BFB9-5B83D83B8BD5}" type="presParOf" srcId="{F75BE325-2B87-4728-9717-7C7C5895112A}" destId="{A8C3A3FA-71DB-48DA-8FCE-CAA1397AADC6}" srcOrd="0" destOrd="0" presId="urn:microsoft.com/office/officeart/2005/8/layout/orgChart1"/>
    <dgm:cxn modelId="{7B2970B7-621F-4CD9-83B6-B59068F0C211}" type="presParOf" srcId="{F75BE325-2B87-4728-9717-7C7C5895112A}" destId="{74187DDD-D55C-4611-9B0E-01C9D42299B8}" srcOrd="1" destOrd="0" presId="urn:microsoft.com/office/officeart/2005/8/layout/orgChart1"/>
    <dgm:cxn modelId="{27079FA0-7B23-46BE-B228-3346FEBA8B9A}" type="presParOf" srcId="{74187DDD-D55C-4611-9B0E-01C9D42299B8}" destId="{6A30A9B7-3229-4DDA-850F-DB4A347487C4}" srcOrd="0" destOrd="0" presId="urn:microsoft.com/office/officeart/2005/8/layout/orgChart1"/>
    <dgm:cxn modelId="{D16DC791-EB34-4094-A4E9-4406AFD8C67C}" type="presParOf" srcId="{6A30A9B7-3229-4DDA-850F-DB4A347487C4}" destId="{07EF1CA6-85EE-4CB1-BF23-C23010F53BBE}" srcOrd="0" destOrd="0" presId="urn:microsoft.com/office/officeart/2005/8/layout/orgChart1"/>
    <dgm:cxn modelId="{C71ED52F-270B-49D9-BC4E-88D9F67AE0BA}" type="presParOf" srcId="{6A30A9B7-3229-4DDA-850F-DB4A347487C4}" destId="{A4F8C509-C8EA-43FD-8CDC-50508174314A}" srcOrd="1" destOrd="0" presId="urn:microsoft.com/office/officeart/2005/8/layout/orgChart1"/>
    <dgm:cxn modelId="{AB26C216-22B5-4C86-8248-7DA2A7F6E610}" type="presParOf" srcId="{74187DDD-D55C-4611-9B0E-01C9D42299B8}" destId="{2F9D70DD-82B6-4181-8B61-52FB14A8D91A}" srcOrd="1" destOrd="0" presId="urn:microsoft.com/office/officeart/2005/8/layout/orgChart1"/>
    <dgm:cxn modelId="{41DCDA85-0F7E-4248-9F0F-9AD891AD51C8}" type="presParOf" srcId="{74187DDD-D55C-4611-9B0E-01C9D42299B8}" destId="{9F10AAB8-E982-409E-93EB-AFB06D340AFF}" srcOrd="2" destOrd="0" presId="urn:microsoft.com/office/officeart/2005/8/layout/orgChart1"/>
    <dgm:cxn modelId="{231C6163-E654-4C18-AB77-0D1778833A35}" type="presParOf" srcId="{F75BE325-2B87-4728-9717-7C7C5895112A}" destId="{679FB9E7-65C9-409E-9686-5FC85BDACB3E}" srcOrd="2" destOrd="0" presId="urn:microsoft.com/office/officeart/2005/8/layout/orgChart1"/>
    <dgm:cxn modelId="{FD1FFEEE-B52F-4B6A-9FC6-13C9EF01D24E}" type="presParOf" srcId="{F75BE325-2B87-4728-9717-7C7C5895112A}" destId="{809E9F15-D322-4DA0-BC3A-29BC4516620D}" srcOrd="3" destOrd="0" presId="urn:microsoft.com/office/officeart/2005/8/layout/orgChart1"/>
    <dgm:cxn modelId="{498DAB2F-7737-4389-9D9A-D3041DE241AD}" type="presParOf" srcId="{809E9F15-D322-4DA0-BC3A-29BC4516620D}" destId="{3994EA34-982D-4844-AAD4-7EBE899B8086}" srcOrd="0" destOrd="0" presId="urn:microsoft.com/office/officeart/2005/8/layout/orgChart1"/>
    <dgm:cxn modelId="{927AD1E8-3CF1-4ABF-A61C-379F0E850BAE}" type="presParOf" srcId="{3994EA34-982D-4844-AAD4-7EBE899B8086}" destId="{092577ED-9078-4650-84F9-4026D77C63EF}" srcOrd="0" destOrd="0" presId="urn:microsoft.com/office/officeart/2005/8/layout/orgChart1"/>
    <dgm:cxn modelId="{4796233B-81E8-4B50-BCCC-60EC5710C664}" type="presParOf" srcId="{3994EA34-982D-4844-AAD4-7EBE899B8086}" destId="{DF471832-EE37-4DEF-BACC-45B3522CFB1A}" srcOrd="1" destOrd="0" presId="urn:microsoft.com/office/officeart/2005/8/layout/orgChart1"/>
    <dgm:cxn modelId="{1EC54664-A801-4821-BDFE-136FD318FD7E}" type="presParOf" srcId="{809E9F15-D322-4DA0-BC3A-29BC4516620D}" destId="{B8394078-745E-4AD2-B8BF-A044DDE01522}" srcOrd="1" destOrd="0" presId="urn:microsoft.com/office/officeart/2005/8/layout/orgChart1"/>
    <dgm:cxn modelId="{5C789906-6AEA-4AE6-BC52-323AEA375709}" type="presParOf" srcId="{809E9F15-D322-4DA0-BC3A-29BC4516620D}" destId="{28E5769D-2412-4D9E-990A-B2376EB46CFF}" srcOrd="2" destOrd="0" presId="urn:microsoft.com/office/officeart/2005/8/layout/orgChart1"/>
    <dgm:cxn modelId="{46340EBB-9CFA-4332-B741-573BBA9CF32C}" type="presParOf" srcId="{18D74C5B-7F67-46C0-B27F-0A457C847D5A}" destId="{41AABB2A-65FD-4999-BF92-CACB9BB74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639E96-E085-4E95-B85D-977B13E3F3B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B34C28E-B560-4E57-9B38-D48DFD91765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Модель </a:t>
          </a:r>
          <a:r>
            <a:rPr lang="ru-RU" sz="1400" b="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інтелектуального</a:t>
          </a:r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капіталу</a:t>
          </a:r>
          <a:endParaRPr lang="ru-RU" sz="1400" b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011A7F-87A4-4707-A65D-57E1ED290A51}" type="parTrans" cxnId="{79F930B3-1677-4D52-A8C4-A8A30AAE85C7}">
      <dgm:prSet/>
      <dgm:spPr/>
      <dgm:t>
        <a:bodyPr/>
        <a:lstStyle/>
        <a:p>
          <a:endParaRPr lang="ru-RU"/>
        </a:p>
      </dgm:t>
    </dgm:pt>
    <dgm:pt modelId="{4E2D9264-E853-4968-86CD-7B849AC9A594}" type="sibTrans" cxnId="{79F930B3-1677-4D52-A8C4-A8A30AAE85C7}">
      <dgm:prSet/>
      <dgm:spPr/>
      <dgm:t>
        <a:bodyPr/>
        <a:lstStyle/>
        <a:p>
          <a:endParaRPr lang="ru-RU"/>
        </a:p>
      </dgm:t>
    </dgm:pt>
    <dgm:pt modelId="{2579B3E9-3C1D-4F08-B8EC-F30813798FA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Ринкові активи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88C045-9A88-40C9-915C-58C078D4E35D}" type="parTrans" cxnId="{8C0055BF-24FA-4E76-AC5E-26D976B4BF9C}">
      <dgm:prSet/>
      <dgm:spPr/>
      <dgm:t>
        <a:bodyPr/>
        <a:lstStyle/>
        <a:p>
          <a:endParaRPr lang="ru-RU"/>
        </a:p>
      </dgm:t>
    </dgm:pt>
    <dgm:pt modelId="{81A08352-7221-4D8C-B562-6454A6B3602A}" type="sibTrans" cxnId="{8C0055BF-24FA-4E76-AC5E-26D976B4BF9C}">
      <dgm:prSet/>
      <dgm:spPr/>
      <dgm:t>
        <a:bodyPr/>
        <a:lstStyle/>
        <a:p>
          <a:endParaRPr lang="ru-RU"/>
        </a:p>
      </dgm:t>
    </dgm:pt>
    <dgm:pt modelId="{E20FC245-E938-435D-B816-EAF93665F0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Людські активи 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A6F0E8-ABDA-4D14-98CB-8CBC80597931}" type="parTrans" cxnId="{E3C85887-CDFD-454F-A946-25B2128BB7DC}">
      <dgm:prSet/>
      <dgm:spPr/>
      <dgm:t>
        <a:bodyPr/>
        <a:lstStyle/>
        <a:p>
          <a:endParaRPr lang="ru-RU"/>
        </a:p>
      </dgm:t>
    </dgm:pt>
    <dgm:pt modelId="{F966C441-39B6-4069-9D42-F33F08E1B263}" type="sibTrans" cxnId="{E3C85887-CDFD-454F-A946-25B2128BB7DC}">
      <dgm:prSet/>
      <dgm:spPr/>
      <dgm:t>
        <a:bodyPr/>
        <a:lstStyle/>
        <a:p>
          <a:endParaRPr lang="ru-RU"/>
        </a:p>
      </dgm:t>
    </dgm:pt>
    <dgm:pt modelId="{B44EB783-1BF6-49CE-A47B-531CB97F34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 власність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F0A1BE-866E-44ED-9043-471E81502320}" type="parTrans" cxnId="{FAA31B6D-E34E-4ECA-9F36-9D5E25CDFFA6}">
      <dgm:prSet/>
      <dgm:spPr/>
      <dgm:t>
        <a:bodyPr/>
        <a:lstStyle/>
        <a:p>
          <a:endParaRPr lang="ru-RU"/>
        </a:p>
      </dgm:t>
    </dgm:pt>
    <dgm:pt modelId="{F32C2DB7-1DC6-493B-B87B-3C78E7F66C17}" type="sibTrans" cxnId="{FAA31B6D-E34E-4ECA-9F36-9D5E25CDFFA6}">
      <dgm:prSet/>
      <dgm:spPr/>
      <dgm:t>
        <a:bodyPr/>
        <a:lstStyle/>
        <a:p>
          <a:endParaRPr lang="ru-RU"/>
        </a:p>
      </dgm:t>
    </dgm:pt>
    <dgm:pt modelId="{3C39D946-C08F-4AD9-BC8C-8F2A05AC5F0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Інфраструктурні активи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C54474-C464-4319-839A-36F1BE0A0079}" type="parTrans" cxnId="{27E268B6-D250-4D85-BA73-5857CA76E30A}">
      <dgm:prSet/>
      <dgm:spPr/>
      <dgm:t>
        <a:bodyPr/>
        <a:lstStyle/>
        <a:p>
          <a:endParaRPr lang="ru-RU"/>
        </a:p>
      </dgm:t>
    </dgm:pt>
    <dgm:pt modelId="{A3CA5EC7-6272-4DEC-8D3C-F40B986BE0A7}" type="sibTrans" cxnId="{27E268B6-D250-4D85-BA73-5857CA76E30A}">
      <dgm:prSet/>
      <dgm:spPr/>
      <dgm:t>
        <a:bodyPr/>
        <a:lstStyle/>
        <a:p>
          <a:endParaRPr lang="ru-RU"/>
        </a:p>
      </dgm:t>
    </dgm:pt>
    <dgm:pt modelId="{6F35E202-BA52-414F-94A8-B68A7B7E6DA3}" type="pres">
      <dgm:prSet presAssocID="{74639E96-E085-4E95-B85D-977B13E3F3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589B9-93C4-4FFF-96BA-3E7393DC385E}" type="pres">
      <dgm:prSet presAssocID="{1B34C28E-B560-4E57-9B38-D48DFD91765D}" presName="centerShape" presStyleLbl="node0" presStyleIdx="0" presStyleCnt="1"/>
      <dgm:spPr/>
      <dgm:t>
        <a:bodyPr/>
        <a:lstStyle/>
        <a:p>
          <a:endParaRPr lang="ru-RU"/>
        </a:p>
      </dgm:t>
    </dgm:pt>
    <dgm:pt modelId="{1A787459-A4D9-4890-A667-89CE3540670C}" type="pres">
      <dgm:prSet presAssocID="{7988C045-9A88-40C9-915C-58C078D4E35D}" presName="parTrans" presStyleLbl="bgSibTrans2D1" presStyleIdx="0" presStyleCnt="4" custLinFactNeighborX="7128" custLinFactNeighborY="-2583"/>
      <dgm:spPr/>
      <dgm:t>
        <a:bodyPr/>
        <a:lstStyle/>
        <a:p>
          <a:endParaRPr lang="ru-RU"/>
        </a:p>
      </dgm:t>
    </dgm:pt>
    <dgm:pt modelId="{C8F139AE-AF77-4BC6-85DE-DE3A327D8F40}" type="pres">
      <dgm:prSet presAssocID="{2579B3E9-3C1D-4F08-B8EC-F30813798FA9}" presName="node" presStyleLbl="node1" presStyleIdx="0" presStyleCnt="4" custScaleX="143541" custRadScaleRad="122564" custRadScaleInc="-22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6393-CB45-417F-96B7-3A968EBD7044}" type="pres">
      <dgm:prSet presAssocID="{8BA6F0E8-ABDA-4D14-98CB-8CBC8059793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302F7DD2-9FFA-403F-826A-5B634B60B7C2}" type="pres">
      <dgm:prSet presAssocID="{E20FC245-E938-435D-B816-EAF93665F0C5}" presName="node" presStyleLbl="node1" presStyleIdx="1" presStyleCnt="4" custScaleX="143541" custRadScaleRad="118041" custRadScaleInc="-4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390F1-242A-4947-81CB-82432D4DD533}" type="pres">
      <dgm:prSet presAssocID="{B2F0A1BE-866E-44ED-9043-471E81502320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D2788C2-C898-4803-9867-7CF9E182C14D}" type="pres">
      <dgm:prSet presAssocID="{B44EB783-1BF6-49CE-A47B-531CB97F344E}" presName="node" presStyleLbl="node1" presStyleIdx="2" presStyleCnt="4" custScaleX="143541" custRadScaleRad="123597" custRadScaleInc="39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12FE-BE9C-41EF-B2F9-93E4DD611035}" type="pres">
      <dgm:prSet presAssocID="{6CC54474-C464-4319-839A-36F1BE0A0079}" presName="parTrans" presStyleLbl="bgSibTrans2D1" presStyleIdx="3" presStyleCnt="4" custLinFactNeighborX="-9126" custLinFactNeighborY="2583"/>
      <dgm:spPr/>
      <dgm:t>
        <a:bodyPr/>
        <a:lstStyle/>
        <a:p>
          <a:endParaRPr lang="ru-RU"/>
        </a:p>
      </dgm:t>
    </dgm:pt>
    <dgm:pt modelId="{20A62A39-8FC7-4030-989D-08BEAD1F6D9F}" type="pres">
      <dgm:prSet presAssocID="{3C39D946-C08F-4AD9-BC8C-8F2A05AC5F01}" presName="node" presStyleLbl="node1" presStyleIdx="3" presStyleCnt="4" custScaleX="143541" custRadScaleRad="118321" custRadScaleInc="19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00BD5-01A8-44B6-B11E-79C76179D2B2}" type="presOf" srcId="{8BA6F0E8-ABDA-4D14-98CB-8CBC80597931}" destId="{19066393-CB45-417F-96B7-3A968EBD7044}" srcOrd="0" destOrd="0" presId="urn:microsoft.com/office/officeart/2005/8/layout/radial4"/>
    <dgm:cxn modelId="{313C5EED-49BA-4734-B521-9467271496D1}" type="presOf" srcId="{E20FC245-E938-435D-B816-EAF93665F0C5}" destId="{302F7DD2-9FFA-403F-826A-5B634B60B7C2}" srcOrd="0" destOrd="0" presId="urn:microsoft.com/office/officeart/2005/8/layout/radial4"/>
    <dgm:cxn modelId="{2301FE46-4566-4CCA-925D-27CBC6F22E63}" type="presOf" srcId="{7988C045-9A88-40C9-915C-58C078D4E35D}" destId="{1A787459-A4D9-4890-A667-89CE3540670C}" srcOrd="0" destOrd="0" presId="urn:microsoft.com/office/officeart/2005/8/layout/radial4"/>
    <dgm:cxn modelId="{8C74836B-9140-46F6-8127-666B47CE8E81}" type="presOf" srcId="{2579B3E9-3C1D-4F08-B8EC-F30813798FA9}" destId="{C8F139AE-AF77-4BC6-85DE-DE3A327D8F40}" srcOrd="0" destOrd="0" presId="urn:microsoft.com/office/officeart/2005/8/layout/radial4"/>
    <dgm:cxn modelId="{79F930B3-1677-4D52-A8C4-A8A30AAE85C7}" srcId="{74639E96-E085-4E95-B85D-977B13E3F3BF}" destId="{1B34C28E-B560-4E57-9B38-D48DFD91765D}" srcOrd="0" destOrd="0" parTransId="{D4011A7F-87A4-4707-A65D-57E1ED290A51}" sibTransId="{4E2D9264-E853-4968-86CD-7B849AC9A594}"/>
    <dgm:cxn modelId="{7851014B-D105-4158-9FFF-8BEC8F5A1E87}" type="presOf" srcId="{74639E96-E085-4E95-B85D-977B13E3F3BF}" destId="{6F35E202-BA52-414F-94A8-B68A7B7E6DA3}" srcOrd="0" destOrd="0" presId="urn:microsoft.com/office/officeart/2005/8/layout/radial4"/>
    <dgm:cxn modelId="{2792D03C-8FF5-4C8C-ABBA-C4DCC303C76E}" type="presOf" srcId="{B2F0A1BE-866E-44ED-9043-471E81502320}" destId="{68B390F1-242A-4947-81CB-82432D4DD533}" srcOrd="0" destOrd="0" presId="urn:microsoft.com/office/officeart/2005/8/layout/radial4"/>
    <dgm:cxn modelId="{8C0055BF-24FA-4E76-AC5E-26D976B4BF9C}" srcId="{1B34C28E-B560-4E57-9B38-D48DFD91765D}" destId="{2579B3E9-3C1D-4F08-B8EC-F30813798FA9}" srcOrd="0" destOrd="0" parTransId="{7988C045-9A88-40C9-915C-58C078D4E35D}" sibTransId="{81A08352-7221-4D8C-B562-6454A6B3602A}"/>
    <dgm:cxn modelId="{3404FE9A-0146-4217-8CA3-D958A86EE0E6}" type="presOf" srcId="{B44EB783-1BF6-49CE-A47B-531CB97F344E}" destId="{DD2788C2-C898-4803-9867-7CF9E182C14D}" srcOrd="0" destOrd="0" presId="urn:microsoft.com/office/officeart/2005/8/layout/radial4"/>
    <dgm:cxn modelId="{2B7BC2A7-BAD7-4C21-9DFD-F40522977655}" type="presOf" srcId="{6CC54474-C464-4319-839A-36F1BE0A0079}" destId="{158B12FE-BE9C-41EF-B2F9-93E4DD611035}" srcOrd="0" destOrd="0" presId="urn:microsoft.com/office/officeart/2005/8/layout/radial4"/>
    <dgm:cxn modelId="{27E268B6-D250-4D85-BA73-5857CA76E30A}" srcId="{1B34C28E-B560-4E57-9B38-D48DFD91765D}" destId="{3C39D946-C08F-4AD9-BC8C-8F2A05AC5F01}" srcOrd="3" destOrd="0" parTransId="{6CC54474-C464-4319-839A-36F1BE0A0079}" sibTransId="{A3CA5EC7-6272-4DEC-8D3C-F40B986BE0A7}"/>
    <dgm:cxn modelId="{51136CAF-9C30-4649-985E-8D451A6E4468}" type="presOf" srcId="{3C39D946-C08F-4AD9-BC8C-8F2A05AC5F01}" destId="{20A62A39-8FC7-4030-989D-08BEAD1F6D9F}" srcOrd="0" destOrd="0" presId="urn:microsoft.com/office/officeart/2005/8/layout/radial4"/>
    <dgm:cxn modelId="{FAA31B6D-E34E-4ECA-9F36-9D5E25CDFFA6}" srcId="{1B34C28E-B560-4E57-9B38-D48DFD91765D}" destId="{B44EB783-1BF6-49CE-A47B-531CB97F344E}" srcOrd="2" destOrd="0" parTransId="{B2F0A1BE-866E-44ED-9043-471E81502320}" sibTransId="{F32C2DB7-1DC6-493B-B87B-3C78E7F66C17}"/>
    <dgm:cxn modelId="{E3C85887-CDFD-454F-A946-25B2128BB7DC}" srcId="{1B34C28E-B560-4E57-9B38-D48DFD91765D}" destId="{E20FC245-E938-435D-B816-EAF93665F0C5}" srcOrd="1" destOrd="0" parTransId="{8BA6F0E8-ABDA-4D14-98CB-8CBC80597931}" sibTransId="{F966C441-39B6-4069-9D42-F33F08E1B263}"/>
    <dgm:cxn modelId="{122B1FD8-2F7A-4077-BFDB-6232E3799A03}" type="presOf" srcId="{1B34C28E-B560-4E57-9B38-D48DFD91765D}" destId="{8DE589B9-93C4-4FFF-96BA-3E7393DC385E}" srcOrd="0" destOrd="0" presId="urn:microsoft.com/office/officeart/2005/8/layout/radial4"/>
    <dgm:cxn modelId="{35A511A0-3C86-4942-9304-AF598C1658A9}" type="presParOf" srcId="{6F35E202-BA52-414F-94A8-B68A7B7E6DA3}" destId="{8DE589B9-93C4-4FFF-96BA-3E7393DC385E}" srcOrd="0" destOrd="0" presId="urn:microsoft.com/office/officeart/2005/8/layout/radial4"/>
    <dgm:cxn modelId="{A16E0E78-0DFF-430D-B3B2-2476C52057B3}" type="presParOf" srcId="{6F35E202-BA52-414F-94A8-B68A7B7E6DA3}" destId="{1A787459-A4D9-4890-A667-89CE3540670C}" srcOrd="1" destOrd="0" presId="urn:microsoft.com/office/officeart/2005/8/layout/radial4"/>
    <dgm:cxn modelId="{00A24837-CCD3-400A-971C-3F72E7B62FE5}" type="presParOf" srcId="{6F35E202-BA52-414F-94A8-B68A7B7E6DA3}" destId="{C8F139AE-AF77-4BC6-85DE-DE3A327D8F40}" srcOrd="2" destOrd="0" presId="urn:microsoft.com/office/officeart/2005/8/layout/radial4"/>
    <dgm:cxn modelId="{FF15235E-DECE-49BB-92FA-F4FF8E9A72AD}" type="presParOf" srcId="{6F35E202-BA52-414F-94A8-B68A7B7E6DA3}" destId="{19066393-CB45-417F-96B7-3A968EBD7044}" srcOrd="3" destOrd="0" presId="urn:microsoft.com/office/officeart/2005/8/layout/radial4"/>
    <dgm:cxn modelId="{B0E7F7F7-60A4-4163-AC8E-00069D402BB4}" type="presParOf" srcId="{6F35E202-BA52-414F-94A8-B68A7B7E6DA3}" destId="{302F7DD2-9FFA-403F-826A-5B634B60B7C2}" srcOrd="4" destOrd="0" presId="urn:microsoft.com/office/officeart/2005/8/layout/radial4"/>
    <dgm:cxn modelId="{C1E41FA8-2AAC-490D-B5A9-8BC90089D836}" type="presParOf" srcId="{6F35E202-BA52-414F-94A8-B68A7B7E6DA3}" destId="{68B390F1-242A-4947-81CB-82432D4DD533}" srcOrd="5" destOrd="0" presId="urn:microsoft.com/office/officeart/2005/8/layout/radial4"/>
    <dgm:cxn modelId="{9DBD4600-A56C-4C37-90EA-58C630E47115}" type="presParOf" srcId="{6F35E202-BA52-414F-94A8-B68A7B7E6DA3}" destId="{DD2788C2-C898-4803-9867-7CF9E182C14D}" srcOrd="6" destOrd="0" presId="urn:microsoft.com/office/officeart/2005/8/layout/radial4"/>
    <dgm:cxn modelId="{3BABFB11-A76C-4603-BE89-BC473D447D28}" type="presParOf" srcId="{6F35E202-BA52-414F-94A8-B68A7B7E6DA3}" destId="{158B12FE-BE9C-41EF-B2F9-93E4DD611035}" srcOrd="7" destOrd="0" presId="urn:microsoft.com/office/officeart/2005/8/layout/radial4"/>
    <dgm:cxn modelId="{7DC8D628-FA90-4EB2-9BAD-BB782007CB71}" type="presParOf" srcId="{6F35E202-BA52-414F-94A8-B68A7B7E6DA3}" destId="{20A62A39-8FC7-4030-989D-08BEAD1F6D9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0CF10F-3B28-41D0-96FE-2C69B9C3F9C0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EB0F03B-976A-4E48-A149-5C7B77F5878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Ринкові активи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0D29F-E42E-4E72-893A-3ED3BDBE3529}" type="parTrans" cxnId="{0498DA66-5B6A-4B05-BEDB-69093A11E3DE}">
      <dgm:prSet/>
      <dgm:spPr/>
      <dgm:t>
        <a:bodyPr/>
        <a:lstStyle/>
        <a:p>
          <a:endParaRPr lang="ru-RU"/>
        </a:p>
      </dgm:t>
    </dgm:pt>
    <dgm:pt modelId="{20161BD1-A3F1-4D78-BF05-1151EC806487}" type="sibTrans" cxnId="{0498DA66-5B6A-4B05-BEDB-69093A11E3DE}">
      <dgm:prSet/>
      <dgm:spPr/>
      <dgm:t>
        <a:bodyPr/>
        <a:lstStyle/>
        <a:p>
          <a:endParaRPr lang="ru-RU"/>
        </a:p>
      </dgm:t>
    </dgm:pt>
    <dgm:pt modelId="{2AAD9A7E-485F-4242-ADA7-7AF1080A4678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той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потенціал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забезпечується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нематеріальними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активами,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пов'язаними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ринковими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операціями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лояльність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клієнтів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портфель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замовлень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канали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розподілу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48113F77-312D-4AA9-BF73-B8BDB46C472D}" type="parTrans" cxnId="{AD1584CF-3F79-49E3-ADC6-9B41917A4F2A}">
      <dgm:prSet/>
      <dgm:spPr/>
      <dgm:t>
        <a:bodyPr/>
        <a:lstStyle/>
        <a:p>
          <a:endParaRPr lang="ru-RU"/>
        </a:p>
      </dgm:t>
    </dgm:pt>
    <dgm:pt modelId="{A1E5C5EE-B3EC-40FD-ABC2-9AAD1E77D917}" type="sibTrans" cxnId="{AD1584CF-3F79-49E3-ADC6-9B41917A4F2A}">
      <dgm:prSet/>
      <dgm:spPr/>
      <dgm:t>
        <a:bodyPr/>
        <a:lstStyle/>
        <a:p>
          <a:endParaRPr lang="ru-RU"/>
        </a:p>
      </dgm:t>
    </dgm:pt>
    <dgm:pt modelId="{A1C43F63-4A3D-48A8-83CC-4E9BF2D6DEC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 власність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C15AA0-95F2-4D72-9638-CC496151F838}" type="parTrans" cxnId="{17B78FA4-7482-4E99-8E31-52D5070B9F0C}">
      <dgm:prSet/>
      <dgm:spPr/>
      <dgm:t>
        <a:bodyPr/>
        <a:lstStyle/>
        <a:p>
          <a:endParaRPr lang="ru-RU"/>
        </a:p>
      </dgm:t>
    </dgm:pt>
    <dgm:pt modelId="{8AB2AE3E-55E6-4C49-A301-EE61C6166725}" type="sibTrans" cxnId="{17B78FA4-7482-4E99-8E31-52D5070B9F0C}">
      <dgm:prSet/>
      <dgm:spPr/>
      <dgm:t>
        <a:bodyPr/>
        <a:lstStyle/>
        <a:p>
          <a:endParaRPr lang="ru-RU"/>
        </a:p>
      </dgm:t>
    </dgm:pt>
    <dgm:pt modelId="{2131D7A6-491F-4098-BA35-2CC314FAE1C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власність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як актив -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інструмент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корпоративних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активів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торгова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марка,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авторські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патенти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ноу-хау)</a:t>
          </a:r>
        </a:p>
      </dgm:t>
    </dgm:pt>
    <dgm:pt modelId="{45DB088A-69D5-48F9-86E1-5D41F11828B8}" type="parTrans" cxnId="{A257453A-5BE1-4515-A22F-3A87E504BF44}">
      <dgm:prSet/>
      <dgm:spPr/>
      <dgm:t>
        <a:bodyPr/>
        <a:lstStyle/>
        <a:p>
          <a:endParaRPr lang="ru-RU"/>
        </a:p>
      </dgm:t>
    </dgm:pt>
    <dgm:pt modelId="{B1542791-AC85-425A-85D1-637357B8D429}" type="sibTrans" cxnId="{A257453A-5BE1-4515-A22F-3A87E504BF44}">
      <dgm:prSet/>
      <dgm:spPr/>
      <dgm:t>
        <a:bodyPr/>
        <a:lstStyle/>
        <a:p>
          <a:endParaRPr lang="ru-RU"/>
        </a:p>
      </dgm:t>
    </dgm:pt>
    <dgm:pt modelId="{1BE99147-341D-47BD-A2AE-94E0532FFF0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Інфраструктурні активи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B06763-773F-4C74-B003-DF1A8EF6C044}" type="parTrans" cxnId="{65DD3E3A-0FAB-4BC5-BC61-39653AC09B7F}">
      <dgm:prSet/>
      <dgm:spPr/>
      <dgm:t>
        <a:bodyPr/>
        <a:lstStyle/>
        <a:p>
          <a:endParaRPr lang="ru-RU"/>
        </a:p>
      </dgm:t>
    </dgm:pt>
    <dgm:pt modelId="{1A9299B7-53D6-4B4A-B934-F57B20FAAE68}" type="sibTrans" cxnId="{65DD3E3A-0FAB-4BC5-BC61-39653AC09B7F}">
      <dgm:prSet/>
      <dgm:spPr/>
      <dgm:t>
        <a:bodyPr/>
        <a:lstStyle/>
        <a:p>
          <a:endParaRPr lang="ru-RU"/>
        </a:p>
      </dgm:t>
    </dgm:pt>
    <dgm:pt modelId="{7EBB2BBB-185B-4CBF-BD5B-393817ADAAC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технології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процесси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уможливлюють 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роботу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(корпоративна культура,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оцінки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ризику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персоналом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899E69C1-F711-4A1B-9468-86D594816E5C}" type="parTrans" cxnId="{0A6CBB7D-9997-4259-A27E-DF2CF5941926}">
      <dgm:prSet/>
      <dgm:spPr/>
      <dgm:t>
        <a:bodyPr/>
        <a:lstStyle/>
        <a:p>
          <a:endParaRPr lang="ru-RU"/>
        </a:p>
      </dgm:t>
    </dgm:pt>
    <dgm:pt modelId="{9BDAC964-70FE-4812-A25F-6D35E3CBA37B}" type="sibTrans" cxnId="{0A6CBB7D-9997-4259-A27E-DF2CF5941926}">
      <dgm:prSet/>
      <dgm:spPr/>
      <dgm:t>
        <a:bodyPr/>
        <a:lstStyle/>
        <a:p>
          <a:endParaRPr lang="ru-RU"/>
        </a:p>
      </dgm:t>
    </dgm:pt>
    <dgm:pt modelId="{1A865BF5-1F22-4FCC-8827-F6ABD33EDBD0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Людські активи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1404F3-AB0C-4E08-B485-1E550B8DAA11}" type="parTrans" cxnId="{A2D6DDAD-4F69-484B-B2CB-88D090D16D57}">
      <dgm:prSet/>
      <dgm:spPr/>
      <dgm:t>
        <a:bodyPr/>
        <a:lstStyle/>
        <a:p>
          <a:endParaRPr lang="ru-RU"/>
        </a:p>
      </dgm:t>
    </dgm:pt>
    <dgm:pt modelId="{9A92BAC7-A78A-49B4-B148-FADCA2D0ECAC}" type="sibTrans" cxnId="{A2D6DDAD-4F69-484B-B2CB-88D090D16D57}">
      <dgm:prSet/>
      <dgm:spPr/>
      <dgm:t>
        <a:bodyPr/>
        <a:lstStyle/>
        <a:p>
          <a:endParaRPr lang="ru-RU"/>
        </a:p>
      </dgm:t>
    </dgm:pt>
    <dgm:pt modelId="{661DCC03-38DD-4EF2-94EE-356D8F95BBA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сукупність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колективних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персоналу,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творчих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здібностей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уміння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лідерських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якостей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підприємницьких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управлінських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навичок</a:t>
          </a:r>
          <a:endParaRPr lang="ru-RU" sz="18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DA70A7-BF03-4885-B41B-873DA3E2293D}" type="parTrans" cxnId="{CFBD0D94-47EB-45FE-B17B-8AECFBA1D04F}">
      <dgm:prSet/>
      <dgm:spPr/>
      <dgm:t>
        <a:bodyPr/>
        <a:lstStyle/>
        <a:p>
          <a:endParaRPr lang="ru-RU"/>
        </a:p>
      </dgm:t>
    </dgm:pt>
    <dgm:pt modelId="{6C52164E-B533-470A-B58B-FDF1366FB54F}" type="sibTrans" cxnId="{CFBD0D94-47EB-45FE-B17B-8AECFBA1D04F}">
      <dgm:prSet/>
      <dgm:spPr/>
      <dgm:t>
        <a:bodyPr/>
        <a:lstStyle/>
        <a:p>
          <a:endParaRPr lang="ru-RU"/>
        </a:p>
      </dgm:t>
    </dgm:pt>
    <dgm:pt modelId="{AB9A5CE1-945C-4E58-8F7C-ECDAF4B35197}" type="pres">
      <dgm:prSet presAssocID="{680CF10F-3B28-41D0-96FE-2C69B9C3F9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99F5F-4A9D-4DE7-822E-80F89AC42D32}" type="pres">
      <dgm:prSet presAssocID="{DEB0F03B-976A-4E48-A149-5C7B77F5878D}" presName="comp" presStyleCnt="0"/>
      <dgm:spPr/>
    </dgm:pt>
    <dgm:pt modelId="{FF26B823-DFB1-4D1E-B30F-24B21F79FDDE}" type="pres">
      <dgm:prSet presAssocID="{DEB0F03B-976A-4E48-A149-5C7B77F5878D}" presName="box" presStyleLbl="node1" presStyleIdx="0" presStyleCnt="4" custScaleY="95292" custLinFactNeighborX="219" custLinFactNeighborY="8054"/>
      <dgm:spPr/>
      <dgm:t>
        <a:bodyPr/>
        <a:lstStyle/>
        <a:p>
          <a:endParaRPr lang="ru-RU"/>
        </a:p>
      </dgm:t>
    </dgm:pt>
    <dgm:pt modelId="{13F3DF92-30C5-497A-B2B1-5D712DF6D44A}" type="pres">
      <dgm:prSet presAssocID="{DEB0F03B-976A-4E48-A149-5C7B77F5878D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C9223A-6BFF-48AC-B501-0A72B4D269CB}" type="pres">
      <dgm:prSet presAssocID="{DEB0F03B-976A-4E48-A149-5C7B77F5878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E23E0-DA1E-49C5-9712-076E4899997A}" type="pres">
      <dgm:prSet presAssocID="{20161BD1-A3F1-4D78-BF05-1151EC806487}" presName="spacer" presStyleCnt="0"/>
      <dgm:spPr/>
    </dgm:pt>
    <dgm:pt modelId="{2314FFBE-55DF-4EF5-A2E1-D346CB879EEF}" type="pres">
      <dgm:prSet presAssocID="{1A865BF5-1F22-4FCC-8827-F6ABD33EDBD0}" presName="comp" presStyleCnt="0"/>
      <dgm:spPr/>
    </dgm:pt>
    <dgm:pt modelId="{B11639C8-F732-4000-B008-6417C57B5848}" type="pres">
      <dgm:prSet presAssocID="{1A865BF5-1F22-4FCC-8827-F6ABD33EDBD0}" presName="box" presStyleLbl="node1" presStyleIdx="1" presStyleCnt="4"/>
      <dgm:spPr/>
      <dgm:t>
        <a:bodyPr/>
        <a:lstStyle/>
        <a:p>
          <a:endParaRPr lang="ru-RU"/>
        </a:p>
      </dgm:t>
    </dgm:pt>
    <dgm:pt modelId="{24A92742-CD6C-48CA-A1FC-8676FAB7DDDE}" type="pres">
      <dgm:prSet presAssocID="{1A865BF5-1F22-4FCC-8827-F6ABD33EDBD0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95A130-922A-4BB7-A09A-75B4CC8CE762}" type="pres">
      <dgm:prSet presAssocID="{1A865BF5-1F22-4FCC-8827-F6ABD33EDBD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F1567-F230-4845-8074-5B1FADDEBEDA}" type="pres">
      <dgm:prSet presAssocID="{9A92BAC7-A78A-49B4-B148-FADCA2D0ECAC}" presName="spacer" presStyleCnt="0"/>
      <dgm:spPr/>
    </dgm:pt>
    <dgm:pt modelId="{67D9A5D0-B815-473B-9F98-EB1126C4B11A}" type="pres">
      <dgm:prSet presAssocID="{A1C43F63-4A3D-48A8-83CC-4E9BF2D6DECE}" presName="comp" presStyleCnt="0"/>
      <dgm:spPr/>
    </dgm:pt>
    <dgm:pt modelId="{0CAA5601-5D38-42D2-8A65-3DCB845FF0A4}" type="pres">
      <dgm:prSet presAssocID="{A1C43F63-4A3D-48A8-83CC-4E9BF2D6DECE}" presName="box" presStyleLbl="node1" presStyleIdx="2" presStyleCnt="4"/>
      <dgm:spPr/>
      <dgm:t>
        <a:bodyPr/>
        <a:lstStyle/>
        <a:p>
          <a:endParaRPr lang="ru-RU"/>
        </a:p>
      </dgm:t>
    </dgm:pt>
    <dgm:pt modelId="{54E2CBD6-0BB6-44D9-9652-70F1771CFB83}" type="pres">
      <dgm:prSet presAssocID="{A1C43F63-4A3D-48A8-83CC-4E9BF2D6DEC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D081C8B-458D-4DE2-A3CD-DCA839C61A62}" type="pres">
      <dgm:prSet presAssocID="{A1C43F63-4A3D-48A8-83CC-4E9BF2D6DEC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01B2F-603B-4605-89C3-797A98461991}" type="pres">
      <dgm:prSet presAssocID="{8AB2AE3E-55E6-4C49-A301-EE61C6166725}" presName="spacer" presStyleCnt="0"/>
      <dgm:spPr/>
    </dgm:pt>
    <dgm:pt modelId="{1AC2181B-90C5-4218-A0ED-F957E81A172D}" type="pres">
      <dgm:prSet presAssocID="{1BE99147-341D-47BD-A2AE-94E0532FFF05}" presName="comp" presStyleCnt="0"/>
      <dgm:spPr/>
    </dgm:pt>
    <dgm:pt modelId="{E53D15FC-F4C9-48E2-A82A-A215C1A9EE23}" type="pres">
      <dgm:prSet presAssocID="{1BE99147-341D-47BD-A2AE-94E0532FFF05}" presName="box" presStyleLbl="node1" presStyleIdx="3" presStyleCnt="4"/>
      <dgm:spPr/>
      <dgm:t>
        <a:bodyPr/>
        <a:lstStyle/>
        <a:p>
          <a:endParaRPr lang="ru-RU"/>
        </a:p>
      </dgm:t>
    </dgm:pt>
    <dgm:pt modelId="{051D6AA0-8781-441D-AB10-D1EFBF2A6900}" type="pres">
      <dgm:prSet presAssocID="{1BE99147-341D-47BD-A2AE-94E0532FFF05}" presName="img" presStyleLbl="fgImgPlace1" presStyleIdx="3" presStyleCnt="4" custLinFactNeighborY="39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D78CE15-7D25-488D-9093-A143680C52F7}" type="pres">
      <dgm:prSet presAssocID="{1BE99147-341D-47BD-A2AE-94E0532FFF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D7FB5-FEC1-4C0E-8C18-D2A674EFC7C9}" type="presOf" srcId="{A1C43F63-4A3D-48A8-83CC-4E9BF2D6DECE}" destId="{6D081C8B-458D-4DE2-A3CD-DCA839C61A62}" srcOrd="1" destOrd="0" presId="urn:microsoft.com/office/officeart/2005/8/layout/vList4"/>
    <dgm:cxn modelId="{AD6FD393-96E9-44FB-86C1-114D3239F737}" type="presOf" srcId="{680CF10F-3B28-41D0-96FE-2C69B9C3F9C0}" destId="{AB9A5CE1-945C-4E58-8F7C-ECDAF4B35197}" srcOrd="0" destOrd="0" presId="urn:microsoft.com/office/officeart/2005/8/layout/vList4"/>
    <dgm:cxn modelId="{A257453A-5BE1-4515-A22F-3A87E504BF44}" srcId="{A1C43F63-4A3D-48A8-83CC-4E9BF2D6DECE}" destId="{2131D7A6-491F-4098-BA35-2CC314FAE1C5}" srcOrd="0" destOrd="0" parTransId="{45DB088A-69D5-48F9-86E1-5D41F11828B8}" sibTransId="{B1542791-AC85-425A-85D1-637357B8D429}"/>
    <dgm:cxn modelId="{36C84740-8491-472A-86BF-FC1B96F48419}" type="presOf" srcId="{1A865BF5-1F22-4FCC-8827-F6ABD33EDBD0}" destId="{B11639C8-F732-4000-B008-6417C57B5848}" srcOrd="0" destOrd="0" presId="urn:microsoft.com/office/officeart/2005/8/layout/vList4"/>
    <dgm:cxn modelId="{27EFC12F-FAFD-4F1E-AB70-67C51ACF20E5}" type="presOf" srcId="{661DCC03-38DD-4EF2-94EE-356D8F95BBA7}" destId="{6795A130-922A-4BB7-A09A-75B4CC8CE762}" srcOrd="1" destOrd="1" presId="urn:microsoft.com/office/officeart/2005/8/layout/vList4"/>
    <dgm:cxn modelId="{EF7D63D0-DF08-4AFB-B8F5-1EA8CC73CD97}" type="presOf" srcId="{2131D7A6-491F-4098-BA35-2CC314FAE1C5}" destId="{0CAA5601-5D38-42D2-8A65-3DCB845FF0A4}" srcOrd="0" destOrd="1" presId="urn:microsoft.com/office/officeart/2005/8/layout/vList4"/>
    <dgm:cxn modelId="{0A6CBB7D-9997-4259-A27E-DF2CF5941926}" srcId="{1BE99147-341D-47BD-A2AE-94E0532FFF05}" destId="{7EBB2BBB-185B-4CBF-BD5B-393817ADAAC3}" srcOrd="0" destOrd="0" parTransId="{899E69C1-F711-4A1B-9468-86D594816E5C}" sibTransId="{9BDAC964-70FE-4812-A25F-6D35E3CBA37B}"/>
    <dgm:cxn modelId="{D07A4DFB-D789-4DED-AEEA-69A76FD0831B}" type="presOf" srcId="{7EBB2BBB-185B-4CBF-BD5B-393817ADAAC3}" destId="{E53D15FC-F4C9-48E2-A82A-A215C1A9EE23}" srcOrd="0" destOrd="1" presId="urn:microsoft.com/office/officeart/2005/8/layout/vList4"/>
    <dgm:cxn modelId="{1B987E12-84A9-4B33-9F48-CA312C70F175}" type="presOf" srcId="{2AAD9A7E-485F-4242-ADA7-7AF1080A4678}" destId="{F5C9223A-6BFF-48AC-B501-0A72B4D269CB}" srcOrd="1" destOrd="1" presId="urn:microsoft.com/office/officeart/2005/8/layout/vList4"/>
    <dgm:cxn modelId="{EC842917-47DE-4D1A-8465-4515E89B6EDE}" type="presOf" srcId="{DEB0F03B-976A-4E48-A149-5C7B77F5878D}" destId="{F5C9223A-6BFF-48AC-B501-0A72B4D269CB}" srcOrd="1" destOrd="0" presId="urn:microsoft.com/office/officeart/2005/8/layout/vList4"/>
    <dgm:cxn modelId="{A2D6DDAD-4F69-484B-B2CB-88D090D16D57}" srcId="{680CF10F-3B28-41D0-96FE-2C69B9C3F9C0}" destId="{1A865BF5-1F22-4FCC-8827-F6ABD33EDBD0}" srcOrd="1" destOrd="0" parTransId="{671404F3-AB0C-4E08-B485-1E550B8DAA11}" sibTransId="{9A92BAC7-A78A-49B4-B148-FADCA2D0ECAC}"/>
    <dgm:cxn modelId="{0498DA66-5B6A-4B05-BEDB-69093A11E3DE}" srcId="{680CF10F-3B28-41D0-96FE-2C69B9C3F9C0}" destId="{DEB0F03B-976A-4E48-A149-5C7B77F5878D}" srcOrd="0" destOrd="0" parTransId="{E7E0D29F-E42E-4E72-893A-3ED3BDBE3529}" sibTransId="{20161BD1-A3F1-4D78-BF05-1151EC806487}"/>
    <dgm:cxn modelId="{B93BF22D-4F37-468D-9A48-E29B6025F040}" type="presOf" srcId="{1BE99147-341D-47BD-A2AE-94E0532FFF05}" destId="{1D78CE15-7D25-488D-9093-A143680C52F7}" srcOrd="1" destOrd="0" presId="urn:microsoft.com/office/officeart/2005/8/layout/vList4"/>
    <dgm:cxn modelId="{65DD3E3A-0FAB-4BC5-BC61-39653AC09B7F}" srcId="{680CF10F-3B28-41D0-96FE-2C69B9C3F9C0}" destId="{1BE99147-341D-47BD-A2AE-94E0532FFF05}" srcOrd="3" destOrd="0" parTransId="{0FB06763-773F-4C74-B003-DF1A8EF6C044}" sibTransId="{1A9299B7-53D6-4B4A-B934-F57B20FAAE68}"/>
    <dgm:cxn modelId="{17B78FA4-7482-4E99-8E31-52D5070B9F0C}" srcId="{680CF10F-3B28-41D0-96FE-2C69B9C3F9C0}" destId="{A1C43F63-4A3D-48A8-83CC-4E9BF2D6DECE}" srcOrd="2" destOrd="0" parTransId="{EDC15AA0-95F2-4D72-9638-CC496151F838}" sibTransId="{8AB2AE3E-55E6-4C49-A301-EE61C6166725}"/>
    <dgm:cxn modelId="{FEEA08C1-1619-40F3-A81D-6E4DED1A97BB}" type="presOf" srcId="{661DCC03-38DD-4EF2-94EE-356D8F95BBA7}" destId="{B11639C8-F732-4000-B008-6417C57B5848}" srcOrd="0" destOrd="1" presId="urn:microsoft.com/office/officeart/2005/8/layout/vList4"/>
    <dgm:cxn modelId="{6F482925-5E13-4438-B646-40747148E31B}" type="presOf" srcId="{1BE99147-341D-47BD-A2AE-94E0532FFF05}" destId="{E53D15FC-F4C9-48E2-A82A-A215C1A9EE23}" srcOrd="0" destOrd="0" presId="urn:microsoft.com/office/officeart/2005/8/layout/vList4"/>
    <dgm:cxn modelId="{AD1584CF-3F79-49E3-ADC6-9B41917A4F2A}" srcId="{DEB0F03B-976A-4E48-A149-5C7B77F5878D}" destId="{2AAD9A7E-485F-4242-ADA7-7AF1080A4678}" srcOrd="0" destOrd="0" parTransId="{48113F77-312D-4AA9-BF73-B8BDB46C472D}" sibTransId="{A1E5C5EE-B3EC-40FD-ABC2-9AAD1E77D917}"/>
    <dgm:cxn modelId="{CECF98D7-7665-4DC1-8492-2B03CC58F538}" type="presOf" srcId="{1A865BF5-1F22-4FCC-8827-F6ABD33EDBD0}" destId="{6795A130-922A-4BB7-A09A-75B4CC8CE762}" srcOrd="1" destOrd="0" presId="urn:microsoft.com/office/officeart/2005/8/layout/vList4"/>
    <dgm:cxn modelId="{D1411F18-5A3F-4A38-9979-5B90917093A3}" type="presOf" srcId="{DEB0F03B-976A-4E48-A149-5C7B77F5878D}" destId="{FF26B823-DFB1-4D1E-B30F-24B21F79FDDE}" srcOrd="0" destOrd="0" presId="urn:microsoft.com/office/officeart/2005/8/layout/vList4"/>
    <dgm:cxn modelId="{3DA7C6DF-F654-4EFD-B02B-533C8B6DC19F}" type="presOf" srcId="{2131D7A6-491F-4098-BA35-2CC314FAE1C5}" destId="{6D081C8B-458D-4DE2-A3CD-DCA839C61A62}" srcOrd="1" destOrd="1" presId="urn:microsoft.com/office/officeart/2005/8/layout/vList4"/>
    <dgm:cxn modelId="{D00B8579-BA11-4C6B-BA24-E7A793ECFF8C}" type="presOf" srcId="{A1C43F63-4A3D-48A8-83CC-4E9BF2D6DECE}" destId="{0CAA5601-5D38-42D2-8A65-3DCB845FF0A4}" srcOrd="0" destOrd="0" presId="urn:microsoft.com/office/officeart/2005/8/layout/vList4"/>
    <dgm:cxn modelId="{697C8F7A-DE28-445C-BAD5-F1EFD6191271}" type="presOf" srcId="{7EBB2BBB-185B-4CBF-BD5B-393817ADAAC3}" destId="{1D78CE15-7D25-488D-9093-A143680C52F7}" srcOrd="1" destOrd="1" presId="urn:microsoft.com/office/officeart/2005/8/layout/vList4"/>
    <dgm:cxn modelId="{CFBD0D94-47EB-45FE-B17B-8AECFBA1D04F}" srcId="{1A865BF5-1F22-4FCC-8827-F6ABD33EDBD0}" destId="{661DCC03-38DD-4EF2-94EE-356D8F95BBA7}" srcOrd="0" destOrd="0" parTransId="{2FDA70A7-BF03-4885-B41B-873DA3E2293D}" sibTransId="{6C52164E-B533-470A-B58B-FDF1366FB54F}"/>
    <dgm:cxn modelId="{FFF403C3-BE3C-476E-8314-0802996359BE}" type="presOf" srcId="{2AAD9A7E-485F-4242-ADA7-7AF1080A4678}" destId="{FF26B823-DFB1-4D1E-B30F-24B21F79FDDE}" srcOrd="0" destOrd="1" presId="urn:microsoft.com/office/officeart/2005/8/layout/vList4"/>
    <dgm:cxn modelId="{C2D7DEF4-6DC3-4F28-ADEE-9A9E80BE34BC}" type="presParOf" srcId="{AB9A5CE1-945C-4E58-8F7C-ECDAF4B35197}" destId="{79099F5F-4A9D-4DE7-822E-80F89AC42D32}" srcOrd="0" destOrd="0" presId="urn:microsoft.com/office/officeart/2005/8/layout/vList4"/>
    <dgm:cxn modelId="{E2A75878-7ADC-483E-BE03-1B9E3791224A}" type="presParOf" srcId="{79099F5F-4A9D-4DE7-822E-80F89AC42D32}" destId="{FF26B823-DFB1-4D1E-B30F-24B21F79FDDE}" srcOrd="0" destOrd="0" presId="urn:microsoft.com/office/officeart/2005/8/layout/vList4"/>
    <dgm:cxn modelId="{7C0227FE-C13C-4AC4-A59C-609FDF74A5F1}" type="presParOf" srcId="{79099F5F-4A9D-4DE7-822E-80F89AC42D32}" destId="{13F3DF92-30C5-497A-B2B1-5D712DF6D44A}" srcOrd="1" destOrd="0" presId="urn:microsoft.com/office/officeart/2005/8/layout/vList4"/>
    <dgm:cxn modelId="{57726CD1-9211-47C0-A4A6-41A4634A3B12}" type="presParOf" srcId="{79099F5F-4A9D-4DE7-822E-80F89AC42D32}" destId="{F5C9223A-6BFF-48AC-B501-0A72B4D269CB}" srcOrd="2" destOrd="0" presId="urn:microsoft.com/office/officeart/2005/8/layout/vList4"/>
    <dgm:cxn modelId="{98AA4FE0-5A8B-46EE-AADA-FFDF39431365}" type="presParOf" srcId="{AB9A5CE1-945C-4E58-8F7C-ECDAF4B35197}" destId="{7C9E23E0-DA1E-49C5-9712-076E4899997A}" srcOrd="1" destOrd="0" presId="urn:microsoft.com/office/officeart/2005/8/layout/vList4"/>
    <dgm:cxn modelId="{6C090C87-281E-440F-89FE-BA7BA4062379}" type="presParOf" srcId="{AB9A5CE1-945C-4E58-8F7C-ECDAF4B35197}" destId="{2314FFBE-55DF-4EF5-A2E1-D346CB879EEF}" srcOrd="2" destOrd="0" presId="urn:microsoft.com/office/officeart/2005/8/layout/vList4"/>
    <dgm:cxn modelId="{DF90E030-0A5F-44B1-AD7B-855F55608B4D}" type="presParOf" srcId="{2314FFBE-55DF-4EF5-A2E1-D346CB879EEF}" destId="{B11639C8-F732-4000-B008-6417C57B5848}" srcOrd="0" destOrd="0" presId="urn:microsoft.com/office/officeart/2005/8/layout/vList4"/>
    <dgm:cxn modelId="{1FF3A6CC-1BBC-4F05-AB3D-1F0F8D15FE83}" type="presParOf" srcId="{2314FFBE-55DF-4EF5-A2E1-D346CB879EEF}" destId="{24A92742-CD6C-48CA-A1FC-8676FAB7DDDE}" srcOrd="1" destOrd="0" presId="urn:microsoft.com/office/officeart/2005/8/layout/vList4"/>
    <dgm:cxn modelId="{D40FE519-77E3-47C0-8972-0F0509F87BD0}" type="presParOf" srcId="{2314FFBE-55DF-4EF5-A2E1-D346CB879EEF}" destId="{6795A130-922A-4BB7-A09A-75B4CC8CE762}" srcOrd="2" destOrd="0" presId="urn:microsoft.com/office/officeart/2005/8/layout/vList4"/>
    <dgm:cxn modelId="{1BD0D00D-42A1-4EE3-9657-1A46D5F95D48}" type="presParOf" srcId="{AB9A5CE1-945C-4E58-8F7C-ECDAF4B35197}" destId="{E3FF1567-F230-4845-8074-5B1FADDEBEDA}" srcOrd="3" destOrd="0" presId="urn:microsoft.com/office/officeart/2005/8/layout/vList4"/>
    <dgm:cxn modelId="{5F1D2FF5-1048-4031-A109-780316B31A1B}" type="presParOf" srcId="{AB9A5CE1-945C-4E58-8F7C-ECDAF4B35197}" destId="{67D9A5D0-B815-473B-9F98-EB1126C4B11A}" srcOrd="4" destOrd="0" presId="urn:microsoft.com/office/officeart/2005/8/layout/vList4"/>
    <dgm:cxn modelId="{7CB14A66-5015-4530-9818-DFB5BE6F76A9}" type="presParOf" srcId="{67D9A5D0-B815-473B-9F98-EB1126C4B11A}" destId="{0CAA5601-5D38-42D2-8A65-3DCB845FF0A4}" srcOrd="0" destOrd="0" presId="urn:microsoft.com/office/officeart/2005/8/layout/vList4"/>
    <dgm:cxn modelId="{F79B0ABC-4214-491B-B31B-912BA215DD17}" type="presParOf" srcId="{67D9A5D0-B815-473B-9F98-EB1126C4B11A}" destId="{54E2CBD6-0BB6-44D9-9652-70F1771CFB83}" srcOrd="1" destOrd="0" presId="urn:microsoft.com/office/officeart/2005/8/layout/vList4"/>
    <dgm:cxn modelId="{BC859DA9-576F-4BE4-9149-B7BF166F9707}" type="presParOf" srcId="{67D9A5D0-B815-473B-9F98-EB1126C4B11A}" destId="{6D081C8B-458D-4DE2-A3CD-DCA839C61A62}" srcOrd="2" destOrd="0" presId="urn:microsoft.com/office/officeart/2005/8/layout/vList4"/>
    <dgm:cxn modelId="{7276AA4C-BF32-4DFF-8A18-64DC1CA595CA}" type="presParOf" srcId="{AB9A5CE1-945C-4E58-8F7C-ECDAF4B35197}" destId="{BBD01B2F-603B-4605-89C3-797A98461991}" srcOrd="5" destOrd="0" presId="urn:microsoft.com/office/officeart/2005/8/layout/vList4"/>
    <dgm:cxn modelId="{3E23FA6A-C166-442B-8868-FB7476C5938C}" type="presParOf" srcId="{AB9A5CE1-945C-4E58-8F7C-ECDAF4B35197}" destId="{1AC2181B-90C5-4218-A0ED-F957E81A172D}" srcOrd="6" destOrd="0" presId="urn:microsoft.com/office/officeart/2005/8/layout/vList4"/>
    <dgm:cxn modelId="{B0B41DE3-1AD6-45D1-AFF0-12FC0E9D7FD0}" type="presParOf" srcId="{1AC2181B-90C5-4218-A0ED-F957E81A172D}" destId="{E53D15FC-F4C9-48E2-A82A-A215C1A9EE23}" srcOrd="0" destOrd="0" presId="urn:microsoft.com/office/officeart/2005/8/layout/vList4"/>
    <dgm:cxn modelId="{28C0EA93-870D-4209-AEF3-E183DC50BB52}" type="presParOf" srcId="{1AC2181B-90C5-4218-A0ED-F957E81A172D}" destId="{051D6AA0-8781-441D-AB10-D1EFBF2A6900}" srcOrd="1" destOrd="0" presId="urn:microsoft.com/office/officeart/2005/8/layout/vList4"/>
    <dgm:cxn modelId="{8CE8CB60-7311-4709-9CB9-ED7ED12F83BA}" type="presParOf" srcId="{1AC2181B-90C5-4218-A0ED-F957E81A172D}" destId="{1D78CE15-7D25-488D-9093-A143680C5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98B024-E998-4BE1-BFCE-2A213DD6AB4D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EE16F40F-4C8B-4B4B-BF85-23FAAA00AE7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людські</a:t>
          </a:r>
          <a:r>
            <a: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2DE50D-B511-4C4B-89AD-FA85926727D4}" type="parTrans" cxnId="{669D7AEB-CAC4-48B8-9F9D-1EABD82BB2C1}">
      <dgm:prSet/>
      <dgm:spPr/>
      <dgm:t>
        <a:bodyPr/>
        <a:lstStyle/>
        <a:p>
          <a:endParaRPr lang="ru-RU"/>
        </a:p>
      </dgm:t>
    </dgm:pt>
    <dgm:pt modelId="{BE593CD4-F149-4FB1-B896-4F581C09C008}" type="sibTrans" cxnId="{669D7AEB-CAC4-48B8-9F9D-1EABD82BB2C1}">
      <dgm:prSet/>
      <dgm:spPr/>
      <dgm:t>
        <a:bodyPr/>
        <a:lstStyle/>
        <a:p>
          <a:endParaRPr lang="ru-RU"/>
        </a:p>
      </dgm:t>
    </dgm:pt>
    <dgm:pt modelId="{8BBC2A4F-E988-4782-BBB5-4700759C1A9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саме це і є </a:t>
          </a: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власність</a:t>
          </a:r>
          <a:r>
            <a: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55014E-6BC6-4174-A87B-14E6D83BEA27}" type="parTrans" cxnId="{295EAA18-F25E-448F-BD03-E8C3A1B4C739}">
      <dgm:prSet/>
      <dgm:spPr/>
      <dgm:t>
        <a:bodyPr/>
        <a:lstStyle/>
        <a:p>
          <a:endParaRPr lang="ru-RU"/>
        </a:p>
      </dgm:t>
    </dgm:pt>
    <dgm:pt modelId="{7E82C8D7-31DD-4878-A843-381FEF4D1DD8}" type="sibTrans" cxnId="{295EAA18-F25E-448F-BD03-E8C3A1B4C739}">
      <dgm:prSet/>
      <dgm:spPr/>
      <dgm:t>
        <a:bodyPr/>
        <a:lstStyle/>
        <a:p>
          <a:endParaRPr lang="ru-RU"/>
        </a:p>
      </dgm:t>
    </dgm:pt>
    <dgm:pt modelId="{A8F0FC18-78D4-4CA5-B1D6-D3099086203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яка,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поряд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фінансовими</a:t>
          </a:r>
          <a:r>
            <a: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активами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формує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фундаментальну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вартість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компанії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3852F5-F6F0-4B49-A5B9-5149496E7F65}" type="parTrans" cxnId="{E571CAF6-63CB-461B-9C6B-3EE3C920EB86}">
      <dgm:prSet/>
      <dgm:spPr/>
      <dgm:t>
        <a:bodyPr/>
        <a:lstStyle/>
        <a:p>
          <a:endParaRPr lang="ru-RU"/>
        </a:p>
      </dgm:t>
    </dgm:pt>
    <dgm:pt modelId="{AB9EC33F-4B83-4105-98B9-E29565CFF46F}" type="sibTrans" cxnId="{E571CAF6-63CB-461B-9C6B-3EE3C920EB86}">
      <dgm:prSet/>
      <dgm:spPr/>
      <dgm:t>
        <a:bodyPr/>
        <a:lstStyle/>
        <a:p>
          <a:endParaRPr lang="ru-RU"/>
        </a:p>
      </dgm:t>
    </dgm:pt>
    <dgm:pt modelId="{408D138E-8FDD-4174-B851-6A179281F7ED}">
      <dgm:prSet custT="1"/>
      <dgm:spPr/>
      <dgm:t>
        <a:bodyPr/>
        <a:lstStyle/>
        <a:p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створюють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ті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структурні</a:t>
          </a:r>
          <a:r>
            <a: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компоненти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вартість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виміряти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грошовому </a:t>
          </a:r>
          <a:r>
            <a:rPr 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еквіваленті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/>
        </a:p>
      </dgm:t>
    </dgm:pt>
    <dgm:pt modelId="{79A10E47-0130-4385-A51E-174AEBA4AFF8}" type="parTrans" cxnId="{2DBFEA71-732D-419F-87D4-C2423072358D}">
      <dgm:prSet/>
      <dgm:spPr/>
      <dgm:t>
        <a:bodyPr/>
        <a:lstStyle/>
        <a:p>
          <a:endParaRPr lang="ru-RU"/>
        </a:p>
      </dgm:t>
    </dgm:pt>
    <dgm:pt modelId="{1F115F8B-A133-4116-ABD9-11622BA2B979}" type="sibTrans" cxnId="{2DBFEA71-732D-419F-87D4-C2423072358D}">
      <dgm:prSet/>
      <dgm:spPr/>
      <dgm:t>
        <a:bodyPr/>
        <a:lstStyle/>
        <a:p>
          <a:endParaRPr lang="ru-RU"/>
        </a:p>
      </dgm:t>
    </dgm:pt>
    <dgm:pt modelId="{6FC839CC-9D3B-4D3A-AC35-A1D41E1443C7}" type="pres">
      <dgm:prSet presAssocID="{7398B024-E998-4BE1-BFCE-2A213DD6AB4D}" presName="linearFlow" presStyleCnt="0">
        <dgm:presLayoutVars>
          <dgm:resizeHandles val="exact"/>
        </dgm:presLayoutVars>
      </dgm:prSet>
      <dgm:spPr/>
    </dgm:pt>
    <dgm:pt modelId="{73663F7A-892E-46B8-B2C6-F837C5C9220A}" type="pres">
      <dgm:prSet presAssocID="{EE16F40F-4C8B-4B4B-BF85-23FAAA00AE78}" presName="node" presStyleLbl="node1" presStyleIdx="0" presStyleCnt="4" custScaleX="20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D71EA-F43F-40EA-BC32-E8B0D5DE8AE6}" type="pres">
      <dgm:prSet presAssocID="{BE593CD4-F149-4FB1-B896-4F581C09C00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D1A28F0-5713-4DB0-9D3F-03812840AB64}" type="pres">
      <dgm:prSet presAssocID="{BE593CD4-F149-4FB1-B896-4F581C09C00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A8D3A94-0F63-4A1E-AA0C-996CF4BAE5A0}" type="pres">
      <dgm:prSet presAssocID="{408D138E-8FDD-4174-B851-6A179281F7ED}" presName="node" presStyleLbl="node1" presStyleIdx="1" presStyleCnt="4" custScaleX="205637" custLinFactNeighborX="0" custLinFactNeighborY="6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BA3BA-CAC0-4AE8-AD4E-C31E81F84DFA}" type="pres">
      <dgm:prSet presAssocID="{1F115F8B-A133-4116-ABD9-11622BA2B97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C4FD708-F1B3-40B0-B11F-DC5BBFF70417}" type="pres">
      <dgm:prSet presAssocID="{1F115F8B-A133-4116-ABD9-11622BA2B97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F39830C-53D2-47AB-A31D-D2C4EE2DBA84}" type="pres">
      <dgm:prSet presAssocID="{8BBC2A4F-E988-4782-BBB5-4700759C1A97}" presName="node" presStyleLbl="node1" presStyleIdx="2" presStyleCnt="4" custScaleX="20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E1D18-F688-464F-86DA-E27B37AD3ECF}" type="pres">
      <dgm:prSet presAssocID="{7E82C8D7-31DD-4878-A843-381FEF4D1DD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7D42FB8-8AA8-455C-B3CA-ADF4BE9D6F7D}" type="pres">
      <dgm:prSet presAssocID="{7E82C8D7-31DD-4878-A843-381FEF4D1DD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829E60E-51E2-4B10-AF97-B9A94FDAFE24}" type="pres">
      <dgm:prSet presAssocID="{A8F0FC18-78D4-4CA5-B1D6-D30990862037}" presName="node" presStyleLbl="node1" presStyleIdx="3" presStyleCnt="4" custScaleX="20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CA962-F97E-4C38-A742-6868A4B1E5D5}" type="presOf" srcId="{7E82C8D7-31DD-4878-A843-381FEF4D1DD8}" destId="{247E1D18-F688-464F-86DA-E27B37AD3ECF}" srcOrd="0" destOrd="0" presId="urn:microsoft.com/office/officeart/2005/8/layout/process2"/>
    <dgm:cxn modelId="{2DBFEA71-732D-419F-87D4-C2423072358D}" srcId="{7398B024-E998-4BE1-BFCE-2A213DD6AB4D}" destId="{408D138E-8FDD-4174-B851-6A179281F7ED}" srcOrd="1" destOrd="0" parTransId="{79A10E47-0130-4385-A51E-174AEBA4AFF8}" sibTransId="{1F115F8B-A133-4116-ABD9-11622BA2B979}"/>
    <dgm:cxn modelId="{87B84339-15E5-4D21-A9A5-70176ACF0AE4}" type="presOf" srcId="{A8F0FC18-78D4-4CA5-B1D6-D30990862037}" destId="{C829E60E-51E2-4B10-AF97-B9A94FDAFE24}" srcOrd="0" destOrd="0" presId="urn:microsoft.com/office/officeart/2005/8/layout/process2"/>
    <dgm:cxn modelId="{E571CAF6-63CB-461B-9C6B-3EE3C920EB86}" srcId="{7398B024-E998-4BE1-BFCE-2A213DD6AB4D}" destId="{A8F0FC18-78D4-4CA5-B1D6-D30990862037}" srcOrd="3" destOrd="0" parTransId="{C93852F5-F6F0-4B49-A5B9-5149496E7F65}" sibTransId="{AB9EC33F-4B83-4105-98B9-E29565CFF46F}"/>
    <dgm:cxn modelId="{A9F613CB-28C2-4E87-B194-180D4BC43741}" type="presOf" srcId="{EE16F40F-4C8B-4B4B-BF85-23FAAA00AE78}" destId="{73663F7A-892E-46B8-B2C6-F837C5C9220A}" srcOrd="0" destOrd="0" presId="urn:microsoft.com/office/officeart/2005/8/layout/process2"/>
    <dgm:cxn modelId="{D650B04F-255D-4D12-A8A1-A1345CD46137}" type="presOf" srcId="{7398B024-E998-4BE1-BFCE-2A213DD6AB4D}" destId="{6FC839CC-9D3B-4D3A-AC35-A1D41E1443C7}" srcOrd="0" destOrd="0" presId="urn:microsoft.com/office/officeart/2005/8/layout/process2"/>
    <dgm:cxn modelId="{53ADCBDB-E866-4ADE-A1F7-D724352EC674}" type="presOf" srcId="{1F115F8B-A133-4116-ABD9-11622BA2B979}" destId="{564BA3BA-CAC0-4AE8-AD4E-C31E81F84DFA}" srcOrd="0" destOrd="0" presId="urn:microsoft.com/office/officeart/2005/8/layout/process2"/>
    <dgm:cxn modelId="{6C9A2524-058C-4545-969F-035842EB85DD}" type="presOf" srcId="{8BBC2A4F-E988-4782-BBB5-4700759C1A97}" destId="{BF39830C-53D2-47AB-A31D-D2C4EE2DBA84}" srcOrd="0" destOrd="0" presId="urn:microsoft.com/office/officeart/2005/8/layout/process2"/>
    <dgm:cxn modelId="{669D7AEB-CAC4-48B8-9F9D-1EABD82BB2C1}" srcId="{7398B024-E998-4BE1-BFCE-2A213DD6AB4D}" destId="{EE16F40F-4C8B-4B4B-BF85-23FAAA00AE78}" srcOrd="0" destOrd="0" parTransId="{482DE50D-B511-4C4B-89AD-FA85926727D4}" sibTransId="{BE593CD4-F149-4FB1-B896-4F581C09C008}"/>
    <dgm:cxn modelId="{AAC7FE3B-24EA-4584-87B3-7C886ADFD967}" type="presOf" srcId="{7E82C8D7-31DD-4878-A843-381FEF4D1DD8}" destId="{27D42FB8-8AA8-455C-B3CA-ADF4BE9D6F7D}" srcOrd="1" destOrd="0" presId="urn:microsoft.com/office/officeart/2005/8/layout/process2"/>
    <dgm:cxn modelId="{9E7AC16E-971D-4048-AAA9-68C4452FF3EA}" type="presOf" srcId="{408D138E-8FDD-4174-B851-6A179281F7ED}" destId="{3A8D3A94-0F63-4A1E-AA0C-996CF4BAE5A0}" srcOrd="0" destOrd="0" presId="urn:microsoft.com/office/officeart/2005/8/layout/process2"/>
    <dgm:cxn modelId="{B4F911F9-1068-4F16-BF32-170743462E96}" type="presOf" srcId="{1F115F8B-A133-4116-ABD9-11622BA2B979}" destId="{9C4FD708-F1B3-40B0-B11F-DC5BBFF70417}" srcOrd="1" destOrd="0" presId="urn:microsoft.com/office/officeart/2005/8/layout/process2"/>
    <dgm:cxn modelId="{7CEB8B10-6126-4801-BE32-C6120D0D3D1D}" type="presOf" srcId="{BE593CD4-F149-4FB1-B896-4F581C09C008}" destId="{427D71EA-F43F-40EA-BC32-E8B0D5DE8AE6}" srcOrd="0" destOrd="0" presId="urn:microsoft.com/office/officeart/2005/8/layout/process2"/>
    <dgm:cxn modelId="{D9298A75-37A5-4DF6-A06A-2DCDDBCCE94F}" type="presOf" srcId="{BE593CD4-F149-4FB1-B896-4F581C09C008}" destId="{8D1A28F0-5713-4DB0-9D3F-03812840AB64}" srcOrd="1" destOrd="0" presId="urn:microsoft.com/office/officeart/2005/8/layout/process2"/>
    <dgm:cxn modelId="{295EAA18-F25E-448F-BD03-E8C3A1B4C739}" srcId="{7398B024-E998-4BE1-BFCE-2A213DD6AB4D}" destId="{8BBC2A4F-E988-4782-BBB5-4700759C1A97}" srcOrd="2" destOrd="0" parTransId="{9555014E-6BC6-4174-A87B-14E6D83BEA27}" sibTransId="{7E82C8D7-31DD-4878-A843-381FEF4D1DD8}"/>
    <dgm:cxn modelId="{BD17D619-10D2-4F3C-A0CE-C5DA220DA4A3}" type="presParOf" srcId="{6FC839CC-9D3B-4D3A-AC35-A1D41E1443C7}" destId="{73663F7A-892E-46B8-B2C6-F837C5C9220A}" srcOrd="0" destOrd="0" presId="urn:microsoft.com/office/officeart/2005/8/layout/process2"/>
    <dgm:cxn modelId="{8BD21FEB-84C3-4280-98DA-2717CD67B312}" type="presParOf" srcId="{6FC839CC-9D3B-4D3A-AC35-A1D41E1443C7}" destId="{427D71EA-F43F-40EA-BC32-E8B0D5DE8AE6}" srcOrd="1" destOrd="0" presId="urn:microsoft.com/office/officeart/2005/8/layout/process2"/>
    <dgm:cxn modelId="{9625A599-D11B-43AF-940B-A9F9E15892F1}" type="presParOf" srcId="{427D71EA-F43F-40EA-BC32-E8B0D5DE8AE6}" destId="{8D1A28F0-5713-4DB0-9D3F-03812840AB64}" srcOrd="0" destOrd="0" presId="urn:microsoft.com/office/officeart/2005/8/layout/process2"/>
    <dgm:cxn modelId="{B11E68B0-19DF-49CF-9291-CAA21D2ED84B}" type="presParOf" srcId="{6FC839CC-9D3B-4D3A-AC35-A1D41E1443C7}" destId="{3A8D3A94-0F63-4A1E-AA0C-996CF4BAE5A0}" srcOrd="2" destOrd="0" presId="urn:microsoft.com/office/officeart/2005/8/layout/process2"/>
    <dgm:cxn modelId="{E4EEE334-0F8D-476D-8206-992308E4E9F2}" type="presParOf" srcId="{6FC839CC-9D3B-4D3A-AC35-A1D41E1443C7}" destId="{564BA3BA-CAC0-4AE8-AD4E-C31E81F84DFA}" srcOrd="3" destOrd="0" presId="urn:microsoft.com/office/officeart/2005/8/layout/process2"/>
    <dgm:cxn modelId="{F05C61C7-8093-4D56-8AE6-DAD714C70FE5}" type="presParOf" srcId="{564BA3BA-CAC0-4AE8-AD4E-C31E81F84DFA}" destId="{9C4FD708-F1B3-40B0-B11F-DC5BBFF70417}" srcOrd="0" destOrd="0" presId="urn:microsoft.com/office/officeart/2005/8/layout/process2"/>
    <dgm:cxn modelId="{39A30032-5604-4481-8175-A30EC93ED656}" type="presParOf" srcId="{6FC839CC-9D3B-4D3A-AC35-A1D41E1443C7}" destId="{BF39830C-53D2-47AB-A31D-D2C4EE2DBA84}" srcOrd="4" destOrd="0" presId="urn:microsoft.com/office/officeart/2005/8/layout/process2"/>
    <dgm:cxn modelId="{48BD375C-6969-48F2-A30E-3CA6FE943F82}" type="presParOf" srcId="{6FC839CC-9D3B-4D3A-AC35-A1D41E1443C7}" destId="{247E1D18-F688-464F-86DA-E27B37AD3ECF}" srcOrd="5" destOrd="0" presId="urn:microsoft.com/office/officeart/2005/8/layout/process2"/>
    <dgm:cxn modelId="{BCB66FE7-EFC7-40A8-A16C-A256369C1159}" type="presParOf" srcId="{247E1D18-F688-464F-86DA-E27B37AD3ECF}" destId="{27D42FB8-8AA8-455C-B3CA-ADF4BE9D6F7D}" srcOrd="0" destOrd="0" presId="urn:microsoft.com/office/officeart/2005/8/layout/process2"/>
    <dgm:cxn modelId="{22A6DE45-A740-40E3-931B-238AD314C6D0}" type="presParOf" srcId="{6FC839CC-9D3B-4D3A-AC35-A1D41E1443C7}" destId="{C829E60E-51E2-4B10-AF97-B9A94FDAFE2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9CD8-2D9F-49E3-9B22-61393EDF5299}">
      <dsp:nvSpPr>
        <dsp:cNvPr id="0" name=""/>
        <dsp:cNvSpPr/>
      </dsp:nvSpPr>
      <dsp:spPr>
        <a:xfrm>
          <a:off x="284801" y="0"/>
          <a:ext cx="7450131" cy="4422099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інтелектуальний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капітал</a:t>
          </a:r>
          <a:endParaRPr lang="ru-RU" sz="2000" kern="1200" dirty="0"/>
        </a:p>
      </dsp:txBody>
      <dsp:txXfrm>
        <a:off x="2707956" y="221104"/>
        <a:ext cx="2603820" cy="663314"/>
      </dsp:txXfrm>
    </dsp:sp>
    <dsp:sp modelId="{A3207E5B-7603-4896-A4A0-E98942804C08}">
      <dsp:nvSpPr>
        <dsp:cNvPr id="0" name=""/>
        <dsp:cNvSpPr/>
      </dsp:nvSpPr>
      <dsp:spPr>
        <a:xfrm>
          <a:off x="1484246" y="868091"/>
          <a:ext cx="4992605" cy="3316574"/>
        </a:xfrm>
        <a:prstGeom prst="ellipse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нематеріальні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активи</a:t>
          </a:r>
          <a:endParaRPr lang="ru-RU" sz="2000" kern="1200" dirty="0"/>
        </a:p>
      </dsp:txBody>
      <dsp:txXfrm>
        <a:off x="2817271" y="1075377"/>
        <a:ext cx="2326553" cy="621857"/>
      </dsp:txXfrm>
    </dsp:sp>
    <dsp:sp modelId="{73D55FDC-035C-4496-B0BF-720A8A3E346E}">
      <dsp:nvSpPr>
        <dsp:cNvPr id="0" name=""/>
        <dsp:cNvSpPr/>
      </dsp:nvSpPr>
      <dsp:spPr>
        <a:xfrm>
          <a:off x="2248523" y="1941235"/>
          <a:ext cx="3522688" cy="2211049"/>
        </a:xfrm>
        <a:prstGeom prst="ellipse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власність</a:t>
          </a:r>
          <a:endParaRPr lang="ru-RU" sz="2000" kern="1200" dirty="0"/>
        </a:p>
      </dsp:txBody>
      <dsp:txXfrm>
        <a:off x="2764408" y="2493997"/>
        <a:ext cx="2490916" cy="1105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E5345-87FA-4B64-9C5B-C4402589FC69}">
      <dsp:nvSpPr>
        <dsp:cNvPr id="0" name=""/>
        <dsp:cNvSpPr/>
      </dsp:nvSpPr>
      <dsp:spPr>
        <a:xfrm rot="5400000">
          <a:off x="4252817" y="-2733128"/>
          <a:ext cx="1358249" cy="71692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зв'язки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замовниками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постачальниками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конкурентів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торгові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марки,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репутацію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імідж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47335" y="238658"/>
        <a:ext cx="7102909" cy="1225641"/>
      </dsp:txXfrm>
    </dsp:sp>
    <dsp:sp modelId="{F1CBC82A-E5ED-4038-8833-AF5656FAEBF1}">
      <dsp:nvSpPr>
        <dsp:cNvPr id="0" name=""/>
        <dsp:cNvSpPr/>
      </dsp:nvSpPr>
      <dsp:spPr>
        <a:xfrm>
          <a:off x="0" y="29873"/>
          <a:ext cx="1267738" cy="16978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err="1">
              <a:latin typeface="Times New Roman" pitchFamily="18" charset="0"/>
              <a:cs typeface="Times New Roman" pitchFamily="18" charset="0"/>
            </a:rPr>
            <a:t>Зовніш-ня</a:t>
          </a:r>
          <a:r>
            <a:rPr lang="uk-UA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0" kern="1200" dirty="0" err="1">
              <a:latin typeface="Times New Roman" pitchFamily="18" charset="0"/>
              <a:cs typeface="Times New Roman" pitchFamily="18" charset="0"/>
            </a:rPr>
            <a:t>структу-ра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86" y="91759"/>
        <a:ext cx="1143966" cy="1574039"/>
      </dsp:txXfrm>
    </dsp:sp>
    <dsp:sp modelId="{A91C7DF9-14D5-467A-9FF8-37A4919BFB57}">
      <dsp:nvSpPr>
        <dsp:cNvPr id="0" name=""/>
        <dsp:cNvSpPr/>
      </dsp:nvSpPr>
      <dsp:spPr>
        <a:xfrm rot="5400000">
          <a:off x="4252817" y="-950426"/>
          <a:ext cx="1358249" cy="71692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внутрішні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змінні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фірми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цілі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моделі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технології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комп'ютерні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адміністративні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b="0" kern="1200" dirty="0">
              <a:latin typeface="Times New Roman" pitchFamily="18" charset="0"/>
              <a:cs typeface="Times New Roman" pitchFamily="18" charset="0"/>
            </a:rPr>
            <a:t>це  база даних,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авторські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розробки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ноу-хау</a:t>
          </a:r>
        </a:p>
      </dsp:txBody>
      <dsp:txXfrm rot="-5400000">
        <a:off x="1347335" y="2021360"/>
        <a:ext cx="7102909" cy="1225641"/>
      </dsp:txXfrm>
    </dsp:sp>
    <dsp:sp modelId="{2E2E2224-45CE-4AC1-A80C-1DB27BDC6536}">
      <dsp:nvSpPr>
        <dsp:cNvPr id="0" name=""/>
        <dsp:cNvSpPr/>
      </dsp:nvSpPr>
      <dsp:spPr>
        <a:xfrm>
          <a:off x="0" y="1771624"/>
          <a:ext cx="1267738" cy="16978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err="1">
              <a:latin typeface="Times New Roman" pitchFamily="18" charset="0"/>
              <a:cs typeface="Times New Roman" pitchFamily="18" charset="0"/>
            </a:rPr>
            <a:t>Внутрі-шня</a:t>
          </a:r>
          <a:r>
            <a:rPr lang="uk-UA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0" kern="1200" dirty="0" err="1">
              <a:latin typeface="Times New Roman" pitchFamily="18" charset="0"/>
              <a:cs typeface="Times New Roman" pitchFamily="18" charset="0"/>
            </a:rPr>
            <a:t>структу-ра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86" y="1833510"/>
        <a:ext cx="1143966" cy="1574039"/>
      </dsp:txXfrm>
    </dsp:sp>
    <dsp:sp modelId="{EC52422D-232C-45B6-89DA-6E768DE9C202}">
      <dsp:nvSpPr>
        <dsp:cNvPr id="0" name=""/>
        <dsp:cNvSpPr/>
      </dsp:nvSpPr>
      <dsp:spPr>
        <a:xfrm rot="5400000">
          <a:off x="4252817" y="832276"/>
          <a:ext cx="1358249" cy="71692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вміння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досвід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цінності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соціальні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навички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b="0" kern="1200" dirty="0">
              <a:latin typeface="Times New Roman" pitchFamily="18" charset="0"/>
              <a:cs typeface="Times New Roman" pitchFamily="18" charset="0"/>
            </a:rPr>
            <a:t>це здатність людини діяти в певних умовах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47335" y="3804062"/>
        <a:ext cx="7102909" cy="1225641"/>
      </dsp:txXfrm>
    </dsp:sp>
    <dsp:sp modelId="{A485BF1E-EA30-4FF2-B6EA-341217C13613}">
      <dsp:nvSpPr>
        <dsp:cNvPr id="0" name=""/>
        <dsp:cNvSpPr/>
      </dsp:nvSpPr>
      <dsp:spPr>
        <a:xfrm>
          <a:off x="0" y="3554326"/>
          <a:ext cx="1267738" cy="16978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err="1">
              <a:latin typeface="Times New Roman" pitchFamily="18" charset="0"/>
              <a:cs typeface="Times New Roman" pitchFamily="18" charset="0"/>
            </a:rPr>
            <a:t>Індиві-дуальна</a:t>
          </a:r>
          <a:r>
            <a:rPr lang="uk-UA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900" b="0" kern="1200" dirty="0" err="1">
              <a:latin typeface="Times New Roman" pitchFamily="18" charset="0"/>
              <a:cs typeface="Times New Roman" pitchFamily="18" charset="0"/>
            </a:rPr>
            <a:t>компе-тентність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86" y="3616212"/>
        <a:ext cx="1143966" cy="1574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41BB4-252F-44DA-B566-9575B4748A3D}">
      <dsp:nvSpPr>
        <dsp:cNvPr id="0" name=""/>
        <dsp:cNvSpPr/>
      </dsp:nvSpPr>
      <dsp:spPr>
        <a:xfrm>
          <a:off x="4848052" y="4237690"/>
          <a:ext cx="563297" cy="609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648" y="0"/>
              </a:lnTo>
              <a:lnTo>
                <a:pt x="281648" y="609075"/>
              </a:lnTo>
              <a:lnTo>
                <a:pt x="563297" y="609075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08960" y="4521487"/>
        <a:ext cx="41481" cy="41481"/>
      </dsp:txXfrm>
    </dsp:sp>
    <dsp:sp modelId="{1C7281E4-69EF-480B-BA42-509176926FEF}">
      <dsp:nvSpPr>
        <dsp:cNvPr id="0" name=""/>
        <dsp:cNvSpPr/>
      </dsp:nvSpPr>
      <dsp:spPr>
        <a:xfrm>
          <a:off x="4848052" y="3647382"/>
          <a:ext cx="525905" cy="590308"/>
        </a:xfrm>
        <a:custGeom>
          <a:avLst/>
          <a:gdLst/>
          <a:ahLst/>
          <a:cxnLst/>
          <a:rect l="0" t="0" r="0" b="0"/>
          <a:pathLst>
            <a:path>
              <a:moveTo>
                <a:pt x="0" y="590308"/>
              </a:moveTo>
              <a:lnTo>
                <a:pt x="262952" y="590308"/>
              </a:lnTo>
              <a:lnTo>
                <a:pt x="262952" y="0"/>
              </a:lnTo>
              <a:lnTo>
                <a:pt x="525905" y="0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91240" y="3922771"/>
        <a:ext cx="39529" cy="39529"/>
      </dsp:txXfrm>
    </dsp:sp>
    <dsp:sp modelId="{A344DEB3-41F5-4A3A-AB8C-0ED487687130}">
      <dsp:nvSpPr>
        <dsp:cNvPr id="0" name=""/>
        <dsp:cNvSpPr/>
      </dsp:nvSpPr>
      <dsp:spPr>
        <a:xfrm>
          <a:off x="1074239" y="2485533"/>
          <a:ext cx="675876" cy="175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938" y="0"/>
              </a:lnTo>
              <a:lnTo>
                <a:pt x="337938" y="1752157"/>
              </a:lnTo>
              <a:lnTo>
                <a:pt x="675876" y="1752157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65227" y="3314662"/>
        <a:ext cx="93899" cy="93899"/>
      </dsp:txXfrm>
    </dsp:sp>
    <dsp:sp modelId="{B831E1D6-258B-4B35-A307-B93509B3BEC6}">
      <dsp:nvSpPr>
        <dsp:cNvPr id="0" name=""/>
        <dsp:cNvSpPr/>
      </dsp:nvSpPr>
      <dsp:spPr>
        <a:xfrm>
          <a:off x="1074239" y="2485533"/>
          <a:ext cx="619587" cy="59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793" y="0"/>
              </a:lnTo>
              <a:lnTo>
                <a:pt x="309793" y="590308"/>
              </a:lnTo>
              <a:lnTo>
                <a:pt x="619587" y="590308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2638" y="2759293"/>
        <a:ext cx="42788" cy="42788"/>
      </dsp:txXfrm>
    </dsp:sp>
    <dsp:sp modelId="{95A4C5B5-88E5-448C-B481-FDC6DEA203B0}">
      <dsp:nvSpPr>
        <dsp:cNvPr id="0" name=""/>
        <dsp:cNvSpPr/>
      </dsp:nvSpPr>
      <dsp:spPr>
        <a:xfrm>
          <a:off x="1074239" y="1895225"/>
          <a:ext cx="619587" cy="590308"/>
        </a:xfrm>
        <a:custGeom>
          <a:avLst/>
          <a:gdLst/>
          <a:ahLst/>
          <a:cxnLst/>
          <a:rect l="0" t="0" r="0" b="0"/>
          <a:pathLst>
            <a:path>
              <a:moveTo>
                <a:pt x="0" y="590308"/>
              </a:moveTo>
              <a:lnTo>
                <a:pt x="309793" y="590308"/>
              </a:lnTo>
              <a:lnTo>
                <a:pt x="309793" y="0"/>
              </a:lnTo>
              <a:lnTo>
                <a:pt x="619587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2638" y="2168985"/>
        <a:ext cx="42788" cy="42788"/>
      </dsp:txXfrm>
    </dsp:sp>
    <dsp:sp modelId="{8CEC87D2-9891-4DC0-93C9-990B8F72770F}">
      <dsp:nvSpPr>
        <dsp:cNvPr id="0" name=""/>
        <dsp:cNvSpPr/>
      </dsp:nvSpPr>
      <dsp:spPr>
        <a:xfrm>
          <a:off x="1074239" y="714609"/>
          <a:ext cx="619587" cy="1770924"/>
        </a:xfrm>
        <a:custGeom>
          <a:avLst/>
          <a:gdLst/>
          <a:ahLst/>
          <a:cxnLst/>
          <a:rect l="0" t="0" r="0" b="0"/>
          <a:pathLst>
            <a:path>
              <a:moveTo>
                <a:pt x="0" y="1770924"/>
              </a:moveTo>
              <a:lnTo>
                <a:pt x="309793" y="1770924"/>
              </a:lnTo>
              <a:lnTo>
                <a:pt x="309793" y="0"/>
              </a:lnTo>
              <a:lnTo>
                <a:pt x="619587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37128" y="1553166"/>
        <a:ext cx="93809" cy="93809"/>
      </dsp:txXfrm>
    </dsp:sp>
    <dsp:sp modelId="{2BBB4B3A-02FF-4640-95AC-807B15A9A9DE}">
      <dsp:nvSpPr>
        <dsp:cNvPr id="0" name=""/>
        <dsp:cNvSpPr/>
      </dsp:nvSpPr>
      <dsp:spPr>
        <a:xfrm rot="16200000">
          <a:off x="-1883514" y="2013287"/>
          <a:ext cx="4971015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інтелектуального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Лейфом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Едвинссоном</a:t>
          </a:r>
          <a:endParaRPr lang="ru-RU" sz="2500" kern="1200" dirty="0"/>
        </a:p>
      </dsp:txBody>
      <dsp:txXfrm>
        <a:off x="-1883514" y="2013287"/>
        <a:ext cx="4971015" cy="944492"/>
      </dsp:txXfrm>
    </dsp:sp>
    <dsp:sp modelId="{96A2C00D-1D69-42B6-8F3F-F9D928C4CEDE}">
      <dsp:nvSpPr>
        <dsp:cNvPr id="0" name=""/>
        <dsp:cNvSpPr/>
      </dsp:nvSpPr>
      <dsp:spPr>
        <a:xfrm>
          <a:off x="1693826" y="242362"/>
          <a:ext cx="3097936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Times New Roman" pitchFamily="18" charset="0"/>
              <a:cs typeface="Times New Roman" pitchFamily="18" charset="0"/>
            </a:rPr>
            <a:t>Людський капітал</a:t>
          </a:r>
          <a:endParaRPr lang="ru-RU" sz="2500" kern="1200" dirty="0"/>
        </a:p>
      </dsp:txBody>
      <dsp:txXfrm>
        <a:off x="1693826" y="242362"/>
        <a:ext cx="3097936" cy="944492"/>
      </dsp:txXfrm>
    </dsp:sp>
    <dsp:sp modelId="{75005797-ED63-4287-AD24-BD578C702FB4}">
      <dsp:nvSpPr>
        <dsp:cNvPr id="0" name=""/>
        <dsp:cNvSpPr/>
      </dsp:nvSpPr>
      <dsp:spPr>
        <a:xfrm>
          <a:off x="1693826" y="1422979"/>
          <a:ext cx="3097936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Times New Roman" pitchFamily="18" charset="0"/>
              <a:cs typeface="Times New Roman" pitchFamily="18" charset="0"/>
            </a:rPr>
            <a:t>Структурний капітал</a:t>
          </a:r>
          <a:endParaRPr lang="ru-RU" sz="2500" kern="1200" dirty="0"/>
        </a:p>
      </dsp:txBody>
      <dsp:txXfrm>
        <a:off x="1693826" y="1422979"/>
        <a:ext cx="3097936" cy="944492"/>
      </dsp:txXfrm>
    </dsp:sp>
    <dsp:sp modelId="{45E47538-09D2-43C1-B5B7-793EDC8F7999}">
      <dsp:nvSpPr>
        <dsp:cNvPr id="0" name=""/>
        <dsp:cNvSpPr/>
      </dsp:nvSpPr>
      <dsp:spPr>
        <a:xfrm>
          <a:off x="1693826" y="2603595"/>
          <a:ext cx="3097936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Клієнтський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500" kern="1200" dirty="0" err="1">
              <a:latin typeface="Times New Roman" pitchFamily="18" charset="0"/>
              <a:cs typeface="Times New Roman" pitchFamily="18" charset="0"/>
            </a:rPr>
            <a:t>капітал</a:t>
          </a:r>
          <a:endParaRPr lang="ru-RU" sz="2500" kern="1200" dirty="0"/>
        </a:p>
      </dsp:txBody>
      <dsp:txXfrm>
        <a:off x="1693826" y="2603595"/>
        <a:ext cx="3097936" cy="944492"/>
      </dsp:txXfrm>
    </dsp:sp>
    <dsp:sp modelId="{9A91354A-518F-4472-8BA5-96F6F04ADFA5}">
      <dsp:nvSpPr>
        <dsp:cNvPr id="0" name=""/>
        <dsp:cNvSpPr/>
      </dsp:nvSpPr>
      <dsp:spPr>
        <a:xfrm>
          <a:off x="1750115" y="3765444"/>
          <a:ext cx="3097936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Times New Roman" pitchFamily="18" charset="0"/>
              <a:cs typeface="Times New Roman" pitchFamily="18" charset="0"/>
            </a:rPr>
            <a:t>Організаційний капітал</a:t>
          </a:r>
          <a:endParaRPr lang="ru-RU" sz="2500" kern="1200" dirty="0"/>
        </a:p>
      </dsp:txBody>
      <dsp:txXfrm>
        <a:off x="1750115" y="3765444"/>
        <a:ext cx="3097936" cy="944492"/>
      </dsp:txXfrm>
    </dsp:sp>
    <dsp:sp modelId="{CA1466CF-6C7F-4632-8320-74267BFEE6A8}">
      <dsp:nvSpPr>
        <dsp:cNvPr id="0" name=""/>
        <dsp:cNvSpPr/>
      </dsp:nvSpPr>
      <dsp:spPr>
        <a:xfrm>
          <a:off x="5373958" y="3175136"/>
          <a:ext cx="3097936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Times New Roman" pitchFamily="18" charset="0"/>
              <a:cs typeface="Times New Roman" pitchFamily="18" charset="0"/>
            </a:rPr>
            <a:t>Інноваційний капітал</a:t>
          </a:r>
          <a:endParaRPr lang="ru-RU" sz="2500" kern="1200" dirty="0"/>
        </a:p>
      </dsp:txBody>
      <dsp:txXfrm>
        <a:off x="5373958" y="3175136"/>
        <a:ext cx="3097936" cy="944492"/>
      </dsp:txXfrm>
    </dsp:sp>
    <dsp:sp modelId="{D201FBF9-1294-4FB3-B9DC-AC974C5888A4}">
      <dsp:nvSpPr>
        <dsp:cNvPr id="0" name=""/>
        <dsp:cNvSpPr/>
      </dsp:nvSpPr>
      <dsp:spPr>
        <a:xfrm>
          <a:off x="5411350" y="4374519"/>
          <a:ext cx="3097936" cy="944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Times New Roman" pitchFamily="18" charset="0"/>
              <a:cs typeface="Times New Roman" pitchFamily="18" charset="0"/>
            </a:rPr>
            <a:t>Процесний капітал</a:t>
          </a:r>
          <a:endParaRPr lang="ru-RU" sz="2500" kern="1200" dirty="0"/>
        </a:p>
      </dsp:txBody>
      <dsp:txXfrm>
        <a:off x="5411350" y="4374519"/>
        <a:ext cx="3097936" cy="944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C7FE-79A1-4977-9694-D1785891FECF}">
      <dsp:nvSpPr>
        <dsp:cNvPr id="0" name=""/>
        <dsp:cNvSpPr/>
      </dsp:nvSpPr>
      <dsp:spPr>
        <a:xfrm rot="5400000">
          <a:off x="4239377" y="-2205296"/>
          <a:ext cx="1644054" cy="664300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сукупність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практичних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творчих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здібностей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службовців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прикладених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поточних</a:t>
          </a: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>
              <a:latin typeface="Times New Roman" pitchFamily="18" charset="0"/>
              <a:cs typeface="Times New Roman" pitchFamily="18" charset="0"/>
            </a:rPr>
            <a:t>завдань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39903" y="374434"/>
        <a:ext cx="6562746" cy="1483542"/>
      </dsp:txXfrm>
    </dsp:sp>
    <dsp:sp modelId="{1D97B1C5-72E1-4686-B943-AD0C708E654D}">
      <dsp:nvSpPr>
        <dsp:cNvPr id="0" name=""/>
        <dsp:cNvSpPr/>
      </dsp:nvSpPr>
      <dsp:spPr>
        <a:xfrm>
          <a:off x="0" y="0"/>
          <a:ext cx="1739827" cy="20550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Людський капітал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931" y="84931"/>
        <a:ext cx="1569965" cy="1885206"/>
      </dsp:txXfrm>
    </dsp:sp>
    <dsp:sp modelId="{2B832129-4182-4898-A955-9260625F8D49}">
      <dsp:nvSpPr>
        <dsp:cNvPr id="0" name=""/>
        <dsp:cNvSpPr/>
      </dsp:nvSpPr>
      <dsp:spPr>
        <a:xfrm rot="5400000">
          <a:off x="4239377" y="-47474"/>
          <a:ext cx="1644054" cy="664300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"все,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залишається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йдуть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додому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"</a:t>
          </a:r>
        </a:p>
      </dsp:txBody>
      <dsp:txXfrm rot="-5400000">
        <a:off x="1739903" y="2532256"/>
        <a:ext cx="6562746" cy="1483542"/>
      </dsp:txXfrm>
    </dsp:sp>
    <dsp:sp modelId="{D3AB8790-4D97-46AD-A7D4-B281CECF480D}">
      <dsp:nvSpPr>
        <dsp:cNvPr id="0" name=""/>
        <dsp:cNvSpPr/>
      </dsp:nvSpPr>
      <dsp:spPr>
        <a:xfrm>
          <a:off x="0" y="2156229"/>
          <a:ext cx="1739827" cy="20550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Структур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ний капітал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931" y="2241160"/>
        <a:ext cx="1569965" cy="1885206"/>
      </dsp:txXfrm>
    </dsp:sp>
    <dsp:sp modelId="{21BB19F7-7289-4E61-80D9-F71965CF0249}">
      <dsp:nvSpPr>
        <dsp:cNvPr id="0" name=""/>
        <dsp:cNvSpPr/>
      </dsp:nvSpPr>
      <dsp:spPr>
        <a:xfrm rot="5400000">
          <a:off x="4269446" y="1962863"/>
          <a:ext cx="1644054" cy="66383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база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споживачів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характер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зв'язків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з ними і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потенціал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взаємовідносин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72279" y="4540286"/>
        <a:ext cx="6558133" cy="1483542"/>
      </dsp:txXfrm>
    </dsp:sp>
    <dsp:sp modelId="{DC291A87-12D6-4C06-9C9C-D7052D248FD7}">
      <dsp:nvSpPr>
        <dsp:cNvPr id="0" name=""/>
        <dsp:cNvSpPr/>
      </dsp:nvSpPr>
      <dsp:spPr>
        <a:xfrm>
          <a:off x="75" y="4318757"/>
          <a:ext cx="1772127" cy="20550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Клієнтський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капітал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583" y="4405265"/>
        <a:ext cx="1599111" cy="1882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FB9E7-65C9-409E-9686-5FC85BDACB3E}">
      <dsp:nvSpPr>
        <dsp:cNvPr id="0" name=""/>
        <dsp:cNvSpPr/>
      </dsp:nvSpPr>
      <dsp:spPr>
        <a:xfrm>
          <a:off x="4272197" y="2669721"/>
          <a:ext cx="2297745" cy="73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786"/>
              </a:lnTo>
              <a:lnTo>
                <a:pt x="2297745" y="365786"/>
              </a:lnTo>
              <a:lnTo>
                <a:pt x="2297745" y="73157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3A3FA-71DB-48DA-8FCE-CAA1397AADC6}">
      <dsp:nvSpPr>
        <dsp:cNvPr id="0" name=""/>
        <dsp:cNvSpPr/>
      </dsp:nvSpPr>
      <dsp:spPr>
        <a:xfrm>
          <a:off x="1934876" y="2669721"/>
          <a:ext cx="2337320" cy="731572"/>
        </a:xfrm>
        <a:custGeom>
          <a:avLst/>
          <a:gdLst/>
          <a:ahLst/>
          <a:cxnLst/>
          <a:rect l="0" t="0" r="0" b="0"/>
          <a:pathLst>
            <a:path>
              <a:moveTo>
                <a:pt x="2337320" y="0"/>
              </a:moveTo>
              <a:lnTo>
                <a:pt x="2337320" y="365786"/>
              </a:lnTo>
              <a:lnTo>
                <a:pt x="0" y="365786"/>
              </a:lnTo>
              <a:lnTo>
                <a:pt x="0" y="73157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B0421-9F89-402C-B139-248DC4FE72BE}">
      <dsp:nvSpPr>
        <dsp:cNvPr id="0" name=""/>
        <dsp:cNvSpPr/>
      </dsp:nvSpPr>
      <dsp:spPr>
        <a:xfrm>
          <a:off x="1407360" y="927883"/>
          <a:ext cx="5729672" cy="1741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Організаційний капітал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систематизована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формалізована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компетентність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компанії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+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посилюють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творчу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ефективність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організаційні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спрямовані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продукту і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вартості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</dsp:txBody>
      <dsp:txXfrm>
        <a:off x="1407360" y="927883"/>
        <a:ext cx="5729672" cy="1741838"/>
      </dsp:txXfrm>
    </dsp:sp>
    <dsp:sp modelId="{07EF1CA6-85EE-4CB1-BF23-C23010F53BBE}">
      <dsp:nvSpPr>
        <dsp:cNvPr id="0" name=""/>
        <dsp:cNvSpPr/>
      </dsp:nvSpPr>
      <dsp:spPr>
        <a:xfrm>
          <a:off x="2916" y="3401294"/>
          <a:ext cx="3863919" cy="1741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Інноваційний капітал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об'єкти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комерційної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таємниці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об'єкти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інтелектуальної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власності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ідентифікуються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нематеріальні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активи</a:t>
          </a:r>
          <a:endParaRPr lang="ru-RU" sz="1800" kern="1200" dirty="0"/>
        </a:p>
      </dsp:txBody>
      <dsp:txXfrm>
        <a:off x="2916" y="3401294"/>
        <a:ext cx="3863919" cy="1741838"/>
      </dsp:txXfrm>
    </dsp:sp>
    <dsp:sp modelId="{092577ED-9078-4650-84F9-4026D77C63EF}">
      <dsp:nvSpPr>
        <dsp:cNvPr id="0" name=""/>
        <dsp:cNvSpPr/>
      </dsp:nvSpPr>
      <dsp:spPr>
        <a:xfrm>
          <a:off x="4598408" y="3401294"/>
          <a:ext cx="3943068" cy="1741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>
              <a:latin typeface="Times New Roman" pitchFamily="18" charset="0"/>
              <a:cs typeface="Times New Roman" pitchFamily="18" charset="0"/>
            </a:rPr>
            <a:t>Процесний</a:t>
          </a: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 капітал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збуту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післяпродажного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сервісу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формується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вартість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продукту /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послуги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98408" y="3401294"/>
        <a:ext cx="3943068" cy="1741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589B9-93C4-4FFF-96BA-3E7393DC385E}">
      <dsp:nvSpPr>
        <dsp:cNvPr id="0" name=""/>
        <dsp:cNvSpPr/>
      </dsp:nvSpPr>
      <dsp:spPr>
        <a:xfrm>
          <a:off x="3459839" y="2066202"/>
          <a:ext cx="1971630" cy="1971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Модель </a:t>
          </a:r>
          <a:r>
            <a:rPr lang="ru-RU" sz="1400" b="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інтелектуального</a:t>
          </a:r>
          <a:r>
            <a:rPr lang="ru-RU" sz="1400" b="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капіталу</a:t>
          </a:r>
          <a:endParaRPr lang="ru-RU" sz="1400" b="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8578" y="2354941"/>
        <a:ext cx="1394152" cy="1394152"/>
      </dsp:txXfrm>
    </dsp:sp>
    <dsp:sp modelId="{1A787459-A4D9-4890-A667-89CE3540670C}">
      <dsp:nvSpPr>
        <dsp:cNvPr id="0" name=""/>
        <dsp:cNvSpPr/>
      </dsp:nvSpPr>
      <dsp:spPr>
        <a:xfrm rot="11099250">
          <a:off x="1483791" y="2573281"/>
          <a:ext cx="2010321" cy="56191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139AE-AF77-4BC6-85DE-DE3A327D8F40}">
      <dsp:nvSpPr>
        <dsp:cNvPr id="0" name=""/>
        <dsp:cNvSpPr/>
      </dsp:nvSpPr>
      <dsp:spPr>
        <a:xfrm>
          <a:off x="5" y="2032146"/>
          <a:ext cx="2688593" cy="1498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Ринкові активи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93" y="2076034"/>
        <a:ext cx="2600817" cy="1410663"/>
      </dsp:txXfrm>
    </dsp:sp>
    <dsp:sp modelId="{19066393-CB45-417F-96B7-3A968EBD7044}">
      <dsp:nvSpPr>
        <dsp:cNvPr id="0" name=""/>
        <dsp:cNvSpPr/>
      </dsp:nvSpPr>
      <dsp:spPr>
        <a:xfrm rot="13603314">
          <a:off x="2091217" y="1280498"/>
          <a:ext cx="1901755" cy="56191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F7DD2-9FFA-403F-826A-5B634B60B7C2}">
      <dsp:nvSpPr>
        <dsp:cNvPr id="0" name=""/>
        <dsp:cNvSpPr/>
      </dsp:nvSpPr>
      <dsp:spPr>
        <a:xfrm>
          <a:off x="1045933" y="119964"/>
          <a:ext cx="2688593" cy="1498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Людські активи 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9821" y="163852"/>
        <a:ext cx="2600817" cy="1410663"/>
      </dsp:txXfrm>
    </dsp:sp>
    <dsp:sp modelId="{68B390F1-242A-4947-81CB-82432D4DD533}">
      <dsp:nvSpPr>
        <dsp:cNvPr id="0" name=""/>
        <dsp:cNvSpPr/>
      </dsp:nvSpPr>
      <dsp:spPr>
        <a:xfrm rot="18769713">
          <a:off x="4870523" y="1214936"/>
          <a:ext cx="2035116" cy="56191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788C2-C898-4803-9867-7CF9E182C14D}">
      <dsp:nvSpPr>
        <dsp:cNvPr id="0" name=""/>
        <dsp:cNvSpPr/>
      </dsp:nvSpPr>
      <dsp:spPr>
        <a:xfrm>
          <a:off x="5235528" y="405"/>
          <a:ext cx="2688593" cy="1498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 власність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9416" y="44293"/>
        <a:ext cx="2600817" cy="1410663"/>
      </dsp:txXfrm>
    </dsp:sp>
    <dsp:sp modelId="{158B12FE-BE9C-41EF-B2F9-93E4DD611035}">
      <dsp:nvSpPr>
        <dsp:cNvPr id="0" name=""/>
        <dsp:cNvSpPr/>
      </dsp:nvSpPr>
      <dsp:spPr>
        <a:xfrm rot="21224259">
          <a:off x="5356138" y="2561835"/>
          <a:ext cx="1908476" cy="56191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62A39-8FC7-4030-989D-08BEAD1F6D9F}">
      <dsp:nvSpPr>
        <dsp:cNvPr id="0" name=""/>
        <dsp:cNvSpPr/>
      </dsp:nvSpPr>
      <dsp:spPr>
        <a:xfrm>
          <a:off x="6088791" y="1974969"/>
          <a:ext cx="2688593" cy="1498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Інфраструктурні активи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2679" y="2018857"/>
        <a:ext cx="2600817" cy="1410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6B823-DFB1-4D1E-B30F-24B21F79FDDE}">
      <dsp:nvSpPr>
        <dsp:cNvPr id="0" name=""/>
        <dsp:cNvSpPr/>
      </dsp:nvSpPr>
      <dsp:spPr>
        <a:xfrm>
          <a:off x="0" y="119003"/>
          <a:ext cx="8534400" cy="1408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Ринкові активи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той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потенціал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забезпечується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нематеріальними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активами,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пов'язаними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ринковими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операціями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лояльність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клієнтів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портфель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замовлень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канали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розподілу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1854637" y="119003"/>
        <a:ext cx="6679762" cy="1408012"/>
      </dsp:txXfrm>
    </dsp:sp>
    <dsp:sp modelId="{13F3DF92-30C5-497A-B2B1-5D712DF6D44A}">
      <dsp:nvSpPr>
        <dsp:cNvPr id="0" name=""/>
        <dsp:cNvSpPr/>
      </dsp:nvSpPr>
      <dsp:spPr>
        <a:xfrm>
          <a:off x="147757" y="112975"/>
          <a:ext cx="1706880" cy="11820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39C8-F732-4000-B008-6417C57B5848}">
      <dsp:nvSpPr>
        <dsp:cNvPr id="0" name=""/>
        <dsp:cNvSpPr/>
      </dsp:nvSpPr>
      <dsp:spPr>
        <a:xfrm>
          <a:off x="0" y="1555769"/>
          <a:ext cx="8534400" cy="1477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Людські активи 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сукупність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колективних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персоналу,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творчих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здібностей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уміння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лідерських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якостей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підприємницьких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управлінських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навичок</a:t>
          </a:r>
          <a:endParaRPr lang="ru-RU" sz="18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54637" y="1555769"/>
        <a:ext cx="6679762" cy="1477576"/>
      </dsp:txXfrm>
    </dsp:sp>
    <dsp:sp modelId="{24A92742-CD6C-48CA-A1FC-8676FAB7DDDE}">
      <dsp:nvSpPr>
        <dsp:cNvPr id="0" name=""/>
        <dsp:cNvSpPr/>
      </dsp:nvSpPr>
      <dsp:spPr>
        <a:xfrm>
          <a:off x="147757" y="1703527"/>
          <a:ext cx="1706880" cy="11820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A5601-5D38-42D2-8A65-3DCB845FF0A4}">
      <dsp:nvSpPr>
        <dsp:cNvPr id="0" name=""/>
        <dsp:cNvSpPr/>
      </dsp:nvSpPr>
      <dsp:spPr>
        <a:xfrm>
          <a:off x="0" y="3181103"/>
          <a:ext cx="8534400" cy="1477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 власність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власність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як актив -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інструмент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корпоративних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активів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торгова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марка,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авторські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патенти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ноу-хау)</a:t>
          </a:r>
        </a:p>
      </dsp:txBody>
      <dsp:txXfrm>
        <a:off x="1854637" y="3181103"/>
        <a:ext cx="6679762" cy="1477576"/>
      </dsp:txXfrm>
    </dsp:sp>
    <dsp:sp modelId="{54E2CBD6-0BB6-44D9-9652-70F1771CFB83}">
      <dsp:nvSpPr>
        <dsp:cNvPr id="0" name=""/>
        <dsp:cNvSpPr/>
      </dsp:nvSpPr>
      <dsp:spPr>
        <a:xfrm>
          <a:off x="147757" y="3328861"/>
          <a:ext cx="1706880" cy="11820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D15FC-F4C9-48E2-A82A-A215C1A9EE23}">
      <dsp:nvSpPr>
        <dsp:cNvPr id="0" name=""/>
        <dsp:cNvSpPr/>
      </dsp:nvSpPr>
      <dsp:spPr>
        <a:xfrm>
          <a:off x="0" y="4806437"/>
          <a:ext cx="8534400" cy="1477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Інфраструктурні активи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технології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процесси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уможливлюють 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роботу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(корпоративна культура,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оцінки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ризику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персоналом </a:t>
          </a:r>
          <a:r>
            <a:rPr lang="ru-RU" sz="18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1854637" y="4806437"/>
        <a:ext cx="6679762" cy="1477576"/>
      </dsp:txXfrm>
    </dsp:sp>
    <dsp:sp modelId="{051D6AA0-8781-441D-AB10-D1EFBF2A6900}">
      <dsp:nvSpPr>
        <dsp:cNvPr id="0" name=""/>
        <dsp:cNvSpPr/>
      </dsp:nvSpPr>
      <dsp:spPr>
        <a:xfrm>
          <a:off x="147757" y="5000602"/>
          <a:ext cx="1706880" cy="11820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63F7A-892E-46B8-B2C6-F837C5C9220A}">
      <dsp:nvSpPr>
        <dsp:cNvPr id="0" name=""/>
        <dsp:cNvSpPr/>
      </dsp:nvSpPr>
      <dsp:spPr>
        <a:xfrm>
          <a:off x="431293" y="4802"/>
          <a:ext cx="7352499" cy="892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людські</a:t>
          </a:r>
          <a:r>
            <a:rPr lang="ru-RU" sz="2000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444" y="30953"/>
        <a:ext cx="7300197" cy="840559"/>
      </dsp:txXfrm>
    </dsp:sp>
    <dsp:sp modelId="{427D71EA-F43F-40EA-BC32-E8B0D5DE8AE6}">
      <dsp:nvSpPr>
        <dsp:cNvPr id="0" name=""/>
        <dsp:cNvSpPr/>
      </dsp:nvSpPr>
      <dsp:spPr>
        <a:xfrm rot="5400000">
          <a:off x="3929246" y="934499"/>
          <a:ext cx="356593" cy="40178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3987006" y="957096"/>
        <a:ext cx="241073" cy="249615"/>
      </dsp:txXfrm>
    </dsp:sp>
    <dsp:sp modelId="{3A8D3A94-0F63-4A1E-AA0C-996CF4BAE5A0}">
      <dsp:nvSpPr>
        <dsp:cNvPr id="0" name=""/>
        <dsp:cNvSpPr/>
      </dsp:nvSpPr>
      <dsp:spPr>
        <a:xfrm>
          <a:off x="435436" y="1373121"/>
          <a:ext cx="7344213" cy="892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створюють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ті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структурні</a:t>
          </a:r>
          <a:r>
            <a:rPr lang="ru-RU" sz="2000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компоненти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вартість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виміряти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грошовому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еквіваленті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/>
        </a:p>
      </dsp:txBody>
      <dsp:txXfrm>
        <a:off x="461587" y="1399272"/>
        <a:ext cx="7291911" cy="840559"/>
      </dsp:txXfrm>
    </dsp:sp>
    <dsp:sp modelId="{564BA3BA-CAC0-4AE8-AD4E-C31E81F84DFA}">
      <dsp:nvSpPr>
        <dsp:cNvPr id="0" name=""/>
        <dsp:cNvSpPr/>
      </dsp:nvSpPr>
      <dsp:spPr>
        <a:xfrm rot="5400000">
          <a:off x="3951016" y="2273791"/>
          <a:ext cx="313052" cy="40178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987006" y="2318158"/>
        <a:ext cx="241073" cy="219136"/>
      </dsp:txXfrm>
    </dsp:sp>
    <dsp:sp modelId="{BF39830C-53D2-47AB-A31D-D2C4EE2DBA84}">
      <dsp:nvSpPr>
        <dsp:cNvPr id="0" name=""/>
        <dsp:cNvSpPr/>
      </dsp:nvSpPr>
      <dsp:spPr>
        <a:xfrm>
          <a:off x="431293" y="2683386"/>
          <a:ext cx="7352499" cy="892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саме це і є </a:t>
          </a: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sz="2000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власність</a:t>
          </a:r>
          <a:r>
            <a:rPr lang="ru-RU" sz="2000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uk-UA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444" y="2709537"/>
        <a:ext cx="7300197" cy="840559"/>
      </dsp:txXfrm>
    </dsp:sp>
    <dsp:sp modelId="{247E1D18-F688-464F-86DA-E27B37AD3ECF}">
      <dsp:nvSpPr>
        <dsp:cNvPr id="0" name=""/>
        <dsp:cNvSpPr/>
      </dsp:nvSpPr>
      <dsp:spPr>
        <a:xfrm rot="5400000">
          <a:off x="3940131" y="3598569"/>
          <a:ext cx="334823" cy="40178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3987007" y="3632051"/>
        <a:ext cx="241073" cy="234376"/>
      </dsp:txXfrm>
    </dsp:sp>
    <dsp:sp modelId="{C829E60E-51E2-4B10-AF97-B9A94FDAFE24}">
      <dsp:nvSpPr>
        <dsp:cNvPr id="0" name=""/>
        <dsp:cNvSpPr/>
      </dsp:nvSpPr>
      <dsp:spPr>
        <a:xfrm>
          <a:off x="431293" y="4022678"/>
          <a:ext cx="7352499" cy="892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яка,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поряд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i="1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фінансовими</a:t>
          </a:r>
          <a:r>
            <a:rPr lang="ru-RU" sz="2000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активами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формує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фундаментальну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вартість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компанії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444" y="4048829"/>
        <a:ext cx="7300197" cy="84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41F6-0A83-4020-8B51-BAC7C628A7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A9216-C3EB-4DA8-B06A-34F0F9A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EA4F84-527A-474E-80C1-4E27BA03F15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E31FD2-8BA3-4E0A-8A06-9DF04B5CAC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76292-18B3-4769-9F3C-2036853F137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823913" y="1187450"/>
            <a:ext cx="7135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3913" y="2987675"/>
            <a:ext cx="74549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2.1. Структура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моніторінг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Карлом-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Свейбі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Лейфом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Едвинссоном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2.3. Причинно-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наслідкова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Едвинссона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2.4. Модель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Брукінг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30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2FFE7-68CB-4523-BA3C-344023E3DF8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866775"/>
            <a:ext cx="119538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924050"/>
            <a:ext cx="1292225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364237" y="455014"/>
          <a:ext cx="8639033" cy="531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28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FA4BD-D2E9-4ADF-9BB9-DEA42B92BD0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6627" name="AutoShape 2" descr="Leif Edvinsson Founder Intellectual Capital Institut – Wisdom Toge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8" name="AutoShape 4" descr="Leif Edvinsson Founder Intellectual Capital Institut – Wisdom Togeth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AutoShape 6" descr="Leif Edvinsson Founder Intellectual Capital Institut – Wisdom Togeth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81444909"/>
              </p:ext>
            </p:extLst>
          </p:nvPr>
        </p:nvGraphicFramePr>
        <p:xfrm>
          <a:off x="460375" y="160339"/>
          <a:ext cx="8410669" cy="637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28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742DE-78B7-479E-BE51-0A15E0550C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89744" y="344774"/>
          <a:ext cx="8544394" cy="607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24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C9188-5179-4FEA-9919-CD9C441B24B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0588" y="292100"/>
            <a:ext cx="7620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Причинно-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наслідкова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Едвинссона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32188" y="2313782"/>
            <a:ext cx="1409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навпаки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677" name="Группа 31"/>
          <p:cNvGrpSpPr>
            <a:grpSpLocks/>
          </p:cNvGrpSpPr>
          <p:nvPr/>
        </p:nvGrpSpPr>
        <p:grpSpPr bwMode="auto">
          <a:xfrm>
            <a:off x="92075" y="1144588"/>
            <a:ext cx="9012238" cy="5170487"/>
            <a:chOff x="130628" y="1477445"/>
            <a:chExt cx="9013371" cy="51700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95824" y="1477445"/>
              <a:ext cx="2168798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Втрата людського капіталу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31480" y="1477445"/>
              <a:ext cx="2170386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втрата цінності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структурного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капіталу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компанії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567162" y="1477445"/>
              <a:ext cx="2170386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втрата 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фундаментальної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вартості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компанії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0063" y="2844161"/>
              <a:ext cx="2805466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втрата структурного капіталу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95465" y="2842574"/>
              <a:ext cx="3270661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унеможливлює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для персонала і менеджменту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забезпечувати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успішний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бізнес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0628" y="4385488"/>
              <a:ext cx="2838807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втрата однієї з двох складових організаційного капіталу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31480" y="4341042"/>
              <a:ext cx="1963985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знецінює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іншу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складову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01967" y="4309295"/>
              <a:ext cx="2635581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знижує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оцінку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всього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структурного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капіталу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731297" y="1696574"/>
              <a:ext cx="800607" cy="4846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5701789" y="1696574"/>
              <a:ext cx="865925" cy="4846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215057" y="3059536"/>
              <a:ext cx="2281066" cy="4846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968964" y="4523548"/>
              <a:ext cx="559454" cy="4846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5496123" y="4534007"/>
              <a:ext cx="605969" cy="4846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05116" y="5733156"/>
              <a:ext cx="2665748" cy="914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втрачає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інтелектуальний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капітал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цілому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Выгнутая вправо стрелка 29"/>
            <p:cNvSpPr/>
            <p:nvPr/>
          </p:nvSpPr>
          <p:spPr>
            <a:xfrm>
              <a:off x="8563428" y="5004999"/>
              <a:ext cx="580571" cy="717488"/>
            </a:xfrm>
            <a:prstGeom prst="curved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653338" y="5268913"/>
            <a:ext cx="8953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69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455613"/>
            <a:ext cx="111125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09588"/>
            <a:ext cx="1176337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0" y="142875"/>
            <a:ext cx="64849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Брукінг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972138"/>
              </p:ext>
            </p:extLst>
          </p:nvPr>
        </p:nvGraphicFramePr>
        <p:xfrm>
          <a:off x="252690" y="1970314"/>
          <a:ext cx="8891309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886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41F5C-9E44-4793-81E0-A89A27B4BD8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6037439"/>
              </p:ext>
            </p:extLst>
          </p:nvPr>
        </p:nvGraphicFramePr>
        <p:xfrm>
          <a:off x="304801" y="362857"/>
          <a:ext cx="8534400" cy="628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0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2FC84-1ECF-41D2-9EA4-0BBF503CFE8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463" y="368300"/>
            <a:ext cx="71707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Логіка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Брукінг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51543" y="1378857"/>
          <a:ext cx="8215086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32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effectLst/>
              </a:rPr>
              <a:t>Рівні людського капіталу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29868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5704"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Макрорівень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регіон</a:t>
                      </a:r>
                      <a:r>
                        <a:rPr lang="ru-RU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держава </a:t>
                      </a:r>
                      <a:r>
                        <a:rPr lang="ru-RU" sz="1800" b="1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союз держав)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накопичені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загальну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освіту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охорону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здоров'я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переміщення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робочої</a:t>
                      </a:r>
                      <a:r>
                        <a:rPr lang="ru-RU" sz="1800" b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сили</a:t>
                      </a:r>
                      <a:endParaRPr lang="ru-RU" sz="1800" b="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704"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Мезорівень</a:t>
                      </a:r>
                      <a:endParaRPr lang="uk-UA" sz="1800" b="1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(організація)</a:t>
                      </a:r>
                      <a:endParaRPr lang="ru-RU" sz="1800" b="1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спеціальний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корпоративний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людський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як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засіб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збереження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стабільності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підвищення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конкурентоспроможності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підприємства</a:t>
                      </a:r>
                      <a:endParaRPr lang="ru-RU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704"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Мікрорівень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(особа)</a:t>
                      </a:r>
                      <a:endParaRPr lang="ru-RU" sz="1800" b="1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залежність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заробітку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витрат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утримання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сім'ї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особистих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природних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lang="uk-UA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набутих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трудової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характеристик і </a:t>
                      </a:r>
                      <a:r>
                        <a:rPr lang="ru-RU" sz="18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якостей</a:t>
                      </a:r>
                      <a:endParaRPr lang="ru-RU" sz="18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34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i="1" dirty="0"/>
              <a:t> </a:t>
            </a:r>
            <a:endParaRPr lang="ru-RU" dirty="0"/>
          </a:p>
          <a:p>
            <a:pPr lvl="0" indent="0">
              <a:lnSpc>
                <a:spcPct val="100000"/>
              </a:lnSpc>
              <a:spcAft>
                <a:spcPts val="0"/>
              </a:spcAft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Макрорівень</a:t>
            </a:r>
          </a:p>
          <a:p>
            <a:pPr lvl="0" indent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регіон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держава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союз держав)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01131"/>
              </p:ext>
            </p:extLst>
          </p:nvPr>
        </p:nvGraphicFramePr>
        <p:xfrm>
          <a:off x="611560" y="260650"/>
          <a:ext cx="8064895" cy="5844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3740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Людський капітал як витратний фактор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Людський капітал як виробничий фактор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83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витрати на освіту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endParaRPr lang="ru-RU" sz="14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витрати на виховання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>
                          <a:effectLst/>
                        </a:rPr>
                        <a:t>професійна підготовка</a:t>
                      </a:r>
                      <a:endParaRPr lang="ru-RU" sz="1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>
                          <a:effectLst/>
                        </a:rPr>
                        <a:t>наука, інформаційне забезпечення</a:t>
                      </a:r>
                      <a:endParaRPr lang="ru-RU" sz="1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>
                          <a:effectLst/>
                        </a:rPr>
                        <a:t>здоров'я та безпека, мобільність</a:t>
                      </a:r>
                      <a:endParaRPr lang="ru-RU" sz="1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82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92425" algn="l"/>
                          <a:tab pos="4020185" algn="l"/>
                        </a:tabLst>
                      </a:pPr>
                      <a:r>
                        <a:rPr lang="uk-UA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27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Людський капітал – сучасний продуктивний та соціальний фактор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72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28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розвиненість та відповідальність громадянського суспільства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інтенсивність та якість праці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інвестиційний та інноваційний потенціал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освіта і наука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соціальна сфера, безпека громадян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27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Цінності постіндустріальної економіки (економіки знань)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" marR="5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375025" y="157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>
          <a:xfrm>
            <a:off x="5130800" y="6958013"/>
            <a:ext cx="4676775" cy="1911350"/>
            <a:chOff x="0" y="0"/>
            <a:chExt cx="4676131" cy="191083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662545"/>
              <a:ext cx="2051685" cy="24828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Ефективність економіки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24446" y="1650670"/>
              <a:ext cx="2051685" cy="24828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-9017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Ефективність держави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63137" y="17813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>
            <a:xfrm>
              <a:off x="1312223" y="0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Прямая со стрелкой 10"/>
            <p:cNvCxnSpPr/>
            <p:nvPr/>
          </p:nvCxnSpPr>
          <p:spPr>
            <a:xfrm>
              <a:off x="2250374" y="11875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Прямая со стрелкой 11"/>
            <p:cNvCxnSpPr/>
            <p:nvPr/>
          </p:nvCxnSpPr>
          <p:spPr>
            <a:xfrm>
              <a:off x="3200400" y="23750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Прямая со стрелкой 12"/>
            <p:cNvCxnSpPr/>
            <p:nvPr/>
          </p:nvCxnSpPr>
          <p:spPr>
            <a:xfrm>
              <a:off x="486888" y="492826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Прямая со стрелкой 13"/>
            <p:cNvCxnSpPr/>
            <p:nvPr/>
          </p:nvCxnSpPr>
          <p:spPr>
            <a:xfrm>
              <a:off x="1371600" y="475013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Прямая со стрелкой 14"/>
            <p:cNvCxnSpPr/>
            <p:nvPr/>
          </p:nvCxnSpPr>
          <p:spPr>
            <a:xfrm>
              <a:off x="2309750" y="480950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Прямая со стрелкой 15"/>
            <p:cNvCxnSpPr/>
            <p:nvPr/>
          </p:nvCxnSpPr>
          <p:spPr>
            <a:xfrm>
              <a:off x="4310743" y="492826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Прямая со стрелкой 16"/>
            <p:cNvCxnSpPr/>
            <p:nvPr/>
          </p:nvCxnSpPr>
          <p:spPr>
            <a:xfrm>
              <a:off x="4286992" y="17813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Прямая со стрелкой 17"/>
            <p:cNvCxnSpPr/>
            <p:nvPr/>
          </p:nvCxnSpPr>
          <p:spPr>
            <a:xfrm>
              <a:off x="3241963" y="492826"/>
              <a:ext cx="0" cy="194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Прямая со стрелкой 18"/>
            <p:cNvCxnSpPr/>
            <p:nvPr/>
          </p:nvCxnSpPr>
          <p:spPr>
            <a:xfrm>
              <a:off x="1015340" y="1454727"/>
              <a:ext cx="4445" cy="2076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0" name="Прямая со стрелкой 19"/>
            <p:cNvCxnSpPr/>
            <p:nvPr/>
          </p:nvCxnSpPr>
          <p:spPr>
            <a:xfrm>
              <a:off x="3705101" y="1442852"/>
              <a:ext cx="4445" cy="2076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2054431" y="1781298"/>
              <a:ext cx="573692" cy="751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375025" y="203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1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i="1" dirty="0"/>
              <a:t>Людський капітал </a:t>
            </a:r>
            <a:r>
              <a:rPr lang="uk-UA" dirty="0"/>
              <a:t>– специфічна форма капіталу, втілена в самій людині, це сукупність фізичних, розумових</a:t>
            </a:r>
            <a:r>
              <a:rPr lang="en-US" dirty="0"/>
              <a:t>,</a:t>
            </a:r>
            <a:r>
              <a:rPr lang="uk-UA" dirty="0"/>
              <a:t> підприємницьких здібностей людини, її знання, уміння, навички, професіоналізм, досвід, що використовуються у виробництві товарів та послуг, які сприяють зростанню його продуктивності праці та приносять йому </a:t>
            </a:r>
            <a:r>
              <a:rPr lang="uk-UA" dirty="0" smtClean="0"/>
              <a:t>дохід.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77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0DF3-0360-42FC-B6C4-FA97C32058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919163"/>
            <a:ext cx="7026275" cy="58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1530350" y="614363"/>
            <a:ext cx="6219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1950-60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ХХ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8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uk-UA" sz="3600" b="1" dirty="0">
                <a:effectLst/>
              </a:rPr>
              <a:t> Класифікація людського капіталу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150280"/>
              </p:ext>
            </p:extLst>
          </p:nvPr>
        </p:nvGraphicFramePr>
        <p:xfrm>
          <a:off x="457200" y="1125538"/>
          <a:ext cx="8229600" cy="548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Індивідуальний </a:t>
                      </a:r>
                      <a:r>
                        <a:rPr lang="uk-UA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ЛК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ЛК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організації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Національний </a:t>
                      </a:r>
                      <a:r>
                        <a:rPr lang="uk-UA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ЛК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Капітал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Визнані активи індивідуального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Соціальний капітал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Культурно-моральний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Організаційні нематеріальні активи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Політичний капітал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Національні інтелектуальні пріоритети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Індивідуальний інтелектуальний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Структурний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Національні конкурентні переваги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Бренд-капітал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867"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Підприємницький капітал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Соціальний капітал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92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sz="4000" b="1" dirty="0">
                <a:effectLst/>
              </a:rPr>
              <a:t>Типологія людського капіталу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81493"/>
              </p:ext>
            </p:extLst>
          </p:nvPr>
        </p:nvGraphicFramePr>
        <p:xfrm>
          <a:off x="179388" y="765175"/>
          <a:ext cx="8785226" cy="56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рівнем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охоплення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макрорівень</a:t>
                      </a:r>
                      <a:endParaRPr lang="ru-RU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мезорівень</a:t>
                      </a:r>
                      <a:endParaRPr lang="ru-RU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мікрорівень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видами</a:t>
                      </a:r>
                      <a:endParaRPr lang="ru-RU" sz="14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здоров'я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здатність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інтелектуальні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культурні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кваліфікація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професійна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компетенція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здатність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вдосконалення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знань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досвіду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формою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втілення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досвід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стан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здоров'я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конкретного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індивіда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матеріалізований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втілення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людських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знань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фізичній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символічній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інституційний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втілення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організаційних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логістичних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системах)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7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типами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ризиків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ймовірність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тимчасової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втрати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непрацездатності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захищений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ru-RU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збалансований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en-US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ризиковий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суб'єктом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користування</a:t>
                      </a:r>
                      <a:endParaRPr lang="ru-RU" sz="14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індивідуальний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ru-RU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сімейний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en-US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корпоративний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en-US" sz="14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соціально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значущий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людський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капітал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7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66574"/>
              </p:ext>
            </p:extLst>
          </p:nvPr>
        </p:nvGraphicFramePr>
        <p:xfrm>
          <a:off x="467544" y="332655"/>
          <a:ext cx="8280920" cy="5561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6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2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effectLst/>
                        </a:rPr>
                        <a:t>Рівні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управл</a:t>
                      </a:r>
                      <a:r>
                        <a:rPr lang="ru-RU" sz="1400" kern="100" dirty="0" err="1">
                          <a:effectLst/>
                        </a:rPr>
                        <a:t>іння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людським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капіталом</a:t>
                      </a:r>
                      <a:endParaRPr lang="ru-RU" sz="14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Метод</a:t>
                      </a:r>
                      <a:r>
                        <a:rPr lang="ru-RU" sz="1400" kern="100">
                          <a:effectLst/>
                        </a:rPr>
                        <a:t>и</a:t>
                      </a:r>
                      <a:r>
                        <a:rPr lang="en-US" sz="1400" kern="100">
                          <a:effectLst/>
                        </a:rPr>
                        <a:t> оц</a:t>
                      </a:r>
                      <a:r>
                        <a:rPr lang="ru-RU" sz="1400" kern="100">
                          <a:effectLst/>
                        </a:rPr>
                        <a:t>і</a:t>
                      </a:r>
                      <a:r>
                        <a:rPr lang="en-US" sz="1400" kern="100">
                          <a:effectLst/>
                        </a:rPr>
                        <a:t>нки</a:t>
                      </a:r>
                      <a:endParaRPr lang="ru-RU" sz="14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2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і</a:t>
                      </a:r>
                      <a:r>
                        <a:rPr lang="en-US" sz="1400" kern="100" dirty="0" err="1">
                          <a:effectLst/>
                        </a:rPr>
                        <a:t>ндив</a:t>
                      </a:r>
                      <a:r>
                        <a:rPr lang="ru-RU" sz="1400" kern="100" dirty="0">
                          <a:effectLst/>
                        </a:rPr>
                        <a:t>і</a:t>
                      </a:r>
                      <a:r>
                        <a:rPr lang="en-US" sz="1400" kern="100" dirty="0" err="1">
                          <a:effectLst/>
                        </a:rPr>
                        <a:t>дуальн</a:t>
                      </a:r>
                      <a:r>
                        <a:rPr lang="ru-RU" sz="1400" kern="100" dirty="0">
                          <a:effectLst/>
                        </a:rPr>
                        <a:t>и</a:t>
                      </a:r>
                      <a:r>
                        <a:rPr lang="en-US" sz="1400" kern="100" dirty="0">
                          <a:effectLst/>
                        </a:rPr>
                        <a:t>й</a:t>
                      </a:r>
                      <a:endParaRPr lang="ru-RU" sz="1400" kern="100" dirty="0">
                        <a:effectLst/>
                      </a:endParaRPr>
                    </a:p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(1-й р</a:t>
                      </a:r>
                      <a:r>
                        <a:rPr lang="ru-RU" sz="1400" kern="100" dirty="0">
                          <a:effectLst/>
                        </a:rPr>
                        <a:t>і</a:t>
                      </a:r>
                      <a:r>
                        <a:rPr lang="en-US" sz="1400" kern="100" dirty="0" err="1">
                          <a:effectLst/>
                        </a:rPr>
                        <a:t>вень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ru-RU" sz="14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витратний, прибутковий, повернення на інвестиції за Філіпсом</a:t>
                      </a:r>
                      <a:endParaRPr lang="ru-RU" sz="14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49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м</a:t>
                      </a:r>
                      <a:r>
                        <a:rPr lang="ru-RU" sz="1400" kern="100">
                          <a:effectLst/>
                        </a:rPr>
                        <a:t>і</a:t>
                      </a:r>
                      <a:r>
                        <a:rPr lang="en-US" sz="1400" kern="100">
                          <a:effectLst/>
                        </a:rPr>
                        <a:t>кроровень </a:t>
                      </a:r>
                      <a:endParaRPr lang="ru-RU" sz="1400" kern="100">
                        <a:effectLst/>
                      </a:endParaRPr>
                    </a:p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(2-й р</a:t>
                      </a:r>
                      <a:r>
                        <a:rPr lang="ru-RU" sz="1400" kern="100">
                          <a:effectLst/>
                        </a:rPr>
                        <a:t>і</a:t>
                      </a:r>
                      <a:r>
                        <a:rPr lang="en-US" sz="1400" kern="100">
                          <a:effectLst/>
                        </a:rPr>
                        <a:t>вень)</a:t>
                      </a:r>
                      <a:endParaRPr lang="ru-RU" sz="14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модель </a:t>
                      </a:r>
                      <a:r>
                        <a:rPr lang="ru-RU" sz="1400" kern="100" dirty="0" err="1">
                          <a:effectLst/>
                        </a:rPr>
                        <a:t>індивідуальної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вартості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працівника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>
                          <a:effectLst/>
                        </a:rPr>
                        <a:t>метод </a:t>
                      </a:r>
                      <a:r>
                        <a:rPr lang="ru-RU" sz="1400" kern="100" dirty="0" err="1">
                          <a:effectLst/>
                        </a:rPr>
                        <a:t>розрахунку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прямих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витрат</a:t>
                      </a:r>
                      <a:r>
                        <a:rPr lang="ru-RU" sz="1400" kern="100" dirty="0">
                          <a:effectLst/>
                        </a:rPr>
                        <a:t> на персонал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>
                          <a:effectLst/>
                        </a:rPr>
                        <a:t>модель </a:t>
                      </a:r>
                      <a:r>
                        <a:rPr lang="ru-RU" sz="1400" kern="100" dirty="0" err="1">
                          <a:effectLst/>
                        </a:rPr>
                        <a:t>Кіркпатрика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фінансовий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порівняльний</a:t>
                      </a:r>
                      <a:r>
                        <a:rPr lang="en-US" sz="1400" kern="100" dirty="0">
                          <a:effectLst/>
                        </a:rPr>
                        <a:t> (</a:t>
                      </a:r>
                      <a:r>
                        <a:rPr lang="ru-RU" sz="1400" kern="100" dirty="0">
                          <a:effectLst/>
                        </a:rPr>
                        <a:t>через </a:t>
                      </a:r>
                      <a:r>
                        <a:rPr lang="ru-RU" sz="1400" kern="100" dirty="0" err="1">
                          <a:effectLst/>
                        </a:rPr>
                        <a:t>показники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продуктивності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праці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частки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працівників</a:t>
                      </a:r>
                      <a:r>
                        <a:rPr lang="ru-RU" sz="1400" kern="100" dirty="0">
                          <a:effectLst/>
                        </a:rPr>
                        <a:t> з </a:t>
                      </a:r>
                      <a:r>
                        <a:rPr lang="ru-RU" sz="1400" kern="100" dirty="0" err="1">
                          <a:effectLst/>
                        </a:rPr>
                        <a:t>вищою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освітою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коефіцієнта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відповідності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освіти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займаній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посаді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частки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працівників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зайнятих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інноваційною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діяльністю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рівня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інноваційної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культури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частки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іноземних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працівників</a:t>
                      </a:r>
                      <a:r>
                        <a:rPr lang="en-US" sz="1400" kern="100" dirty="0">
                          <a:effectLst/>
                        </a:rPr>
                        <a:t>), </a:t>
                      </a:r>
                      <a:r>
                        <a:rPr lang="ru-RU" sz="1400" kern="100" dirty="0" err="1">
                          <a:effectLst/>
                        </a:rPr>
                        <a:t>індексний</a:t>
                      </a:r>
                      <a:r>
                        <a:rPr lang="en-US" sz="1400" kern="100" dirty="0">
                          <a:effectLst/>
                        </a:rPr>
                        <a:t> (</a:t>
                      </a:r>
                      <a:r>
                        <a:rPr lang="ru-RU" sz="1400" kern="100" dirty="0" err="1">
                          <a:effectLst/>
                        </a:rPr>
                        <a:t>індекс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людського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капіталу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індекс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інноваційного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розвитку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ru-RU" sz="14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31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мезор</a:t>
                      </a:r>
                      <a:r>
                        <a:rPr lang="ru-RU" sz="1400" kern="100">
                          <a:effectLst/>
                        </a:rPr>
                        <a:t>і</a:t>
                      </a:r>
                      <a:r>
                        <a:rPr lang="en-US" sz="1400" kern="100">
                          <a:effectLst/>
                        </a:rPr>
                        <a:t>вень </a:t>
                      </a:r>
                      <a:endParaRPr lang="ru-RU" sz="1400" kern="100">
                        <a:effectLst/>
                      </a:endParaRPr>
                    </a:p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(3-й р</a:t>
                      </a:r>
                      <a:r>
                        <a:rPr lang="ru-RU" sz="1400" kern="100">
                          <a:effectLst/>
                        </a:rPr>
                        <a:t>і</a:t>
                      </a:r>
                      <a:r>
                        <a:rPr lang="en-US" sz="1400" kern="100">
                          <a:effectLst/>
                        </a:rPr>
                        <a:t>вень)</a:t>
                      </a:r>
                      <a:endParaRPr lang="ru-RU" sz="14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effectLst/>
                        </a:rPr>
                        <a:t>порівняльний</a:t>
                      </a:r>
                      <a:r>
                        <a:rPr lang="en-US" sz="1400" kern="100" dirty="0">
                          <a:effectLst/>
                        </a:rPr>
                        <a:t> (</a:t>
                      </a:r>
                      <a:r>
                        <a:rPr lang="ru-RU" sz="1400" kern="100" dirty="0" err="1">
                          <a:effectLst/>
                        </a:rPr>
                        <a:t>рівень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зайнятості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населення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частка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населення</a:t>
                      </a:r>
                      <a:r>
                        <a:rPr lang="ru-RU" sz="1400" kern="100" dirty="0">
                          <a:effectLst/>
                        </a:rPr>
                        <a:t> з </a:t>
                      </a:r>
                      <a:r>
                        <a:rPr lang="ru-RU" sz="1400" kern="100" dirty="0" err="1">
                          <a:effectLst/>
                        </a:rPr>
                        <a:t>вищою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освітою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частка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інноваційних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спеціальностей</a:t>
                      </a:r>
                      <a:r>
                        <a:rPr lang="ru-RU" sz="1400" kern="100" dirty="0">
                          <a:effectLst/>
                        </a:rPr>
                        <a:t> у </a:t>
                      </a:r>
                      <a:r>
                        <a:rPr lang="ru-RU" sz="1400" kern="100" dirty="0" err="1">
                          <a:effectLst/>
                        </a:rPr>
                        <a:t>навчальних</a:t>
                      </a:r>
                      <a:r>
                        <a:rPr lang="ru-RU" sz="1400" kern="100" dirty="0">
                          <a:effectLst/>
                        </a:rPr>
                        <a:t> закладах </a:t>
                      </a:r>
                      <a:r>
                        <a:rPr lang="ru-RU" sz="1400" kern="100" dirty="0" err="1">
                          <a:effectLst/>
                        </a:rPr>
                        <a:t>регіону</a:t>
                      </a:r>
                      <a:r>
                        <a:rPr lang="en-US" sz="1400" kern="100" dirty="0">
                          <a:effectLst/>
                        </a:rPr>
                        <a:t>), </a:t>
                      </a:r>
                      <a:r>
                        <a:rPr lang="ru-RU" sz="1400" kern="100" dirty="0" err="1">
                          <a:effectLst/>
                        </a:rPr>
                        <a:t>індексний</a:t>
                      </a:r>
                      <a:r>
                        <a:rPr lang="en-US" sz="1400" kern="100" dirty="0">
                          <a:effectLst/>
                        </a:rPr>
                        <a:t> (</a:t>
                      </a:r>
                      <a:r>
                        <a:rPr lang="ru-RU" sz="1400" kern="100" dirty="0" err="1">
                          <a:effectLst/>
                        </a:rPr>
                        <a:t>індекс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інновативності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індекс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якості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життя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індекс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розвитку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людського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потенціалу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ru-RU" sz="14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65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sz="3600" b="1" dirty="0">
                <a:effectLst/>
              </a:rPr>
              <a:t>витратний (інвестиційний) метод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72608"/>
          </a:xfrm>
        </p:spPr>
        <p:txBody>
          <a:bodyPr>
            <a:normAutofit lnSpcReduction="10000"/>
          </a:bodyPr>
          <a:lstStyle/>
          <a:p>
            <a:pPr lvl="1"/>
            <a:r>
              <a:rPr lang="uk-UA" sz="2400" dirty="0"/>
              <a:t>репродуктивні витрати, пов'язані з народженням та вихованням дітей, здобуттям ними освіти в галузі загальних знань;</a:t>
            </a:r>
            <a:endParaRPr lang="ru-RU" sz="2400" dirty="0"/>
          </a:p>
          <a:p>
            <a:pPr lvl="1"/>
            <a:r>
              <a:rPr lang="uk-UA" sz="2400" dirty="0"/>
              <a:t>витрати на підтримку фізичного та психологічного здоров'я (диспансеризація, охорона праці, страхування);</a:t>
            </a:r>
            <a:endParaRPr lang="ru-RU" sz="2400" dirty="0"/>
          </a:p>
          <a:p>
            <a:pPr lvl="1"/>
            <a:r>
              <a:rPr lang="uk-UA" sz="2400" dirty="0"/>
              <a:t>витрати на набір та адаптацію персоналу, за необхідності зміна місця проживання (мобільність);</a:t>
            </a:r>
            <a:endParaRPr lang="ru-RU" sz="2400" dirty="0"/>
          </a:p>
          <a:p>
            <a:pPr lvl="1"/>
            <a:r>
              <a:rPr lang="uk-UA" sz="2400" dirty="0"/>
              <a:t>витрати, пов'язані з професійним навчанням та підвищенням кваліфікації;</a:t>
            </a:r>
            <a:endParaRPr lang="ru-RU" sz="2400" dirty="0"/>
          </a:p>
          <a:p>
            <a:pPr lvl="1"/>
            <a:r>
              <a:rPr lang="uk-UA" sz="2400" dirty="0"/>
              <a:t>інші корпоративні витрати, пов'язані з гармонійним включенням індивіда до сфери інтересів організацій.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93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b="1" i="1" dirty="0"/>
              <a:t>Метод «ціна заміни».</a:t>
            </a:r>
            <a:r>
              <a:rPr lang="uk-UA" dirty="0"/>
              <a:t> Людський капітал оцінюється за сукупністю ресурсів, що виводяться з економічної діяльності внаслідок його формування. </a:t>
            </a:r>
          </a:p>
          <a:p>
            <a:pPr marL="0" indent="0">
              <a:buNone/>
            </a:pPr>
            <a:r>
              <a:rPr lang="uk-UA" b="1" i="1" dirty="0"/>
              <a:t>Оцінка майбутніх доходів (ефективності інвестицій),</a:t>
            </a:r>
            <a:r>
              <a:rPr lang="uk-UA" dirty="0"/>
              <a:t> які будуть отримані за рахунок додаткового досвіду та кваліфікації працівників. </a:t>
            </a:r>
          </a:p>
          <a:p>
            <a:pPr marL="0" indent="0">
              <a:buNone/>
            </a:pPr>
            <a:r>
              <a:rPr lang="uk-UA" b="1" i="1" dirty="0"/>
              <a:t>Оцінка шляхом співвідношення людського капіталу та фінансового капіталу.</a:t>
            </a:r>
            <a:r>
              <a:rPr lang="uk-UA" dirty="0"/>
              <a:t> Загальний капітал людини протягом усього її життя являє собою поєднує пропорційну взаємодію людського капіталу (вартість майбутніх доходів, включаючи пенсію) і фінансового капіталу (гроші та активи).</a:t>
            </a:r>
            <a:endParaRPr lang="ru-RU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051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3200" b="1" dirty="0">
                <a:effectLst/>
              </a:rPr>
              <a:t>Оцінка аналогічно поняттю «ділова репутація організації» («</a:t>
            </a:r>
            <a:r>
              <a:rPr lang="uk-UA" sz="3200" b="1">
                <a:effectLst/>
              </a:rPr>
              <a:t>гудвіл»)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Оцінка відбувається за трьома напрямками:</a:t>
            </a:r>
            <a:endParaRPr lang="ru-RU" dirty="0"/>
          </a:p>
          <a:p>
            <a:pPr lvl="0"/>
            <a:r>
              <a:rPr lang="uk-UA" b="1" i="1" dirty="0"/>
              <a:t>маркетинговий</a:t>
            </a:r>
            <a:r>
              <a:rPr lang="uk-UA" dirty="0"/>
              <a:t> (авторські права, реклама, просування продукції з організаційними найменуваннями);</a:t>
            </a:r>
            <a:endParaRPr lang="ru-RU" dirty="0"/>
          </a:p>
          <a:p>
            <a:pPr lvl="0"/>
            <a:r>
              <a:rPr lang="uk-UA" b="1" i="1" dirty="0"/>
              <a:t>технічний</a:t>
            </a:r>
            <a:r>
              <a:rPr lang="uk-UA" dirty="0"/>
              <a:t> (технологічна документація, «ноу-хау», бази даних);</a:t>
            </a:r>
            <a:endParaRPr lang="ru-RU" dirty="0"/>
          </a:p>
          <a:p>
            <a:pPr lvl="0"/>
            <a:r>
              <a:rPr lang="uk-UA" b="1" i="1" dirty="0"/>
              <a:t>практичний</a:t>
            </a:r>
            <a:r>
              <a:rPr lang="uk-UA" dirty="0"/>
              <a:t> (тактика управління, організаційні питання, забезпечення безпеки, бухгалтерський облік, аналіз та оподаткування).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2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/>
          </a:bodyPr>
          <a:lstStyle/>
          <a:p>
            <a:r>
              <a:rPr lang="uk-UA" i="1" dirty="0"/>
              <a:t>Людські ресурси – </a:t>
            </a:r>
            <a:r>
              <a:rPr lang="uk-UA" dirty="0"/>
              <a:t>сукупність соціокультурних характеристик та особистісно-психологічних властивостей людей, які можуть використовуватись у суспільних інтересах, у тому числі для досягнення цілей організації. </a:t>
            </a:r>
          </a:p>
          <a:p>
            <a:endParaRPr lang="uk-UA" dirty="0"/>
          </a:p>
          <a:p>
            <a:r>
              <a:rPr lang="uk-UA" i="1" dirty="0"/>
              <a:t>Людський капітал – </a:t>
            </a:r>
            <a:r>
              <a:rPr lang="uk-UA" dirty="0"/>
              <a:t>сукупність знань, умінь і навичок, що використовуються задоволення потреб людини і суспільства </a:t>
            </a:r>
          </a:p>
          <a:p>
            <a:endParaRPr lang="ru-RU" dirty="0"/>
          </a:p>
          <a:p>
            <a:r>
              <a:rPr lang="uk-UA" i="1" dirty="0"/>
              <a:t>Трудовий потенціал працівника </a:t>
            </a:r>
            <a:r>
              <a:rPr lang="uk-UA" dirty="0"/>
              <a:t>(або людський потенціал, або трудовий потенціал людини) – сукупність природних властивостей, можливостей, запасів знань та досвіду, які формують сили для здійснення виробничої 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7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 anchor="ctr"/>
          <a:lstStyle/>
          <a:p>
            <a:pPr marL="109728" indent="0" algn="ctr">
              <a:buNone/>
            </a:pPr>
            <a:r>
              <a:rPr lang="uk-UA" i="1" dirty="0"/>
              <a:t>Інтелектуальний капітал </a:t>
            </a:r>
            <a:r>
              <a:rPr lang="uk-UA" dirty="0"/>
              <a:t>– система знань, умінь персоналу та результати інтелектуальної діяльності, які </a:t>
            </a:r>
            <a:r>
              <a:rPr lang="uk-UA" dirty="0" err="1"/>
              <a:t>продуктивно</a:t>
            </a:r>
            <a:r>
              <a:rPr lang="uk-UA" dirty="0"/>
              <a:t> використовуються з метою отримання максимального економічного доходу організації, працівника та його сім'ї.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5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7AA02-16F0-4951-A558-7049CA82A2E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7675" y="712788"/>
            <a:ext cx="58404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започатковано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1969 р.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Джоном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Гелбрейтом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3119438" y="2924175"/>
            <a:ext cx="5807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Долар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вкладений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часто приносить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доходу,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долар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вкладений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залізницю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дамби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капітальні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блага. </a:t>
            </a:r>
          </a:p>
          <a:p>
            <a:pPr indent="457200" algn="just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високопродуктивної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капітальних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вкладень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17475"/>
            <a:ext cx="22860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9" descr="https://upload.wikimedia.org/wikipedia/en/thumb/4/43/TheNewIndustrialState.jpg/220px-TheNewIndustrialS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63825"/>
            <a:ext cx="2095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5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684463"/>
            <a:ext cx="1309687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363538"/>
            <a:ext cx="1570037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1027113" y="417513"/>
            <a:ext cx="621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Томас А. Стюарт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один з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капіталу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495300" y="2281238"/>
            <a:ext cx="69786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«Інтелектуальний капітал - це інтелектуальний матеріал, що включає в себе знання, досвід, інформацію, інтелектуальну власність і бере участь у створенні цінностей.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Це - колективна розумова енергія. Її важко виявити, і ще важче управляти нею.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Але вже якщо ви її виявили і змусили служити себе, ви - переможець»</a:t>
            </a:r>
          </a:p>
        </p:txBody>
      </p:sp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4133850" y="548481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 книги «Інтелектуальний капітал. Нове джерело багатства організації»</a:t>
            </a:r>
          </a:p>
        </p:txBody>
      </p:sp>
    </p:spTree>
    <p:extLst>
      <p:ext uri="{BB962C8B-B14F-4D97-AF65-F5344CB8AC3E}">
        <p14:creationId xmlns:p14="http://schemas.microsoft.com/office/powerpoint/2010/main" val="83397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CB97F-85B6-42E5-ADFA-F175566A33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993900" y="698500"/>
            <a:ext cx="491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понять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5175422"/>
              </p:ext>
            </p:extLst>
          </p:nvPr>
        </p:nvGraphicFramePr>
        <p:xfrm>
          <a:off x="509666" y="1768838"/>
          <a:ext cx="8079698" cy="442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49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71AE4-1E2E-428B-B3CF-CCBE5DE1B8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3555" name="Picture 2" descr="Karl-Erik Svei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1160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612775" y="209550"/>
            <a:ext cx="690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Ерік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Свейбі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ототожнює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нематеріальні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інтелектуальним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капіталом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1784350" y="1000125"/>
            <a:ext cx="664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компанії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19924378"/>
              </p:ext>
            </p:extLst>
          </p:nvPr>
        </p:nvGraphicFramePr>
        <p:xfrm>
          <a:off x="286604" y="1255268"/>
          <a:ext cx="8596146" cy="526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62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26689"/>
              </p:ext>
            </p:extLst>
          </p:nvPr>
        </p:nvGraphicFramePr>
        <p:xfrm>
          <a:off x="428625" y="1244600"/>
          <a:ext cx="8431213" cy="5397501"/>
        </p:xfrm>
        <a:graphic>
          <a:graphicData uri="http://schemas.openxmlformats.org/drawingml/2006/table">
            <a:tbl>
              <a:tblPr/>
              <a:tblGrid>
                <a:gridCol w="17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Критерій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Компетенції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персоналу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Внутрішня структура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Зовнішня структура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інновації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стаж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освітнього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Інвестиції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Зростання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кількості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клієнтів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Ефективність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Додана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вартість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співробітника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Відсоток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обслуговуючого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персоналу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Прибуток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клієнта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Стабільність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Плинність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професійних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кадрів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стаж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Плинність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обслуговуючого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персоналу,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частка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нових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співробітників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клієнтів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повтор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замовлень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98D89-BE8F-421F-9DB9-CDAF1C20EB2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6863" y="495300"/>
            <a:ext cx="66182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К.Е.Свейбі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6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1049</TotalTime>
  <Words>1528</Words>
  <Application>Microsoft Office PowerPoint</Application>
  <PresentationFormat>Экран (4:3)</PresentationFormat>
  <Paragraphs>223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Рівні людського капіталу</vt:lpstr>
      <vt:lpstr>Презентация PowerPoint</vt:lpstr>
      <vt:lpstr>Презентация PowerPoint</vt:lpstr>
      <vt:lpstr> Класифікація людського капіталу</vt:lpstr>
      <vt:lpstr>Типологія людського капіталу</vt:lpstr>
      <vt:lpstr>Презентация PowerPoint</vt:lpstr>
      <vt:lpstr>витратний (інвестиційний) метод</vt:lpstr>
      <vt:lpstr>Презентация PowerPoint</vt:lpstr>
      <vt:lpstr>Оцінка аналогічно поняттю «ділова репутація організації» («гудвіл»)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«СУЩНОСТЬ МЕТОДИКИ МОДЕЛИРОВАНИЯ ЧЕЛОВЕЧЕСКОГО КАПИТАЛА»</dc:title>
  <dc:creator>Артём</dc:creator>
  <cp:lastModifiedBy>Yana</cp:lastModifiedBy>
  <cp:revision>48</cp:revision>
  <dcterms:created xsi:type="dcterms:W3CDTF">2012-11-07T07:46:16Z</dcterms:created>
  <dcterms:modified xsi:type="dcterms:W3CDTF">2025-10-08T11:36:17Z</dcterms:modified>
</cp:coreProperties>
</file>