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94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41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177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221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055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9061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058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585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72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49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76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86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061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039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83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04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593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670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733800"/>
            <a:ext cx="6554867" cy="1524000"/>
          </a:xfrm>
        </p:spPr>
        <p:txBody>
          <a:bodyPr/>
          <a:lstStyle/>
          <a:p>
            <a:r>
              <a:rPr dirty="0" err="1"/>
              <a:t>Тема</a:t>
            </a:r>
            <a:r>
              <a:rPr dirty="0"/>
              <a:t> </a:t>
            </a:r>
            <a:r>
              <a:rPr dirty="0" err="1"/>
              <a:t>лекції</a:t>
            </a:r>
            <a:r>
              <a:rPr dirty="0"/>
              <a:t>: </a:t>
            </a:r>
            <a:r>
              <a:rPr dirty="0" err="1"/>
              <a:t>Вступ</a:t>
            </a:r>
            <a:r>
              <a:rPr dirty="0"/>
              <a:t> </a:t>
            </a:r>
            <a:r>
              <a:rPr dirty="0" err="1"/>
              <a:t>до</a:t>
            </a:r>
            <a:r>
              <a:rPr dirty="0"/>
              <a:t> </a:t>
            </a:r>
            <a:r>
              <a:rPr dirty="0" err="1"/>
              <a:t>штучного</a:t>
            </a:r>
            <a:r>
              <a:rPr dirty="0"/>
              <a:t> </a:t>
            </a:r>
            <a:r>
              <a:rPr dirty="0" err="1"/>
              <a:t>інтелекту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План лекції:</a:t>
            </a:r>
          </a:p>
          <a:p>
            <a:r>
              <a:t>1. Поняття та історія розвитку ШІ</a:t>
            </a:r>
          </a:p>
          <a:p>
            <a:r>
              <a:t>2. Основні напрями та типи ШІ</a:t>
            </a:r>
          </a:p>
          <a:p>
            <a:r>
              <a:t>3. Базові алгоритми машинного навчання</a:t>
            </a:r>
          </a:p>
          <a:p>
            <a:r>
              <a:t>4. Застосування ШІ у фізичній культурі та спорті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5338618"/>
            <a:ext cx="6554868" cy="9906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Лектор: доктор </a:t>
            </a:r>
            <a:r>
              <a:rPr lang="ru-RU" sz="1600" dirty="0" err="1" smtClean="0"/>
              <a:t>педагогічних</a:t>
            </a:r>
            <a:r>
              <a:rPr lang="ru-RU" sz="1600" dirty="0" smtClean="0"/>
              <a:t> наук, </a:t>
            </a:r>
            <a:r>
              <a:rPr lang="ru-RU" sz="1600" dirty="0" err="1" smtClean="0"/>
              <a:t>професор</a:t>
            </a:r>
            <a:r>
              <a:rPr lang="ru-RU" sz="1600" dirty="0" smtClean="0"/>
              <a:t>, Клопов Роман </a:t>
            </a:r>
            <a:r>
              <a:rPr lang="ru-RU" sz="1600" dirty="0" err="1" smtClean="0"/>
              <a:t>Вікторович</a:t>
            </a:r>
            <a:endParaRPr lang="ru-RU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Література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Russell S., Norvig P. Artificial Intelligence: A Modern Approach</a:t>
            </a:r>
          </a:p>
          <a:p>
            <a:r>
              <a:t>2. Bishop C. Pattern Recognition and Machine Learning</a:t>
            </a:r>
          </a:p>
          <a:p>
            <a:r>
              <a:t>3. Sports Analytics and Artificial Intelligence. Springer,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Що таке штучний інтелект (ШІ)?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Штучний інтелект — це галузь інформатики, що вивчає створення систем,</a:t>
            </a:r>
          </a:p>
          <a:p>
            <a:r>
              <a:t>які можуть імітувати інтелектуальну діяльність людини</a:t>
            </a:r>
          </a:p>
          <a:p>
            <a:r>
              <a:t>• Основні цілі: розпізнавання мови, навчання, логіка, самоприйняття рішень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Коротка історія ШІ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1956 – термін «Artificial Intelligence» вперше запропонований на конференції в Дартмуті</a:t>
            </a:r>
          </a:p>
          <a:p>
            <a:r>
              <a:t>• 1960–1980 – поява перших експертних систем</a:t>
            </a:r>
          </a:p>
          <a:p>
            <a:r>
              <a:t>• 1997 – комп’ютер Deep Blue переміг чемпіона світу з шахів Гаррі Каспарова</a:t>
            </a:r>
          </a:p>
          <a:p>
            <a:r>
              <a:t>• 2010–сьогодення – стрімкий розвиток глибинного навчання, комп'ютерного зору, мовних моделей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Типи та напрями розвитку ШІ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Weak AI (слабкий ШІ) – виконує конкретні завдання (наприклад, Siri, Google Assistant)</a:t>
            </a:r>
          </a:p>
          <a:p>
            <a:r>
              <a:t>• Strong AI (сильний ШІ) – здатен мислити як людина (гіпотетично)</a:t>
            </a:r>
          </a:p>
          <a:p>
            <a:r>
              <a:t>• Machine Learning, Deep Learning, NLP, Computer Vision – основні напрями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Базові алгоритми машинного навчання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Лінійна регресія – прогнозування значення на основі тренду</a:t>
            </a:r>
          </a:p>
          <a:p>
            <a:r>
              <a:t>• Дерева рішень – класифікація об'єктів за ознаками</a:t>
            </a:r>
          </a:p>
          <a:p>
            <a:r>
              <a:t>• K-ближчих сусідів (KNN) – пошук подібності між об'єктами</a:t>
            </a:r>
          </a:p>
          <a:p>
            <a:r>
              <a:t>• Нейронні мережі – моделювання роботи людського мозку</a:t>
            </a:r>
          </a:p>
          <a:p>
            <a:r>
              <a:t>• Метод опорних векторів (SVM) – розмежування класів даних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Підходи до навчання моделей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Навчання з учителем (Supervised Learning)</a:t>
            </a:r>
          </a:p>
          <a:p>
            <a:r>
              <a:t>• Навчання без учителя (Unsupervised Learning)</a:t>
            </a:r>
          </a:p>
          <a:p>
            <a:r>
              <a:t>• Підкріплювальне навчання (Reinforcement Learning)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ШІ у фізичній культурі та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Аналіз техніки рухів (відеоаналіз + комп'ютерний зір)</a:t>
            </a:r>
          </a:p>
          <a:p>
            <a:r>
              <a:t>• Моніторинг навантаження та втоми (носимі пристрої + ШІ)</a:t>
            </a:r>
          </a:p>
          <a:p>
            <a:r>
              <a:t>• Прогнозування травм</a:t>
            </a:r>
          </a:p>
          <a:p>
            <a:r>
              <a:t>• Індивідуалізація тренувальних програм</a:t>
            </a:r>
          </a:p>
          <a:p>
            <a:r>
              <a:t>• Віртуальні тренери та голосові помічники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Приклади використання ШІ у спорті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Catapult Sports – трекінг та аналіз навантажень</a:t>
            </a:r>
          </a:p>
          <a:p>
            <a:r>
              <a:t>• Orreco – біоаналітика та запобігання травм</a:t>
            </a:r>
          </a:p>
          <a:p>
            <a:r>
              <a:t>• Asensei – персональні тренери з ШІ</a:t>
            </a:r>
          </a:p>
          <a:p>
            <a:r>
              <a:t>• WIMU – системи для командного спорту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Підсумки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ШІ є потужним інструментом трансформації спорту</a:t>
            </a:r>
          </a:p>
          <a:p>
            <a:r>
              <a:t>• Його використання підвищує ефективність підготовки та зменшує ризики</a:t>
            </a:r>
          </a:p>
          <a:p>
            <a:r>
              <a:t>• Майбутнє спорту – у симбіозі людини, науки та технологій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</TotalTime>
  <Words>397</Words>
  <Application>Microsoft Office PowerPoint</Application>
  <PresentationFormat>Экран (4:3)</PresentationFormat>
  <Paragraphs>49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Сектор</vt:lpstr>
      <vt:lpstr>Тема лекції: Вступ до штучного інтелекту</vt:lpstr>
      <vt:lpstr>Що таке штучний інтелект (ШІ)?</vt:lpstr>
      <vt:lpstr>Коротка історія ШІ</vt:lpstr>
      <vt:lpstr>Типи та напрями розвитку ШІ</vt:lpstr>
      <vt:lpstr>Базові алгоритми машинного навчання</vt:lpstr>
      <vt:lpstr>Підходи до навчання моделей</vt:lpstr>
      <vt:lpstr>ШІ у фізичній культурі та спорті</vt:lpstr>
      <vt:lpstr>Приклади використання ШІ у спорті</vt:lpstr>
      <vt:lpstr>Підсумки</vt:lpstr>
      <vt:lpstr>Література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лекції: Вступ до штучного інтелекту</dc:title>
  <dc:subject/>
  <dc:creator/>
  <cp:keywords/>
  <dc:description>generated using python-pptx</dc:description>
  <cp:lastModifiedBy>Клопов Роман</cp:lastModifiedBy>
  <cp:revision>2</cp:revision>
  <dcterms:created xsi:type="dcterms:W3CDTF">2013-01-27T09:14:16Z</dcterms:created>
  <dcterms:modified xsi:type="dcterms:W3CDTF">2025-10-20T11:00:18Z</dcterms:modified>
  <cp:category/>
</cp:coreProperties>
</file>