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5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3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99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5085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55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2472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44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44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7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3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0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8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1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94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2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5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95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08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3539070"/>
            <a:ext cx="6554867" cy="1524000"/>
          </a:xfrm>
        </p:spPr>
        <p:txBody>
          <a:bodyPr>
            <a:normAutofit fontScale="90000"/>
          </a:bodyPr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Цифрові</a:t>
            </a:r>
            <a:r>
              <a:rPr dirty="0"/>
              <a:t> </a:t>
            </a:r>
            <a:r>
              <a:rPr dirty="0" err="1"/>
              <a:t>технології</a:t>
            </a:r>
            <a:r>
              <a:rPr dirty="0"/>
              <a:t> у </a:t>
            </a:r>
            <a:r>
              <a:rPr dirty="0" err="1"/>
              <a:t>фізичній</a:t>
            </a:r>
            <a:r>
              <a:rPr dirty="0"/>
              <a:t> </a:t>
            </a:r>
            <a:r>
              <a:rPr dirty="0" err="1"/>
              <a:t>культурі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спорті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Цифровізація та інформатизація спорту</a:t>
            </a:r>
          </a:p>
          <a:p>
            <a:r>
              <a:t>2. Сенсори та носимі пристрої</a:t>
            </a:r>
          </a:p>
          <a:p>
            <a:r>
              <a:t>3. Збір та візуалізація спортивних даних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Цифровізація та інформатизація спорту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Цифровізація – процес інтеграції цифрових технологій у всі сфери спорту</a:t>
            </a:r>
          </a:p>
          <a:p>
            <a:r>
              <a:t>• Інформатизація – формування інформаційного середовища для управління та аналізу</a:t>
            </a:r>
          </a:p>
          <a:p>
            <a:r>
              <a:t>• Основні напрямки:</a:t>
            </a:r>
          </a:p>
          <a:p>
            <a:r>
              <a:t>  o Планування та моніторинг тренувань</a:t>
            </a:r>
          </a:p>
          <a:p>
            <a:r>
              <a:t>  o Аналіз ефективності техніко-тактичних дій</a:t>
            </a:r>
          </a:p>
          <a:p>
            <a:r>
              <a:t>  o Медико-біологічне забезпечення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Сенсори та носимі пристрої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• Типи пристроїв:</a:t>
            </a:r>
          </a:p>
          <a:p>
            <a:r>
              <a:t>  o Смарт-годинники, фітнес-трекери</a:t>
            </a:r>
          </a:p>
          <a:p>
            <a:r>
              <a:t>  o GPS-трекери</a:t>
            </a:r>
          </a:p>
          <a:p>
            <a:r>
              <a:t>  o Біосенсори (ЧСС, температура, кисень у крові)</a:t>
            </a:r>
          </a:p>
          <a:p>
            <a:r>
              <a:t>• Використання:</a:t>
            </a:r>
          </a:p>
          <a:p>
            <a:r>
              <a:t>  o Контроль навантаження</a:t>
            </a:r>
          </a:p>
          <a:p>
            <a:r>
              <a:t>  o Виявлення перевтоми</a:t>
            </a:r>
          </a:p>
          <a:p>
            <a:r>
              <a:t>  o Запобігання травмам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Збір спортивних даних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Джерела даних:</a:t>
            </a:r>
          </a:p>
          <a:p>
            <a:r>
              <a:t>  o Носимі пристрої</a:t>
            </a:r>
          </a:p>
          <a:p>
            <a:r>
              <a:t>  o Відеоаналітика</a:t>
            </a:r>
          </a:p>
          <a:p>
            <a:r>
              <a:t>  o Біомеханічні датчики</a:t>
            </a:r>
          </a:p>
          <a:p>
            <a:r>
              <a:t>• Типи даних:</a:t>
            </a:r>
          </a:p>
          <a:p>
            <a:r>
              <a:t>  o Фізіологічні показники</a:t>
            </a:r>
          </a:p>
          <a:p>
            <a:r>
              <a:t>  o Локаційні дані</a:t>
            </a:r>
          </a:p>
          <a:p>
            <a:r>
              <a:t>  o Дані про техніку виконання рухів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Візуалізація спортивних даних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Програмне забезпечення для візуалізації:</a:t>
            </a:r>
          </a:p>
          <a:p>
            <a:r>
              <a:t>  o Tableau, Power BI, Excel</a:t>
            </a:r>
          </a:p>
          <a:p>
            <a:r>
              <a:t>  o Спеціалізовані спортивні платформи (Catapult, Hudl)</a:t>
            </a:r>
          </a:p>
          <a:p>
            <a:r>
              <a:t>• Переваги:</a:t>
            </a:r>
          </a:p>
          <a:p>
            <a:r>
              <a:t>  o Зрозуміле уявлення про фізичний стан</a:t>
            </a:r>
          </a:p>
          <a:p>
            <a:r>
              <a:t>  o Прийняття обґрунтованих рішень</a:t>
            </a:r>
          </a:p>
          <a:p>
            <a:r>
              <a:t>  o Мотивація спортсменів через наочність прогресу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Сучасні приклади цифрових рішень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Catapult – система аналізу навантаження в командних видах спорту</a:t>
            </a:r>
          </a:p>
          <a:p>
            <a:r>
              <a:t>• WHOOP – біосенсор для моніторингу сну та відновлення</a:t>
            </a:r>
          </a:p>
          <a:p>
            <a:r>
              <a:t>• Strava – соціальна мережа для аналізу тренувань бігунів і велосипедистів</a:t>
            </a:r>
          </a:p>
          <a:p>
            <a:r>
              <a:t>• Coach’s Eye – відеоаналіз техніки рухів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Цифрові технології стали невід'ємною частиною сучасного спорту</a:t>
            </a:r>
          </a:p>
          <a:p>
            <a:r>
              <a:t>• Носимі пристрої забезпечують точний моніторинг фізичного стану</a:t>
            </a:r>
          </a:p>
          <a:p>
            <a:r>
              <a:t>• Збір і візуалізація даних дозволяють оптимізувати підготовку спортсменів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Sports Technology. Routledge, 2021</a:t>
            </a:r>
          </a:p>
          <a:p>
            <a:r>
              <a:t>2. Gabbett T. et al. Athlete Monitoring in Team Sports. Springer, 2020</a:t>
            </a:r>
          </a:p>
          <a:p>
            <a:r>
              <a:t>3. Digital Transformation in Sports. Springer,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313</Words>
  <Application>Microsoft Office PowerPoint</Application>
  <PresentationFormat>Экран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Сектор</vt:lpstr>
      <vt:lpstr>Тема лекції: Цифрові технології у фізичній культурі та спорті</vt:lpstr>
      <vt:lpstr>Цифровізація та інформатизація спорту</vt:lpstr>
      <vt:lpstr>Сенсори та носимі пристрої у спорті</vt:lpstr>
      <vt:lpstr>Збір спортивних даних</vt:lpstr>
      <vt:lpstr>Візуалізація спортивних даних</vt:lpstr>
      <vt:lpstr>Сучасні приклади цифрових рішень у спорті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Цифрові технології у фізичній культурі та спорті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2025-10-20T11:04:28Z</dcterms:modified>
  <cp:category/>
</cp:coreProperties>
</file>