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3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3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10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7990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9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7023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79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84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1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9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8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08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2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7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4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9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8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539070"/>
            <a:ext cx="6554867" cy="1524000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ШІ у </a:t>
            </a:r>
            <a:r>
              <a:rPr dirty="0" err="1"/>
              <a:t>спортивному</a:t>
            </a:r>
            <a:r>
              <a:rPr dirty="0"/>
              <a:t> і </a:t>
            </a:r>
            <a:r>
              <a:rPr dirty="0" err="1"/>
              <a:t>оздоровчому</a:t>
            </a:r>
            <a:r>
              <a:rPr dirty="0"/>
              <a:t> </a:t>
            </a:r>
            <a:r>
              <a:rPr dirty="0" err="1"/>
              <a:t>тренувальному</a:t>
            </a:r>
            <a:r>
              <a:rPr dirty="0"/>
              <a:t> </a:t>
            </a:r>
            <a:r>
              <a:rPr dirty="0" err="1"/>
              <a:t>процесі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Алгоритми аналізу рухів і техніки</a:t>
            </a:r>
          </a:p>
          <a:p>
            <a:r>
              <a:t>2. Моделювання навантажень та прогнозування спортивної форми</a:t>
            </a:r>
          </a:p>
          <a:p>
            <a:r>
              <a:t>3. Персоналізація тренувальних програм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Алгоритми аналізу рухів і техніки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комп’ютерного зору (Computer Vision):</a:t>
            </a:r>
          </a:p>
          <a:p>
            <a:r>
              <a:t>  o Визначення ключових точок тіла</a:t>
            </a:r>
          </a:p>
          <a:p>
            <a:r>
              <a:t>  o Оцінка траєкторії та амплітуди рухів</a:t>
            </a:r>
          </a:p>
          <a:p>
            <a:r>
              <a:t>• Алгоритми OpenPose, MediaPipe</a:t>
            </a:r>
          </a:p>
          <a:p>
            <a:r>
              <a:t>• Аналіз відео тренувань з метою виявлення помилок</a:t>
            </a:r>
          </a:p>
          <a:p>
            <a:r>
              <a:t>• Приклади: CoachAI, Keemotion, Dartfish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Моделювання тренувальних навантажень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Збір даних про ЧСС, потужність, тривалість, інтенсивність</a:t>
            </a:r>
          </a:p>
          <a:p>
            <a:r>
              <a:t>• Алгоритми прогнозування:</a:t>
            </a:r>
          </a:p>
          <a:p>
            <a:r>
              <a:t>  o Лінійна регресія</a:t>
            </a:r>
          </a:p>
          <a:p>
            <a:r>
              <a:t>  o Глибокі нейронні мережі</a:t>
            </a:r>
          </a:p>
          <a:p>
            <a:r>
              <a:t>• Прогнозування перетренованості та відновлення</a:t>
            </a:r>
          </a:p>
          <a:p>
            <a:r>
              <a:t>• Аналіз періодичності навантажень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Прогнозування спортивної форми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довгострокових тренувальних даних</a:t>
            </a:r>
          </a:p>
          <a:p>
            <a:r>
              <a:t>• Створення моделей пікової форми до змагань</a:t>
            </a:r>
          </a:p>
          <a:p>
            <a:r>
              <a:t>• Врахування зовнішніх факторів: сон, стрес, харчування</a:t>
            </a:r>
          </a:p>
          <a:p>
            <a:r>
              <a:t>• Програмне забезпечення: AIrCoach, TrainingPeaks, Whoop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Персоналізація тренувальних програм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Алгоритми адаптації планів:</a:t>
            </a:r>
          </a:p>
          <a:p>
            <a:r>
              <a:t>  o На основі попередніх результатів</a:t>
            </a:r>
          </a:p>
          <a:p>
            <a:r>
              <a:t>  o Під фізіологічні та психологічні особливості</a:t>
            </a:r>
          </a:p>
          <a:p>
            <a:r>
              <a:t>• Динамічне коригування навантаження в реальному часі</a:t>
            </a:r>
          </a:p>
          <a:p>
            <a:r>
              <a:t>• Приклади: Freeletics AI, Asensei, Peloton AI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використання ШІ в тренуваннях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Індивідуальний підхід до кожного спортсмена</a:t>
            </a:r>
          </a:p>
          <a:p>
            <a:r>
              <a:t>• Зниження ризиків травм та перетренування</a:t>
            </a:r>
          </a:p>
          <a:p>
            <a:r>
              <a:t>• Підвищення ефективності досягнення цілей</a:t>
            </a:r>
          </a:p>
          <a:p>
            <a:r>
              <a:t>• Об’єктивний моніторинг прогресу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Обмеження і виклики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Потреба у великих обсягах якісних даних</a:t>
            </a:r>
          </a:p>
          <a:p>
            <a:r>
              <a:t>• Етичні питання використання особистої інформації</a:t>
            </a:r>
          </a:p>
          <a:p>
            <a:r>
              <a:t>• Залежність від технологій і втрачання ролі інтуїції тренера</a:t>
            </a:r>
          </a:p>
          <a:p>
            <a:r>
              <a:t>• Вартість впровадження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ШІ трансформує підхід до спортивної і оздоровчої підготовки</a:t>
            </a:r>
          </a:p>
          <a:p>
            <a:r>
              <a:t>• Аналіз техніки, прогнозування форми та персоналізація — ключові напрями</a:t>
            </a:r>
          </a:p>
          <a:p>
            <a:r>
              <a:t>• Використання ШІ відкриває нові можливості для тренерів і спортсменів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Artificial Intelligence in Sport. Routledge, 2021</a:t>
            </a:r>
          </a:p>
          <a:p>
            <a:r>
              <a:t>2. Big Data and AI in Sports Science. Springer, 2022</a:t>
            </a:r>
          </a:p>
          <a:p>
            <a:r>
              <a:t>3. Sports Performance and Analytics. Human Kinetics,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308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Тема лекції: ШІ у спортивному і оздоровчому тренувальному процесі</vt:lpstr>
      <vt:lpstr>Алгоритми аналізу рухів і техніки</vt:lpstr>
      <vt:lpstr>Моделювання тренувальних навантажень</vt:lpstr>
      <vt:lpstr>Прогнозування спортивної форми</vt:lpstr>
      <vt:lpstr>Персоналізація тренувальних програм</vt:lpstr>
      <vt:lpstr>Переваги використання ШІ в тренуваннях</vt:lpstr>
      <vt:lpstr>Обмеження і виклики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ШІ у спортивному і оздоровчому тренувальному процесі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2025-10-20T11:27:09Z</dcterms:modified>
  <cp:category/>
</cp:coreProperties>
</file>