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188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370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214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93870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93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1158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8035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87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954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897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444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16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55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925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743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958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9067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3840019"/>
            <a:ext cx="6554867" cy="1524000"/>
          </a:xfrm>
        </p:spPr>
        <p:txBody>
          <a:bodyPr/>
          <a:lstStyle/>
          <a:p>
            <a:r>
              <a:rPr dirty="0" err="1"/>
              <a:t>Тема</a:t>
            </a:r>
            <a:r>
              <a:rPr dirty="0"/>
              <a:t> </a:t>
            </a:r>
            <a:r>
              <a:rPr dirty="0" err="1"/>
              <a:t>лекції</a:t>
            </a:r>
            <a:r>
              <a:rPr dirty="0"/>
              <a:t>: ШІ у </a:t>
            </a:r>
            <a:r>
              <a:rPr dirty="0" err="1"/>
              <a:t>змагальній</a:t>
            </a:r>
            <a:r>
              <a:rPr dirty="0"/>
              <a:t> </a:t>
            </a:r>
            <a:r>
              <a:rPr dirty="0" err="1"/>
              <a:t>діяльності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План лекції:</a:t>
            </a:r>
          </a:p>
          <a:p>
            <a:r>
              <a:t>1. Системи відеоаналізу і розпізнавання дій спортсменів</a:t>
            </a:r>
          </a:p>
          <a:p>
            <a:r>
              <a:t>2. Тактико-технічний аналіз командних ігор</a:t>
            </a:r>
          </a:p>
          <a:p>
            <a:r>
              <a:t>3. Автоматизовані системи суддівства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5338618"/>
            <a:ext cx="6554868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Лектор: доктор </a:t>
            </a:r>
            <a:r>
              <a:rPr lang="ru-RU" sz="1600" dirty="0" err="1" smtClean="0"/>
              <a:t>педагогічних</a:t>
            </a:r>
            <a:r>
              <a:rPr lang="ru-RU" sz="1600" dirty="0" smtClean="0"/>
              <a:t> наук, </a:t>
            </a:r>
            <a:r>
              <a:rPr lang="ru-RU" sz="1600" dirty="0" err="1" smtClean="0"/>
              <a:t>професор</a:t>
            </a:r>
            <a:r>
              <a:rPr lang="ru-RU" sz="1600" dirty="0" smtClean="0"/>
              <a:t>, Клопов Роман </a:t>
            </a:r>
            <a:r>
              <a:rPr lang="ru-RU" sz="1600" dirty="0" err="1" smtClean="0"/>
              <a:t>Вікторович</a:t>
            </a:r>
            <a:endParaRPr lang="ru-RU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Література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Artificial Intelligence and Sports Analytics. Springer, 2021</a:t>
            </a:r>
          </a:p>
          <a:p>
            <a:r>
              <a:t>2. Technologies for Sports Performance. Routledge, 2020</a:t>
            </a:r>
          </a:p>
          <a:p>
            <a:r>
              <a:t>3. VAR and the Future of Refereeing. FIFA Publications, 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Відеоаналіз і розпізнавання дій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Використання штучного інтелекту для аналізу відео змагань</a:t>
            </a:r>
          </a:p>
          <a:p>
            <a:r>
              <a:t>• Розпізнавання рухів, позицій, технічних дій спортсменів</a:t>
            </a:r>
          </a:p>
          <a:p>
            <a:r>
              <a:t>• Алгоритми комп’ютерного зору (OpenPose, MediaPipe)</a:t>
            </a:r>
          </a:p>
          <a:p>
            <a:r>
              <a:t>• Застосування в індивідуальних та командних видах спорту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Переваги систем відеоаналізу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Об’єктивна оцінка техніки виконання</a:t>
            </a:r>
          </a:p>
          <a:p>
            <a:r>
              <a:t>• Виявлення помилок і зон для покращення</a:t>
            </a:r>
          </a:p>
          <a:p>
            <a:r>
              <a:t>• Порівняння виступів у динаміці</a:t>
            </a:r>
          </a:p>
          <a:p>
            <a:r>
              <a:t>• Візуальний зворотній зв’язок для спортсмена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Тактико-технічний аналіз командних ігор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Збір і обробка даних про дії гравців:</a:t>
            </a:r>
          </a:p>
          <a:p>
            <a:r>
              <a:t>  o Передачі, удари, переміщення, володіння м’ячем</a:t>
            </a:r>
          </a:p>
          <a:p>
            <a:r>
              <a:t>• Аналіз командної взаємодії та просторового розташування</a:t>
            </a:r>
          </a:p>
          <a:p>
            <a:r>
              <a:t>• Платформи: Hudl, STATSports, Wyscout, Instat</a:t>
            </a:r>
          </a:p>
          <a:p>
            <a:r>
              <a:t>• Застосування для підготовки до суперників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Моделювання тактичних сценаріїв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Використання даних для прогнозу розвитку подій</a:t>
            </a:r>
          </a:p>
          <a:p>
            <a:r>
              <a:t>• Імітація ігрових ситуацій на основі історичних даних</a:t>
            </a:r>
          </a:p>
          <a:p>
            <a:r>
              <a:t>• Віртуальні симуляції для тренування тактики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Автоматизовані системи суддівства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Технології:</a:t>
            </a:r>
          </a:p>
          <a:p>
            <a:r>
              <a:t>  o VAR (Video Assistant Referee)</a:t>
            </a:r>
          </a:p>
          <a:p>
            <a:r>
              <a:t>  o Hawk-Eye (теніс, футбол)</a:t>
            </a:r>
          </a:p>
          <a:p>
            <a:r>
              <a:t>  o Goal-line technology</a:t>
            </a:r>
          </a:p>
          <a:p>
            <a:r>
              <a:t>• Роль ШІ у виявленні фолів, офсайдів, точності попадань</a:t>
            </a:r>
          </a:p>
          <a:p>
            <a:r>
              <a:t>• Зменшення суб’єктивізму і людських помилок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Переваги автоматизації суддівства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Об'єктивність і точність рішень</a:t>
            </a:r>
          </a:p>
          <a:p>
            <a:r>
              <a:t>• Швидке прийняття рішень у реальному часі</a:t>
            </a:r>
          </a:p>
          <a:p>
            <a:r>
              <a:t>• Підвищення довіри до результатів змагань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Виклики впровадження ШІ в змаганнях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Технічна складність та вартість обладнання</a:t>
            </a:r>
          </a:p>
          <a:p>
            <a:r>
              <a:t>• Етичні аспекти і реакція учасників</a:t>
            </a:r>
          </a:p>
          <a:p>
            <a:r>
              <a:t>• Потреба в новій кваліфікації суддів і тренерів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Підсумки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ШІ активно змінює підходи до змагальної діяльності</a:t>
            </a:r>
          </a:p>
          <a:p>
            <a:r>
              <a:t>• Відеоаналіз, тактична аналітика та автоматизоване суддівство</a:t>
            </a:r>
          </a:p>
          <a:p>
            <a:r>
              <a:t>• Підвищення об'єктивності, безпеки та якості спортивного процесу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313</Words>
  <Application>Microsoft Office PowerPoint</Application>
  <PresentationFormat>Экран (4:3)</PresentationFormat>
  <Paragraphs>49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Century Gothic</vt:lpstr>
      <vt:lpstr>Wingdings 3</vt:lpstr>
      <vt:lpstr>Сектор</vt:lpstr>
      <vt:lpstr>Тема лекції: ШІ у змагальній діяльності</vt:lpstr>
      <vt:lpstr>Відеоаналіз і розпізнавання дій</vt:lpstr>
      <vt:lpstr>Переваги систем відеоаналізу</vt:lpstr>
      <vt:lpstr>Тактико-технічний аналіз командних ігор</vt:lpstr>
      <vt:lpstr>Моделювання тактичних сценаріїв</vt:lpstr>
      <vt:lpstr>Автоматизовані системи суддівства</vt:lpstr>
      <vt:lpstr>Переваги автоматизації суддівства</vt:lpstr>
      <vt:lpstr>Виклики впровадження ШІ в змаганнях</vt:lpstr>
      <vt:lpstr>Підсумки</vt:lpstr>
      <vt:lpstr>Література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лекції: ШІ у змагальній діяльності</dc:title>
  <dc:subject/>
  <dc:creator/>
  <cp:keywords/>
  <dc:description>generated using python-pptx</dc:description>
  <cp:lastModifiedBy>Клопов Роман</cp:lastModifiedBy>
  <cp:revision>2</cp:revision>
  <dcterms:created xsi:type="dcterms:W3CDTF">2013-01-27T09:14:16Z</dcterms:created>
  <dcterms:modified xsi:type="dcterms:W3CDTF">2025-10-20T13:19:29Z</dcterms:modified>
  <cp:category/>
</cp:coreProperties>
</file>