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319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396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782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06211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628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0072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544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0836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142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9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163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89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406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595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815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50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044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3405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3539070"/>
            <a:ext cx="6554867" cy="1524000"/>
          </a:xfrm>
        </p:spPr>
        <p:txBody>
          <a:bodyPr/>
          <a:lstStyle/>
          <a:p>
            <a:r>
              <a:rPr dirty="0" err="1"/>
              <a:t>Тема</a:t>
            </a:r>
            <a:r>
              <a:rPr dirty="0"/>
              <a:t> </a:t>
            </a:r>
            <a:r>
              <a:rPr dirty="0" err="1"/>
              <a:t>лекції</a:t>
            </a:r>
            <a:r>
              <a:rPr dirty="0"/>
              <a:t>: ШІ у </a:t>
            </a:r>
            <a:r>
              <a:rPr dirty="0" err="1"/>
              <a:t>відновленні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реабілітації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План лекції:</a:t>
            </a:r>
          </a:p>
          <a:p>
            <a:r>
              <a:t>1. Моніторинг стану здоров’я спортсменів</a:t>
            </a:r>
          </a:p>
          <a:p>
            <a:r>
              <a:t>2. Виявлення ризиків травматизму</a:t>
            </a:r>
          </a:p>
          <a:p>
            <a:r>
              <a:t>3. Віртуальні тренери та реабілітаційні програми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5338618"/>
            <a:ext cx="6554868" cy="9906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Лектор: доктор </a:t>
            </a:r>
            <a:r>
              <a:rPr lang="ru-RU" sz="1600" dirty="0" err="1" smtClean="0"/>
              <a:t>педагогічних</a:t>
            </a:r>
            <a:r>
              <a:rPr lang="ru-RU" sz="1600" dirty="0" smtClean="0"/>
              <a:t> наук, </a:t>
            </a:r>
            <a:r>
              <a:rPr lang="ru-RU" sz="1600" dirty="0" err="1" smtClean="0"/>
              <a:t>професор</a:t>
            </a:r>
            <a:r>
              <a:rPr lang="ru-RU" sz="1600" dirty="0" smtClean="0"/>
              <a:t>, Клопов Роман </a:t>
            </a:r>
            <a:r>
              <a:rPr lang="ru-RU" sz="1600" dirty="0" err="1" smtClean="0"/>
              <a:t>Вікторович</a:t>
            </a:r>
            <a:endParaRPr lang="ru-RU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Література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Artificial Intelligence in Sports Rehabilitation. Springer, 2022</a:t>
            </a:r>
          </a:p>
          <a:p>
            <a:r>
              <a:t>2. Wearable Technology and AI in Healthcare. Elsevier, 2021</a:t>
            </a:r>
          </a:p>
          <a:p>
            <a:r>
              <a:t>3. Applied Sports Medicine and Technology. Routledge, 2020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Моніторинг здоров’я спортсменів за допомогою ШІ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Збір даних: ЧСС, сон, рівень стресу, біохімічні показники</a:t>
            </a:r>
          </a:p>
          <a:p>
            <a:r>
              <a:t>• Аналітика: розпізнавання втоми, зниження продуктивності</a:t>
            </a:r>
          </a:p>
          <a:p>
            <a:r>
              <a:t>• Пристрої: Whoop, Oura Ring, Garmin</a:t>
            </a:r>
          </a:p>
          <a:p>
            <a:r>
              <a:t>• Інтеграція з мобільними застосунками та платформами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Алгоритми аналізу стану здоров’я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Машинне навчання для виявлення відхилень у динаміці</a:t>
            </a:r>
          </a:p>
          <a:p>
            <a:r>
              <a:t>• Прогнозування ризиків перевантаження</a:t>
            </a:r>
          </a:p>
          <a:p>
            <a:r>
              <a:t>• Побудова індивідуального профілю здоров’я</a:t>
            </a:r>
          </a:p>
          <a:p>
            <a:r>
              <a:t>• Приклади платформ: Kitman Labs, Zone7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Виявлення ризиків травматизму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Аналіз рухів і навантажень у режимі реального часу</a:t>
            </a:r>
          </a:p>
          <a:p>
            <a:r>
              <a:t>• Використання датчиків руху і тиску</a:t>
            </a:r>
          </a:p>
          <a:p>
            <a:r>
              <a:t>• Виявлення критичних змін у біомеханіці</a:t>
            </a:r>
          </a:p>
          <a:p>
            <a:r>
              <a:t>• Візуалізація зон ризику на тілі спортсмена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Прогнозування травм за допомогою ШІ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Алгоритми на основі історії тренувань і медичних даних</a:t>
            </a:r>
          </a:p>
          <a:p>
            <a:r>
              <a:t>• Побудова моделей ризику для кожного спортсмена</a:t>
            </a:r>
          </a:p>
          <a:p>
            <a:r>
              <a:t>• Застосування у футболі, легкій атлетиці, баскетболі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Віртуальні тренери у реабілітації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Створення індивідуальних відновлювальних програм</a:t>
            </a:r>
          </a:p>
          <a:p>
            <a:r>
              <a:t>• Контроль техніки виконання вправ у реальному часі</a:t>
            </a:r>
          </a:p>
          <a:p>
            <a:r>
              <a:t>• Застосування VR/AR для мотивації та точності рухів</a:t>
            </a:r>
          </a:p>
          <a:p>
            <a:r>
              <a:t>• Приклади: Kaia Health, Physera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Реабілітаційні платформи з елементами ШІ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Системи з вбудованим зворотним зв’язком</a:t>
            </a:r>
          </a:p>
          <a:p>
            <a:r>
              <a:t>• Автоматичне коригування навантаження</a:t>
            </a:r>
          </a:p>
          <a:p>
            <a:r>
              <a:t>• Аналіз прогресу пацієнта та адаптація програми</a:t>
            </a:r>
          </a:p>
          <a:p>
            <a:r>
              <a:t>• Взаємодія з фізіотерапевтом у цифровому форматі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Переваги використання ШІ у відновленні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Безперервний моніторинг і точна діагностика</a:t>
            </a:r>
          </a:p>
          <a:p>
            <a:r>
              <a:t>• Персоналізований підхід до реабілітації</a:t>
            </a:r>
          </a:p>
          <a:p>
            <a:r>
              <a:t>• Зниження ризиків повторного травмування</a:t>
            </a:r>
          </a:p>
          <a:p>
            <a:r>
              <a:t>• Прискорення повернення до тренувань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Підсумки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ШІ — ефективний інструмент у сучасній спортивній реабілітації</a:t>
            </a:r>
          </a:p>
          <a:p>
            <a:r>
              <a:t>• Його застосування забезпечує безпеку та ефективність відновлення</a:t>
            </a:r>
          </a:p>
          <a:p>
            <a:r>
              <a:t>• Поєднання цифрових технологій та медицини — майбутнє спорту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</TotalTime>
  <Words>311</Words>
  <Application>Microsoft Office PowerPoint</Application>
  <PresentationFormat>Экран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Century Gothic</vt:lpstr>
      <vt:lpstr>Wingdings 3</vt:lpstr>
      <vt:lpstr>Сектор</vt:lpstr>
      <vt:lpstr>Тема лекції: ШІ у відновленні та реабілітації</vt:lpstr>
      <vt:lpstr>Моніторинг здоров’я спортсменів за допомогою ШІ</vt:lpstr>
      <vt:lpstr>Алгоритми аналізу стану здоров’я</vt:lpstr>
      <vt:lpstr>Виявлення ризиків травматизму</vt:lpstr>
      <vt:lpstr>Прогнозування травм за допомогою ШІ</vt:lpstr>
      <vt:lpstr>Віртуальні тренери у реабілітації</vt:lpstr>
      <vt:lpstr>Реабілітаційні платформи з елементами ШІ</vt:lpstr>
      <vt:lpstr>Переваги використання ШІ у відновленні</vt:lpstr>
      <vt:lpstr>Підсумки</vt:lpstr>
      <vt:lpstr>Література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лекції: ШІ у відновленні та реабілітації</dc:title>
  <dc:subject/>
  <dc:creator/>
  <cp:keywords/>
  <dc:description>generated using python-pptx</dc:description>
  <cp:lastModifiedBy>Клопов Роман</cp:lastModifiedBy>
  <cp:revision>2</cp:revision>
  <dcterms:created xsi:type="dcterms:W3CDTF">2013-01-27T09:14:16Z</dcterms:created>
  <dcterms:modified xsi:type="dcterms:W3CDTF">2025-10-20T13:23:16Z</dcterms:modified>
  <cp:category/>
</cp:coreProperties>
</file>