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4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4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5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1000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42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5950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20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47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1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7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4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0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2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3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9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8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678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923145"/>
            <a:ext cx="6554867" cy="1524000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Управління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менеджмент</a:t>
            </a:r>
            <a:r>
              <a:rPr dirty="0"/>
              <a:t> у </a:t>
            </a:r>
            <a:r>
              <a:rPr dirty="0" err="1"/>
              <a:t>спорті</a:t>
            </a:r>
            <a:r>
              <a:rPr dirty="0"/>
              <a:t> з </a:t>
            </a:r>
            <a:r>
              <a:rPr dirty="0" err="1"/>
              <a:t>використанням</a:t>
            </a:r>
            <a:r>
              <a:rPr dirty="0"/>
              <a:t>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Оптимізація розкладів та логістики спортивних заходів</a:t>
            </a:r>
          </a:p>
          <a:p>
            <a:r>
              <a:t>2. Прогнозування результатів і комерційної ефективності</a:t>
            </a:r>
          </a:p>
          <a:p>
            <a:r>
              <a:t>3. ШІ у спортивному маркетингу та фан-аналітиці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Sports Management and Artificial Intelligence. Routledge, 2022</a:t>
            </a:r>
          </a:p>
          <a:p>
            <a:r>
              <a:t>2. AI in Sports Business and Marketing. Springer, 2021</a:t>
            </a:r>
          </a:p>
          <a:p>
            <a:r>
              <a:t>3. Data-Driven Sport Management. Human Kinetics,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Оптимізація розкладів спортивних подій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Алгоритми для створення ефективних розкладів:</a:t>
            </a:r>
          </a:p>
          <a:p>
            <a:r>
              <a:t>  o Урахування команд, місць, часу, трансляцій</a:t>
            </a:r>
          </a:p>
          <a:p>
            <a:r>
              <a:t>• Моделі на основі обмежень (Constraint Programming)</a:t>
            </a:r>
          </a:p>
          <a:p>
            <a:r>
              <a:t>• Приклади: автоматичне складання календаря ліг, уникнення конфліктів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Логістика з використанням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Планування перевезень команд і обладнання</a:t>
            </a:r>
          </a:p>
          <a:p>
            <a:r>
              <a:t>• Оптимізація витрат на логістику</a:t>
            </a:r>
          </a:p>
          <a:p>
            <a:r>
              <a:t>• Розрахунок часу прибуття, маршрутів, навантаження</a:t>
            </a:r>
          </a:p>
          <a:p>
            <a:r>
              <a:t>• Приклади: використання GPS, Big Data, логістичних платформ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спортивних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Алгоритми машинного навчання:</a:t>
            </a:r>
          </a:p>
          <a:p>
            <a:r>
              <a:t>  o Регресія, дерева рішень, нейронні мережі</a:t>
            </a:r>
          </a:p>
          <a:p>
            <a:r>
              <a:t>• Використання статистики, історичних даних, аналітики гравців</a:t>
            </a:r>
          </a:p>
          <a:p>
            <a:r>
              <a:t>• Моделювання матчів та сценаріїв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комерційної ефективності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продажів квитків, товарів, підписок</a:t>
            </a:r>
          </a:p>
          <a:p>
            <a:r>
              <a:t>• Вивчення впливу результатів на прибуток</a:t>
            </a:r>
          </a:p>
          <a:p>
            <a:r>
              <a:t>• Оптимізація рекламних кампаній на основі даних</a:t>
            </a:r>
          </a:p>
          <a:p>
            <a:r>
              <a:t>• Інструменти: CRM-системи, BI-аналітика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ШІ у спортивному маркетингу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Персоналізація реклами для вболівальників</a:t>
            </a:r>
          </a:p>
          <a:p>
            <a:r>
              <a:t>• Аналіз поведінки користувачів на сайтах і в додатках</a:t>
            </a:r>
          </a:p>
          <a:p>
            <a:r>
              <a:t>• Створення автоматичних рекомендацій для покупок</a:t>
            </a:r>
          </a:p>
          <a:p>
            <a:r>
              <a:t>• Оптимізація рекламних бюджетів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Фан-аналітика і взаємодія з аудиторією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Збір даних з соціальних мереж, платформ стрімінгу</a:t>
            </a:r>
          </a:p>
          <a:p>
            <a:r>
              <a:t>• Класифікація типів фанатів</a:t>
            </a:r>
          </a:p>
          <a:p>
            <a:r>
              <a:t>• Розробка контенту на основі інтересів</a:t>
            </a:r>
          </a:p>
          <a:p>
            <a:r>
              <a:t>• Приклади: NBA, Premier League, eSports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використання ШІ в управлінні спортом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Підвищення ефективності рішень</a:t>
            </a:r>
          </a:p>
          <a:p>
            <a:r>
              <a:t>• Зниження витрат</a:t>
            </a:r>
          </a:p>
          <a:p>
            <a:r>
              <a:t>• Поліпшення взаємодії з вболівальниками</a:t>
            </a:r>
          </a:p>
          <a:p>
            <a:r>
              <a:t>• Прогнозування і адаптація до змін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ШІ сприяє розвитку стратегічного та оперативного управління у спорті</a:t>
            </a:r>
          </a:p>
          <a:p>
            <a:r>
              <a:t>• Його застосування охоплює логістику, маркетинг, аналітику</a:t>
            </a:r>
          </a:p>
          <a:p>
            <a:r>
              <a:t>• Важливо поєднувати технології з людським досвідом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318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Управління та менеджмент у спорті з використанням ШІ</vt:lpstr>
      <vt:lpstr>Оптимізація розкладів спортивних подій</vt:lpstr>
      <vt:lpstr>Логістика з використанням ШІ</vt:lpstr>
      <vt:lpstr>Прогнозування спортивних результатів</vt:lpstr>
      <vt:lpstr>Прогнозування комерційної ефективності</vt:lpstr>
      <vt:lpstr>ШІ у спортивному маркетингу</vt:lpstr>
      <vt:lpstr>Фан-аналітика і взаємодія з аудиторією</vt:lpstr>
      <vt:lpstr>Переваги використання ШІ в управлінні спортом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Управління та менеджмент у спорті з використанням ШІ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2025-10-20T13:26:09Z</dcterms:modified>
  <cp:category/>
</cp:coreProperties>
</file>