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899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309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697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291789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1537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833897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8147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7443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76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540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552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646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90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091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588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039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88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6037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539070"/>
            <a:ext cx="6554867" cy="1524000"/>
          </a:xfrm>
        </p:spPr>
        <p:txBody>
          <a:bodyPr>
            <a:normAutofit fontScale="90000"/>
          </a:bodyPr>
          <a:lstStyle/>
          <a:p>
            <a:r>
              <a:rPr dirty="0" err="1"/>
              <a:t>Тема</a:t>
            </a:r>
            <a:r>
              <a:rPr dirty="0"/>
              <a:t> </a:t>
            </a:r>
            <a:r>
              <a:rPr dirty="0" err="1"/>
              <a:t>лекції</a:t>
            </a:r>
            <a:r>
              <a:rPr dirty="0"/>
              <a:t>: </a:t>
            </a:r>
            <a:r>
              <a:rPr dirty="0" err="1"/>
              <a:t>Етика</a:t>
            </a:r>
            <a:r>
              <a:rPr dirty="0"/>
              <a:t> </a:t>
            </a:r>
            <a:r>
              <a:rPr dirty="0" err="1"/>
              <a:t>та</a:t>
            </a:r>
            <a:r>
              <a:rPr dirty="0"/>
              <a:t> </a:t>
            </a:r>
            <a:r>
              <a:rPr dirty="0" err="1"/>
              <a:t>безпека</a:t>
            </a:r>
            <a:r>
              <a:rPr dirty="0"/>
              <a:t> </a:t>
            </a:r>
            <a:r>
              <a:rPr dirty="0" err="1"/>
              <a:t>використання</a:t>
            </a:r>
            <a:r>
              <a:rPr dirty="0"/>
              <a:t> ШІ у </a:t>
            </a:r>
            <a:r>
              <a:rPr dirty="0" err="1"/>
              <a:t>фізичній</a:t>
            </a:r>
            <a:r>
              <a:rPr dirty="0"/>
              <a:t> </a:t>
            </a:r>
            <a:r>
              <a:rPr dirty="0" err="1"/>
              <a:t>культурі</a:t>
            </a:r>
            <a:r>
              <a:rPr dirty="0"/>
              <a:t> і </a:t>
            </a:r>
            <a:r>
              <a:rPr dirty="0" err="1"/>
              <a:t>спорті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План лекції:</a:t>
            </a:r>
          </a:p>
          <a:p>
            <a:r>
              <a:t>1. Етичні аспекти використання ШІ</a:t>
            </a:r>
          </a:p>
          <a:p>
            <a:r>
              <a:t>2. Проблеми достовірності та упередженості алгоритмів</a:t>
            </a:r>
          </a:p>
          <a:p>
            <a:r>
              <a:t>3. Соціальні наслідки впровадження ШІ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3400" y="5338618"/>
            <a:ext cx="6554868" cy="9906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1600" dirty="0" smtClean="0"/>
              <a:t>Лектор: доктор </a:t>
            </a:r>
            <a:r>
              <a:rPr lang="ru-RU" sz="1600" dirty="0" err="1" smtClean="0"/>
              <a:t>педагогічних</a:t>
            </a:r>
            <a:r>
              <a:rPr lang="ru-RU" sz="1600" dirty="0" smtClean="0"/>
              <a:t> наук, </a:t>
            </a:r>
            <a:r>
              <a:rPr lang="ru-RU" sz="1600" dirty="0" err="1" smtClean="0"/>
              <a:t>професор</a:t>
            </a:r>
            <a:r>
              <a:rPr lang="ru-RU" sz="1600" dirty="0" smtClean="0"/>
              <a:t>, Клопов Роман </a:t>
            </a:r>
            <a:r>
              <a:rPr lang="ru-RU" sz="1600" dirty="0" err="1" smtClean="0"/>
              <a:t>Вікторович</a:t>
            </a:r>
            <a:endParaRPr lang="ru-RU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Етичні аспекти ШІ у спорті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Конфіденційність персональних даних спортсменів</a:t>
            </a:r>
          </a:p>
          <a:p>
            <a:r>
              <a:t>• Питання згоди на використання біометричних даних</a:t>
            </a:r>
          </a:p>
          <a:p>
            <a:r>
              <a:t>• Прозорість прийняття рішень ШІ</a:t>
            </a:r>
          </a:p>
          <a:p>
            <a:r>
              <a:t>• Відповідальність за помилки системи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Захист приватності даних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Шифрування та безпечне зберігання інформації</a:t>
            </a:r>
          </a:p>
          <a:p>
            <a:r>
              <a:t>• Анонімізація спортивних даних</a:t>
            </a:r>
          </a:p>
          <a:p>
            <a:r>
              <a:t>• Дотримання законодавства (GDPR, локальні норми)</a:t>
            </a:r>
          </a:p>
          <a:p>
            <a:r>
              <a:t>• Протоколи доступу до даних тренерами і лікарями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Упередженість алгоритмів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Проблема нерепрезентативних даних у навчанні моделей</a:t>
            </a:r>
          </a:p>
          <a:p>
            <a:r>
              <a:t>• Ризик дискримінації за статтю, віком, етнічністю</a:t>
            </a:r>
          </a:p>
          <a:p>
            <a:r>
              <a:t>• Приклади упередженості в спортивному відборі</a:t>
            </a:r>
          </a:p>
          <a:p>
            <a:r>
              <a:t>• Методи контролю: аудит моделей, пояснюваний ШІ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Достовірність даних і результатів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Роль якості вхідних даних у точності прогнозів</a:t>
            </a:r>
          </a:p>
          <a:p>
            <a:r>
              <a:t>• Перевірка результатів ШІ людським фахівцем</a:t>
            </a:r>
          </a:p>
          <a:p>
            <a:r>
              <a:t>• Фальсифікація або помилки в датчиках і алгоритмах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Соціальні наслідки впровадження ШІ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Витіснення професій: тренери, аналітики</a:t>
            </a:r>
          </a:p>
          <a:p>
            <a:r>
              <a:t>• Необхідність цифрової грамотності у фахівців</a:t>
            </a:r>
          </a:p>
          <a:p>
            <a:r>
              <a:t>• Залежність від технологій і зменшення автономності спортсмена</a:t>
            </a:r>
          </a:p>
          <a:p>
            <a:r>
              <a:t>• Вплив на спортивну рівність і доступність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Шляхи етичного впровадження ШІ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Розробка етичних кодексів і політик</a:t>
            </a:r>
          </a:p>
          <a:p>
            <a:r>
              <a:t>• Залучення спортсменів до прийняття рішень</a:t>
            </a:r>
          </a:p>
          <a:p>
            <a:r>
              <a:t>• Міждисциплінарна співпраця: спорт, ІТ, право, медицина</a:t>
            </a:r>
          </a:p>
          <a:p>
            <a:r>
              <a:t>• Постійний моніторинг і вдосконалення алгоритмів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Підсумки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Етика і безпека — ключові умови успішного використання ШІ</a:t>
            </a:r>
          </a:p>
          <a:p>
            <a:r>
              <a:t>• Потрібно забезпечити прозорість, захист даних і недискримінацію</a:t>
            </a:r>
          </a:p>
          <a:p>
            <a:r>
              <a:t>• Баланс між інноваціями і відповідальністю — запорука довіри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Література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1. Ethics and AI in Sport. </a:t>
            </a:r>
            <a:r>
              <a:t>Springer, 2021</a:t>
            </a:r>
          </a:p>
          <a:p>
            <a:r>
              <a:rPr dirty="0"/>
              <a:t>2. Responsible AI. Oxford University Press, 2022</a:t>
            </a:r>
          </a:p>
          <a:p>
            <a:r>
              <a:rPr dirty="0"/>
              <a:t>3. Data Ethics in Sports Science. Routledge, 2023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</TotalTime>
  <Words>278</Words>
  <Application>Microsoft Office PowerPoint</Application>
  <PresentationFormat>Экран (4:3)</PresentationFormat>
  <Paragraphs>43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Century Gothic</vt:lpstr>
      <vt:lpstr>Wingdings 3</vt:lpstr>
      <vt:lpstr>Сектор</vt:lpstr>
      <vt:lpstr>Тема лекції: Етика та безпека використання ШІ у фізичній культурі і спорті</vt:lpstr>
      <vt:lpstr>Етичні аспекти ШІ у спорті</vt:lpstr>
      <vt:lpstr>Захист приватності даних</vt:lpstr>
      <vt:lpstr>Упередженість алгоритмів</vt:lpstr>
      <vt:lpstr>Достовірність даних і результатів</vt:lpstr>
      <vt:lpstr>Соціальні наслідки впровадження ШІ</vt:lpstr>
      <vt:lpstr>Шляхи етичного впровадження ШІ</vt:lpstr>
      <vt:lpstr>Підсумки</vt:lpstr>
      <vt:lpstr>Література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лекції: Етика та безпека використання ШІ у фізичній культурі і спорті</dc:title>
  <dc:subject/>
  <dc:creator/>
  <cp:keywords/>
  <dc:description>generated using python-pptx</dc:description>
  <cp:lastModifiedBy>Клопов Роман</cp:lastModifiedBy>
  <cp:revision>3</cp:revision>
  <dcterms:created xsi:type="dcterms:W3CDTF">2013-01-27T09:14:16Z</dcterms:created>
  <dcterms:modified xsi:type="dcterms:W3CDTF">2025-10-20T13:29:44Z</dcterms:modified>
  <cp:category/>
</cp:coreProperties>
</file>