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9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8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17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9631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0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46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396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6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079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7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2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79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9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5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07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67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733800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Дослідницький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практичний</a:t>
            </a:r>
            <a:r>
              <a:rPr dirty="0"/>
              <a:t> </a:t>
            </a:r>
            <a:r>
              <a:rPr dirty="0" err="1"/>
              <a:t>компонент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План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</a:t>
            </a:r>
          </a:p>
          <a:p>
            <a:r>
              <a:rPr dirty="0"/>
              <a:t>1. </a:t>
            </a:r>
            <a:r>
              <a:rPr dirty="0" err="1"/>
              <a:t>Виконання</a:t>
            </a:r>
            <a:r>
              <a:rPr dirty="0"/>
              <a:t> </a:t>
            </a:r>
            <a:r>
              <a:rPr dirty="0" err="1"/>
              <a:t>студентських</a:t>
            </a:r>
            <a:r>
              <a:rPr dirty="0"/>
              <a:t> </a:t>
            </a:r>
            <a:r>
              <a:rPr dirty="0" err="1"/>
              <a:t>проєктів</a:t>
            </a:r>
            <a:r>
              <a:rPr dirty="0"/>
              <a:t> </a:t>
            </a:r>
            <a:r>
              <a:rPr dirty="0" err="1"/>
              <a:t>із</a:t>
            </a:r>
            <a:r>
              <a:rPr dirty="0"/>
              <a:t> </a:t>
            </a:r>
            <a:r>
              <a:rPr dirty="0" err="1"/>
              <a:t>застосуванням</a:t>
            </a:r>
            <a:r>
              <a:rPr dirty="0"/>
              <a:t> ШІ</a:t>
            </a:r>
          </a:p>
          <a:p>
            <a:r>
              <a:rPr dirty="0"/>
              <a:t>2. </a:t>
            </a:r>
            <a:r>
              <a:rPr dirty="0" err="1"/>
              <a:t>Практичні</a:t>
            </a:r>
            <a:r>
              <a:rPr dirty="0"/>
              <a:t> </a:t>
            </a:r>
            <a:r>
              <a:rPr dirty="0" err="1"/>
              <a:t>кейси</a:t>
            </a:r>
            <a:r>
              <a:rPr dirty="0"/>
              <a:t> з </a:t>
            </a:r>
            <a:r>
              <a:rPr dirty="0" err="1"/>
              <a:t>аналізу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спортсменів</a:t>
            </a:r>
            <a:endParaRPr dirty="0"/>
          </a:p>
          <a:p>
            <a:r>
              <a:rPr dirty="0"/>
              <a:t>3. </a:t>
            </a:r>
            <a:r>
              <a:rPr dirty="0" err="1"/>
              <a:t>Презентація</a:t>
            </a:r>
            <a:r>
              <a:rPr dirty="0"/>
              <a:t> </a:t>
            </a:r>
            <a:r>
              <a:rPr dirty="0" err="1"/>
              <a:t>результатів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їх</a:t>
            </a:r>
            <a:r>
              <a:rPr dirty="0"/>
              <a:t> </a:t>
            </a:r>
            <a:r>
              <a:rPr dirty="0" err="1"/>
              <a:t>критичне</a:t>
            </a:r>
            <a:r>
              <a:rPr dirty="0"/>
              <a:t> </a:t>
            </a:r>
            <a:r>
              <a:rPr dirty="0" err="1"/>
              <a:t>обговорення</a:t>
            </a:r>
            <a:endParaRPr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Проєктна діяльність студентів з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• Мета: розвиток дослідницьких навичок і практичного мислення</a:t>
            </a:r>
          </a:p>
          <a:p>
            <a:r>
              <a:t>• Теми проєктів:</a:t>
            </a:r>
          </a:p>
          <a:p>
            <a:r>
              <a:t>  o Аналіз техніки рухів</a:t>
            </a:r>
          </a:p>
          <a:p>
            <a:r>
              <a:t>  o Прогнозування травм</a:t>
            </a:r>
          </a:p>
          <a:p>
            <a:r>
              <a:t>  o Оптимізація тренувального процесу</a:t>
            </a:r>
          </a:p>
          <a:p>
            <a:r>
              <a:t>• Етапи:</a:t>
            </a:r>
          </a:p>
          <a:p>
            <a:r>
              <a:t>  o Постановка задачі</a:t>
            </a:r>
          </a:p>
          <a:p>
            <a:r>
              <a:t>  o Збір і обробка даних</a:t>
            </a:r>
          </a:p>
          <a:p>
            <a:r>
              <a:t>  o Побудова моделі і висновки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Використання ШІ у студентських проєктах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Алгоритми машинного навчання (KNN, Decision Trees, SVM)</a:t>
            </a:r>
          </a:p>
          <a:p>
            <a:r>
              <a:t>• Інструменти: Python, Jupyter, Google Colab</a:t>
            </a:r>
          </a:p>
          <a:p>
            <a:r>
              <a:t>• Платформи для даних: Kaggle, open-sport.org</a:t>
            </a:r>
          </a:p>
          <a:p>
            <a:r>
              <a:t>• Візуалізація результатів: matplotlib, seaborn, Power BI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практичних кейсів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ЧСС та навантаження під час тренування</a:t>
            </a:r>
          </a:p>
          <a:p>
            <a:r>
              <a:t>• Виявлення змін техніки бігу за допомогою відео</a:t>
            </a:r>
          </a:p>
          <a:p>
            <a:r>
              <a:t>• Розрахунок індивідуального ризику травм</a:t>
            </a:r>
          </a:p>
          <a:p>
            <a:r>
              <a:t>• Порівняння ефективності різних режимів тренування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Презентація результатів досліджень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Структура презентації:</a:t>
            </a:r>
          </a:p>
          <a:p>
            <a:r>
              <a:t>  o Вступ: проблема, мета, завдання</a:t>
            </a:r>
          </a:p>
          <a:p>
            <a:r>
              <a:t>  o Методи: дані, алгоритми</a:t>
            </a:r>
          </a:p>
          <a:p>
            <a:r>
              <a:t>  o Результати: графіки, таблиці</a:t>
            </a:r>
          </a:p>
          <a:p>
            <a:r>
              <a:t>  o Висновки та рекомендації</a:t>
            </a:r>
          </a:p>
          <a:p>
            <a:r>
              <a:t>• Візуальні інструменти: PowerPoint, Canva, Tableau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Критичне обговорення результатів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сильних та слабких сторін дослідження</a:t>
            </a:r>
          </a:p>
          <a:p>
            <a:r>
              <a:t>• Оцінка достовірності даних і моделей</a:t>
            </a:r>
          </a:p>
          <a:p>
            <a:r>
              <a:t>• Пропозиції щодо покращення та наступних етапів</a:t>
            </a:r>
          </a:p>
          <a:p>
            <a:r>
              <a:t>• Дискусія з аудиторією та викладачем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Оцінювання студентських проєктів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Критерії:</a:t>
            </a:r>
          </a:p>
          <a:p>
            <a:r>
              <a:t>  o Актуальність і науковість теми</a:t>
            </a:r>
          </a:p>
          <a:p>
            <a:r>
              <a:t>  o Якість аналізу даних і використаних інструментів</a:t>
            </a:r>
          </a:p>
          <a:p>
            <a:r>
              <a:t>  o Візуальна подача інформації</a:t>
            </a:r>
          </a:p>
          <a:p>
            <a:r>
              <a:t>  o Здатність аргументувати висновки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Проєктна робота — ефективна форма практичного навчання</a:t>
            </a:r>
          </a:p>
          <a:p>
            <a:r>
              <a:t>• ШІ дозволяє створювати інноваційні підходи до аналізу в спорті</a:t>
            </a:r>
          </a:p>
          <a:p>
            <a:r>
              <a:t>• Успішні проєкти потребують чіткої структури, даних і критичного мислення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 та ресурси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Doing Research in Sport. Routledge, 2021</a:t>
            </a:r>
          </a:p>
          <a:p>
            <a:r>
              <a:t>2. Applied Machine Learning in Sport. Springer, 2022</a:t>
            </a:r>
          </a:p>
          <a:p>
            <a:r>
              <a:t>3. Data Science for Sports Performance. Human Kinetics,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</TotalTime>
  <Words>328</Words>
  <Application>Microsoft Office PowerPoint</Application>
  <PresentationFormat>Экран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Сектор</vt:lpstr>
      <vt:lpstr>Тема лекції: Дослідницький та практичний компонент</vt:lpstr>
      <vt:lpstr>Проєктна діяльність студентів з ШІ</vt:lpstr>
      <vt:lpstr>Використання ШІ у студентських проєктах</vt:lpstr>
      <vt:lpstr>Приклади практичних кейсів</vt:lpstr>
      <vt:lpstr>Презентація результатів досліджень</vt:lpstr>
      <vt:lpstr>Критичне обговорення результатів</vt:lpstr>
      <vt:lpstr>Оцінювання студентських проєктів</vt:lpstr>
      <vt:lpstr>Підсумки</vt:lpstr>
      <vt:lpstr>Література та ресурси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Дослідницький та практичний компонент</dc:title>
  <dc:subject/>
  <dc:creator/>
  <cp:keywords/>
  <dc:description>generated using python-pptx</dc:description>
  <cp:lastModifiedBy>Клопов Роман</cp:lastModifiedBy>
  <cp:revision>3</cp:revision>
  <dcterms:created xsi:type="dcterms:W3CDTF">2013-01-27T09:14:16Z</dcterms:created>
  <dcterms:modified xsi:type="dcterms:W3CDTF">2025-10-20T13:33:23Z</dcterms:modified>
  <cp:category/>
</cp:coreProperties>
</file>