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95" r:id="rId2"/>
    <p:sldId id="296" r:id="rId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653" autoAdjust="0"/>
  </p:normalViewPr>
  <p:slideViewPr>
    <p:cSldViewPr>
      <p:cViewPr>
        <p:scale>
          <a:sx n="83" d="100"/>
          <a:sy n="83" d="100"/>
        </p:scale>
        <p:origin x="-1349" y="-2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orbe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orbel" pitchFamily="34" charset="0"/>
              </a:defRPr>
            </a:lvl1pPr>
          </a:lstStyle>
          <a:p>
            <a:pPr>
              <a:defRPr/>
            </a:pPr>
            <a:fld id="{E0F1DCC1-CF37-43A1-8BEF-A65C9C973437}" type="datetimeFigureOut">
              <a:rPr lang="ru-RU"/>
              <a:pPr>
                <a:defRPr/>
              </a:pPr>
              <a:t>21.10.2025</a:t>
            </a:fld>
            <a:endParaRPr lang="ru-RU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orbe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orbel" pitchFamily="34" charset="0"/>
              </a:defRPr>
            </a:lvl1pPr>
          </a:lstStyle>
          <a:p>
            <a:pPr>
              <a:defRPr/>
            </a:pPr>
            <a:fld id="{F9F1D46E-37E0-4477-A47B-69DDE91376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18302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7"/>
          <p:cNvSpPr/>
          <p:nvPr/>
        </p:nvSpPr>
        <p:spPr>
          <a:xfrm>
            <a:off x="921433" y="1413803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Овал 8"/>
          <p:cNvSpPr/>
          <p:nvPr/>
        </p:nvSpPr>
        <p:spPr>
          <a:xfrm>
            <a:off x="1157288" y="1344618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7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BF62F53-AD05-4073-91E3-C434F9880CA1}" type="datetimeFigureOut">
              <a:rPr lang="ru-RU"/>
              <a:pPr>
                <a:defRPr/>
              </a:pPr>
              <a:t>21.10.2025</a:t>
            </a:fld>
            <a:endParaRPr lang="ru-RU"/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9EE3820-C278-4322-BF6C-09B8F8DF7D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E97C8A-F854-4777-A7E4-C88476146BD5}" type="datetimeFigureOut">
              <a:rPr lang="ru-RU"/>
              <a:pPr>
                <a:defRPr/>
              </a:pPr>
              <a:t>21.10.2025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5D05F2-8A02-40A5-8DC8-A603FEAF22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40"/>
            <a:ext cx="1828800" cy="5851525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792D6D-6742-48CA-9289-6ADB6FFA876E}" type="datetimeFigureOut">
              <a:rPr lang="ru-RU"/>
              <a:pPr>
                <a:defRPr/>
              </a:pPr>
              <a:t>21.10.2025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FEF21F-8589-454D-B329-0819918094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BE49B4-F75A-47BC-9BE4-84C3657CD642}" type="datetimeFigureOut">
              <a:rPr lang="ru-RU"/>
              <a:pPr>
                <a:defRPr/>
              </a:pPr>
              <a:t>21.10.2025</a:t>
            </a:fld>
            <a:endParaRPr lang="ru-RU"/>
          </a:p>
        </p:txBody>
      </p:sp>
      <p:sp>
        <p:nvSpPr>
          <p:cNvPr id="3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A7AB49-900A-4CBE-BBB4-A7BF7CD464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A42D24-5F02-481F-8651-F18884A47C2F}" type="datetimeFigureOut">
              <a:rPr lang="ru-RU"/>
              <a:pPr>
                <a:defRPr/>
              </a:pPr>
              <a:t>21.10.2025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D5EC97-0ECA-4AFB-9A57-63BC84500B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9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Овал 8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04195A9-4C2F-411A-A10E-3FFF96EB2035}" type="datetimeFigureOut">
              <a:rPr lang="ru-RU"/>
              <a:pPr>
                <a:defRPr/>
              </a:pPr>
              <a:t>21.10.2025</a:t>
            </a:fld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BD6D36D-33A0-455A-99B1-867DA54BCE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7609FC-1D64-4ADC-A3A8-093A30555F39}" type="datetimeFigureOut">
              <a:rPr lang="ru-RU"/>
              <a:pPr>
                <a:defRPr/>
              </a:pPr>
              <a:t>21.10.2025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76A6A2-E221-48B3-89CE-C4F6EBEFEE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9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9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E72FCC9-6938-4B6C-AACA-049E6299103D}" type="datetimeFigureOut">
              <a:rPr lang="ru-RU"/>
              <a:pPr>
                <a:defRPr/>
              </a:pPr>
              <a:t>21.10.2025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94E2674-71D1-474C-A41F-06E1CEC673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D5D9FD-FE34-4AA6-9A41-CB516B0522A1}" type="datetimeFigureOut">
              <a:rPr lang="ru-RU"/>
              <a:pPr>
                <a:defRPr/>
              </a:pPr>
              <a:t>21.10.2025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998F70-9316-4ED2-BCD5-1991E2DAF0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4"/>
          <p:cNvSpPr/>
          <p:nvPr/>
        </p:nvSpPr>
        <p:spPr>
          <a:xfrm>
            <a:off x="1014421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Прямоугольник 5"/>
          <p:cNvSpPr/>
          <p:nvPr/>
        </p:nvSpPr>
        <p:spPr bwMode="invGray">
          <a:xfrm>
            <a:off x="1014421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5709ACA-3A83-423C-9DA6-F3165B311B3B}" type="datetimeFigureOut">
              <a:rPr lang="ru-RU"/>
              <a:pPr>
                <a:defRPr/>
              </a:pPr>
              <a:t>21.10.2025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740852F-7E65-45E6-AEC0-4BAE3B126A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7"/>
            <a:ext cx="3810000" cy="1162051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7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D9073C5-09D5-470E-888C-8D0313CA13EE}" type="datetimeFigureOut">
              <a:rPr lang="ru-RU"/>
              <a:pPr>
                <a:defRPr/>
              </a:pPr>
              <a:t>21.10.2025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D787A41-F63F-41EC-8807-727ED3380A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 fontAlgn="auto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  <a:cs typeface="+mn-cs"/>
            </a:endParaRPr>
          </a:p>
        </p:txBody>
      </p:sp>
      <p:sp>
        <p:nvSpPr>
          <p:cNvPr id="6" name="Блок-схема: процесс 8"/>
          <p:cNvSpPr/>
          <p:nvPr/>
        </p:nvSpPr>
        <p:spPr>
          <a:xfrm rot="19468671">
            <a:off x="396875" y="954089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Блок-схема: процесс 9"/>
          <p:cNvSpPr/>
          <p:nvPr/>
        </p:nvSpPr>
        <p:spPr>
          <a:xfrm rot="2103354" flipH="1">
            <a:off x="5003800" y="936627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5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9834052-9CF0-4FF4-BCA2-C9F713ECC8B1}" type="datetimeFigureOut">
              <a:rPr lang="ru-RU"/>
              <a:pPr>
                <a:defRPr/>
              </a:pPr>
              <a:t>21.10.2025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F88A53D-39DB-4F1D-AC82-466A5482AB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75" y="-815974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168275" y="20641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9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27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100" y="274639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49"/>
            <a:ext cx="2133600" cy="476251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E8733DF4-6990-4853-991E-0C12B6819A9B}" type="datetimeFigureOut">
              <a:rPr lang="ru-RU"/>
              <a:pPr>
                <a:defRPr/>
              </a:pPr>
              <a:t>21.10.2025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49"/>
            <a:ext cx="2895600" cy="476251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775" y="6305549"/>
            <a:ext cx="457200" cy="476251"/>
          </a:xfrm>
          <a:prstGeom prst="rect">
            <a:avLst/>
          </a:prstGeom>
        </p:spPr>
        <p:txBody>
          <a:bodyPr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3DAB517F-3424-4575-B768-F9311BF6C3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421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74" r:id="rId3"/>
    <p:sldLayoutId id="2147483671" r:id="rId4"/>
    <p:sldLayoutId id="2147483675" r:id="rId5"/>
    <p:sldLayoutId id="2147483670" r:id="rId6"/>
    <p:sldLayoutId id="2147483676" r:id="rId7"/>
    <p:sldLayoutId id="2147483677" r:id="rId8"/>
    <p:sldLayoutId id="2147483678" r:id="rId9"/>
    <p:sldLayoutId id="2147483669" r:id="rId10"/>
    <p:sldLayoutId id="2147483668" r:id="rId11"/>
    <p:sldLayoutId id="2147483667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C22EA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C22EA4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C22EA4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C22EA4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C22EA4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C22EA4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C22EA4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C22EA4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C22EA4"/>
          </a:solidFill>
          <a:latin typeface="Corbel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DE6C36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F9B639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27432" lvl="0" algn="ctr">
              <a:spcBef>
                <a:spcPts val="600"/>
              </a:spcBef>
            </a:pPr>
            <a:r>
              <a:rPr lang="ru-RU" sz="5400" dirty="0">
                <a:solidFill>
                  <a:srgbClr val="B13F9A">
                    <a:shade val="30000"/>
                    <a:satMod val="150000"/>
                  </a:srgbClr>
                </a:solidFill>
                <a:effectLst/>
                <a:ea typeface="+mn-ea"/>
                <a:cs typeface="+mn-cs"/>
              </a:rPr>
              <a:t>Практичне </a:t>
            </a:r>
            <a:r>
              <a:rPr lang="ru-RU" sz="5400" dirty="0" err="1">
                <a:solidFill>
                  <a:srgbClr val="B13F9A">
                    <a:shade val="30000"/>
                    <a:satMod val="150000"/>
                  </a:srgbClr>
                </a:solidFill>
                <a:effectLst/>
                <a:ea typeface="+mn-ea"/>
                <a:cs typeface="+mn-cs"/>
              </a:rPr>
              <a:t>завдання</a:t>
            </a:r>
            <a:r>
              <a:rPr lang="ru-RU" sz="5400" dirty="0">
                <a:solidFill>
                  <a:srgbClr val="B13F9A">
                    <a:shade val="30000"/>
                    <a:satMod val="150000"/>
                  </a:srgbClr>
                </a:solidFill>
                <a:effectLst/>
                <a:ea typeface="+mn-ea"/>
                <a:cs typeface="+mn-cs"/>
              </a:rPr>
              <a:t> 2</a:t>
            </a:r>
            <a:br>
              <a:rPr lang="ru-RU" sz="5400" dirty="0">
                <a:solidFill>
                  <a:srgbClr val="B13F9A">
                    <a:shade val="30000"/>
                    <a:satMod val="150000"/>
                  </a:srgbClr>
                </a:solidFill>
                <a:effectLst/>
                <a:ea typeface="+mn-ea"/>
                <a:cs typeface="+mn-cs"/>
              </a:rPr>
            </a:br>
            <a:r>
              <a:rPr lang="ru-RU" dirty="0" smtClean="0"/>
              <a:t>"</a:t>
            </a:r>
            <a:r>
              <a:rPr lang="ru-RU" dirty="0" err="1" smtClean="0"/>
              <a:t>Віртуальний</a:t>
            </a:r>
            <a:r>
              <a:rPr lang="ru-RU" dirty="0" smtClean="0"/>
              <a:t> </a:t>
            </a:r>
            <a:r>
              <a:rPr lang="ru-RU" dirty="0" err="1"/>
              <a:t>Міст</a:t>
            </a:r>
            <a:r>
              <a:rPr lang="ru-RU" dirty="0"/>
              <a:t>"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947" y="1628800"/>
            <a:ext cx="8923581" cy="44744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51216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518" y="1052736"/>
            <a:ext cx="9003482" cy="4032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430704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233</TotalTime>
  <Words>3</Words>
  <Application>Microsoft Office PowerPoint</Application>
  <PresentationFormat>Экран (4:3)</PresentationFormat>
  <Paragraphs>1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Солнцестояние</vt:lpstr>
      <vt:lpstr>Практичне завдання 2 "Віртуальний Міст"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5. Робочі команди (2 год.)</dc:title>
  <dc:creator>Natala</dc:creator>
  <cp:lastModifiedBy>HPuser</cp:lastModifiedBy>
  <cp:revision>21</cp:revision>
  <dcterms:created xsi:type="dcterms:W3CDTF">2018-01-30T07:48:51Z</dcterms:created>
  <dcterms:modified xsi:type="dcterms:W3CDTF">2025-10-20T23:35:56Z</dcterms:modified>
</cp:coreProperties>
</file>