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418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510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1538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957016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347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733505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7280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7810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999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585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035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143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20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925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283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883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272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1765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654" y="4082473"/>
            <a:ext cx="8139546" cy="1937327"/>
          </a:xfrm>
        </p:spPr>
        <p:txBody>
          <a:bodyPr>
            <a:normAutofit fontScale="90000"/>
          </a:bodyPr>
          <a:lstStyle/>
          <a:p>
            <a:r>
              <a:rPr dirty="0" err="1"/>
              <a:t>Тема</a:t>
            </a:r>
            <a:r>
              <a:rPr dirty="0"/>
              <a:t> </a:t>
            </a:r>
            <a:r>
              <a:rPr dirty="0" err="1"/>
              <a:t>лекції</a:t>
            </a:r>
            <a:r>
              <a:rPr dirty="0"/>
              <a:t>: </a:t>
            </a:r>
            <a:r>
              <a:rPr dirty="0" err="1"/>
              <a:t>Теоретико-методологічні</a:t>
            </a:r>
            <a:r>
              <a:rPr dirty="0"/>
              <a:t> </a:t>
            </a:r>
            <a:r>
              <a:rPr dirty="0" err="1"/>
              <a:t>основи</a:t>
            </a:r>
            <a:r>
              <a:rPr dirty="0"/>
              <a:t> </a:t>
            </a:r>
            <a:r>
              <a:rPr dirty="0" err="1"/>
              <a:t>системи</a:t>
            </a:r>
            <a:r>
              <a:rPr dirty="0"/>
              <a:t> </a:t>
            </a:r>
            <a:r>
              <a:rPr dirty="0" err="1"/>
              <a:t>контролю</a:t>
            </a:r>
            <a:r>
              <a:rPr dirty="0"/>
              <a:t> </a:t>
            </a:r>
            <a:r>
              <a:rPr dirty="0" err="1"/>
              <a:t>та</a:t>
            </a:r>
            <a:r>
              <a:rPr dirty="0"/>
              <a:t> </a:t>
            </a:r>
            <a:r>
              <a:rPr dirty="0" err="1"/>
              <a:t>керування</a:t>
            </a:r>
            <a:r>
              <a:rPr dirty="0"/>
              <a:t> </a:t>
            </a:r>
            <a:r>
              <a:rPr dirty="0" err="1"/>
              <a:t>підготовкою</a:t>
            </a:r>
            <a:r>
              <a:rPr dirty="0"/>
              <a:t> </a:t>
            </a:r>
            <a:r>
              <a:rPr dirty="0" err="1"/>
              <a:t>спортсменів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План лекції:</a:t>
            </a:r>
          </a:p>
          <a:p>
            <a:r>
              <a:t>1. Предмет, мета та завдання дисципліни</a:t>
            </a:r>
          </a:p>
          <a:p>
            <a:r>
              <a:t>2. Сутність, принципи та функції контролю у спорті</a:t>
            </a:r>
          </a:p>
          <a:p>
            <a:r>
              <a:t>3. Класифікація видів контролю</a:t>
            </a:r>
          </a:p>
          <a:p>
            <a:r>
              <a:t>4. Рівні контролю</a:t>
            </a:r>
          </a:p>
          <a:p>
            <a:r>
              <a:t>5. Система управління спортивною підготовкою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3400" y="5338618"/>
            <a:ext cx="6554868" cy="9906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1600" dirty="0" smtClean="0"/>
              <a:t>Лектор: доктор </a:t>
            </a:r>
            <a:r>
              <a:rPr lang="ru-RU" sz="1600" dirty="0" err="1" smtClean="0"/>
              <a:t>педагогічних</a:t>
            </a:r>
            <a:r>
              <a:rPr lang="ru-RU" sz="1600" dirty="0" smtClean="0"/>
              <a:t> наук, </a:t>
            </a:r>
            <a:r>
              <a:rPr lang="ru-RU" sz="1600" dirty="0" err="1" smtClean="0"/>
              <a:t>професор</a:t>
            </a:r>
            <a:r>
              <a:rPr lang="ru-RU" sz="1600" dirty="0" smtClean="0"/>
              <a:t>, Клопов Роман </a:t>
            </a:r>
            <a:r>
              <a:rPr lang="ru-RU" sz="1600" dirty="0" err="1" smtClean="0"/>
              <a:t>Вікторович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Література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Платонов В.Н. «Система підготовки спортсменів у олімпійському спорті»</a:t>
            </a:r>
          </a:p>
          <a:p>
            <a:r>
              <a:t>2. Булатова М.М. «Контроль і управління у спортивній підготовці»</a:t>
            </a:r>
          </a:p>
          <a:p>
            <a:r>
              <a:t>3. Bompa T., Carrera M. «Periodization: Theory and Methodology of Training»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Предмет, мета та завдання дисципліни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Предмет: система контролю та управління підготовкою спортсменів</a:t>
            </a:r>
          </a:p>
          <a:p>
            <a:r>
              <a:t>• Мета: формування знань і навичок ефективного керування тренувальним процесом</a:t>
            </a:r>
          </a:p>
          <a:p>
            <a:r>
              <a:t>• Завдання:</a:t>
            </a:r>
          </a:p>
          <a:p>
            <a:r>
              <a:t>  o Аналіз ефективності підготовки</a:t>
            </a:r>
          </a:p>
          <a:p>
            <a:r>
              <a:t>  o Оптимізація навантажень</a:t>
            </a:r>
          </a:p>
          <a:p>
            <a:r>
              <a:t>  o Визначення рівня готовності до змагань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Сутність системи контролю у спорті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Контроль — це процес отримання інформації про стан підготовленості спортсмена</a:t>
            </a:r>
          </a:p>
          <a:p>
            <a:r>
              <a:t>• Дає змогу своєчасно коригувати тренувальний процес</a:t>
            </a:r>
          </a:p>
          <a:p>
            <a:r>
              <a:t>• Важлива складова науково обґрунтованого тренування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Принципи спортивного контролю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Систематичність</a:t>
            </a:r>
          </a:p>
          <a:p>
            <a:r>
              <a:t>• Об'єктивність</a:t>
            </a:r>
          </a:p>
          <a:p>
            <a:r>
              <a:t>• Інформативність</a:t>
            </a:r>
          </a:p>
          <a:p>
            <a:r>
              <a:t>• Адекватність завданням підготовки</a:t>
            </a:r>
          </a:p>
          <a:p>
            <a:r>
              <a:t>• Взаємозв’язок із плануванням і управлінням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Функції контролю у спорті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Діагностична — виявлення стану спортсмена</a:t>
            </a:r>
          </a:p>
          <a:p>
            <a:r>
              <a:t>• Прогностична — передбачення спортивної форми</a:t>
            </a:r>
          </a:p>
          <a:p>
            <a:r>
              <a:t>• Регулювальна — коригування навантажень</a:t>
            </a:r>
          </a:p>
          <a:p>
            <a:r>
              <a:t>• Оціночна — аналіз результатів підготовки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Класифікація видів контролю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Педагогічний — оцінка технічної, тактичної, фізичної підготовленості</a:t>
            </a:r>
          </a:p>
          <a:p>
            <a:r>
              <a:t>• Медико-біологічний — функціональні, біохімічні, гігієнічні показники</a:t>
            </a:r>
          </a:p>
          <a:p>
            <a:r>
              <a:t>• Психологічний — мотивація, тривожність, воля, емоційний стан</a:t>
            </a:r>
          </a:p>
          <a:p>
            <a:r>
              <a:t>• Технічний — використання пристроїв, відеоаналізу, датчиків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Рівні контролю у спорті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Поточний — щоденний контроль навантаження і стану</a:t>
            </a:r>
          </a:p>
          <a:p>
            <a:r>
              <a:t>• Етапний — аналіз після мікро- або мезоциклу</a:t>
            </a:r>
          </a:p>
          <a:p>
            <a:r>
              <a:t>• Підсумковий — оцінка ефективності підготовки в кінці макроциклу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Система управління спортивною підготовкою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t>• Компоненти:</a:t>
            </a:r>
          </a:p>
          <a:p>
            <a:r>
              <a:t>  o Цільовий — визначення завдань</a:t>
            </a:r>
          </a:p>
          <a:p>
            <a:r>
              <a:t>  o Інформаційний — збирання і обробка даних</a:t>
            </a:r>
          </a:p>
          <a:p>
            <a:r>
              <a:t>  o Регулювальний — внесення змін у тренування</a:t>
            </a:r>
          </a:p>
          <a:p>
            <a:r>
              <a:t>• Механізми управління:</a:t>
            </a:r>
          </a:p>
          <a:p>
            <a:r>
              <a:t>  o Зворотний зв’язок</a:t>
            </a:r>
          </a:p>
          <a:p>
            <a:r>
              <a:t>  o Моделювання</a:t>
            </a:r>
          </a:p>
          <a:p>
            <a:r>
              <a:t>  o Корекція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Підсумки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Система контролю — основа ефективного управління тренуванням</a:t>
            </a:r>
          </a:p>
          <a:p>
            <a:r>
              <a:t>• Різні види і рівні контролю дозволяють адаптувати навантаження</a:t>
            </a:r>
          </a:p>
          <a:p>
            <a:r>
              <a:t>• Управління повинно базуватись на достовірних і об’єктивних даних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</TotalTime>
  <Words>352</Words>
  <Application>Microsoft Office PowerPoint</Application>
  <PresentationFormat>Экран (4:3)</PresentationFormat>
  <Paragraphs>56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Century Gothic</vt:lpstr>
      <vt:lpstr>Wingdings 3</vt:lpstr>
      <vt:lpstr>Сектор</vt:lpstr>
      <vt:lpstr>Тема лекції: Теоретико-методологічні основи системи контролю та керування підготовкою спортсменів</vt:lpstr>
      <vt:lpstr>Предмет, мета та завдання дисципліни</vt:lpstr>
      <vt:lpstr>Сутність системи контролю у спорті</vt:lpstr>
      <vt:lpstr>Принципи спортивного контролю</vt:lpstr>
      <vt:lpstr>Функції контролю у спорті</vt:lpstr>
      <vt:lpstr>Класифікація видів контролю</vt:lpstr>
      <vt:lpstr>Рівні контролю у спорті</vt:lpstr>
      <vt:lpstr>Система управління спортивною підготовкою</vt:lpstr>
      <vt:lpstr>Підсумки</vt:lpstr>
      <vt:lpstr>Література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лекції: Теоретико-методологічні основи системи контролю та керування підготовкою спортсменів</dc:title>
  <dc:subject/>
  <dc:creator/>
  <cp:keywords/>
  <dc:description>generated using python-pptx</dc:description>
  <cp:lastModifiedBy>Клопов Роман</cp:lastModifiedBy>
  <cp:revision>2</cp:revision>
  <dcterms:created xsi:type="dcterms:W3CDTF">2013-01-27T09:14:16Z</dcterms:created>
  <dcterms:modified xsi:type="dcterms:W3CDTF">2025-10-23T14:26:13Z</dcterms:modified>
  <cp:category/>
</cp:coreProperties>
</file>