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83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124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2151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705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5758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89813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6860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856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1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051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519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621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915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660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05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54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503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545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3664528"/>
            <a:ext cx="6554867" cy="1524000"/>
          </a:xfrm>
        </p:spPr>
        <p:txBody>
          <a:bodyPr/>
          <a:lstStyle/>
          <a:p>
            <a:r>
              <a:rPr dirty="0" err="1"/>
              <a:t>Тема</a:t>
            </a:r>
            <a:r>
              <a:rPr dirty="0"/>
              <a:t> </a:t>
            </a:r>
            <a:r>
              <a:rPr dirty="0" err="1"/>
              <a:t>лекції</a:t>
            </a:r>
            <a:r>
              <a:rPr dirty="0"/>
              <a:t>: </a:t>
            </a:r>
            <a:r>
              <a:rPr dirty="0" err="1"/>
              <a:t>Педагогічний</a:t>
            </a:r>
            <a:r>
              <a:rPr dirty="0"/>
              <a:t> </a:t>
            </a:r>
            <a:r>
              <a:rPr dirty="0" err="1"/>
              <a:t>контроль</a:t>
            </a:r>
            <a:r>
              <a:rPr dirty="0"/>
              <a:t> у </a:t>
            </a:r>
            <a:r>
              <a:rPr dirty="0" err="1"/>
              <a:t>спорті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План лекції:</a:t>
            </a:r>
          </a:p>
          <a:p>
            <a:r>
              <a:t>1. Засоби та методи педагогічного контролю</a:t>
            </a:r>
          </a:p>
          <a:p>
            <a:r>
              <a:t>2. Контроль фізичної підготовленості</a:t>
            </a:r>
          </a:p>
          <a:p>
            <a:r>
              <a:t>3. Контроль технічної і тактичної підготовленості</a:t>
            </a:r>
          </a:p>
          <a:p>
            <a:r>
              <a:t>4. Оцінювання спортивної працездатності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5338618"/>
            <a:ext cx="6554868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Лектор: доктор </a:t>
            </a:r>
            <a:r>
              <a:rPr lang="ru-RU" sz="1600" dirty="0" err="1" smtClean="0"/>
              <a:t>педагогічних</a:t>
            </a:r>
            <a:r>
              <a:rPr lang="ru-RU" sz="1600" dirty="0" smtClean="0"/>
              <a:t> наук, </a:t>
            </a:r>
            <a:r>
              <a:rPr lang="ru-RU" sz="1600" dirty="0" err="1" smtClean="0"/>
              <a:t>професор</a:t>
            </a:r>
            <a:r>
              <a:rPr lang="ru-RU" sz="1600" dirty="0" smtClean="0"/>
              <a:t>, Клопов Роман </a:t>
            </a:r>
            <a:r>
              <a:rPr lang="ru-RU" sz="1600" dirty="0" err="1" smtClean="0"/>
              <a:t>Вікторович</a:t>
            </a:r>
            <a:endParaRPr lang="ru-RU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Засоби та методи педагогічного контролю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Засоби:</a:t>
            </a:r>
          </a:p>
          <a:p>
            <a:r>
              <a:t>  o Тестові вправи, нормативи</a:t>
            </a:r>
          </a:p>
          <a:p>
            <a:r>
              <a:t>  o Відеозаписи, інструментальні засоби</a:t>
            </a:r>
          </a:p>
          <a:p>
            <a:r>
              <a:t>  o Анкетування, спостереження</a:t>
            </a:r>
          </a:p>
          <a:p>
            <a:r>
              <a:t>• Методи:</a:t>
            </a:r>
          </a:p>
          <a:p>
            <a:r>
              <a:t>  o Кількісні — вимірювання, облік, тести</a:t>
            </a:r>
          </a:p>
          <a:p>
            <a:r>
              <a:t>  o Якісні — експертне оцінювання, спостереження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Контроль фізичної підготовленості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Основні тести для оцінки рухових якостей:</a:t>
            </a:r>
          </a:p>
          <a:p>
            <a:r>
              <a:t>  o Сила: підтягування, віджимання, присідання</a:t>
            </a:r>
          </a:p>
          <a:p>
            <a:r>
              <a:t>  o Швидкість: біг 30 м, тест на реакцію</a:t>
            </a:r>
          </a:p>
          <a:p>
            <a:r>
              <a:t>  o Витривалість: біг на 1000 м, Купер-тест</a:t>
            </a:r>
          </a:p>
          <a:p>
            <a:r>
              <a:t>  o Гнучкість: нахил вперед, шпагат</a:t>
            </a:r>
          </a:p>
          <a:p>
            <a:r>
              <a:t>• Частота проведення: початок, середина, кінець циклу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Контроль технічної підготовленості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Методи:</a:t>
            </a:r>
          </a:p>
          <a:p>
            <a:r>
              <a:t>  o Візуальне і відео спостереження</a:t>
            </a:r>
          </a:p>
          <a:p>
            <a:r>
              <a:t>  o Порівняння з еталонною технікою</a:t>
            </a:r>
          </a:p>
          <a:p>
            <a:r>
              <a:t>  o Тестові вправи на точність, координацію</a:t>
            </a:r>
          </a:p>
          <a:p>
            <a:r>
              <a:t>• Приклад: кількість точних подач, точність кидків у кошик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Контроль тактичної підготовленості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Аналіз прийняття рішень у змодельованих ситуаціях</a:t>
            </a:r>
          </a:p>
          <a:p>
            <a:r>
              <a:t>• Відеоаналіз ігрових моментів</a:t>
            </a:r>
          </a:p>
          <a:p>
            <a:r>
              <a:t>• Спостереження за командною взаємодією</a:t>
            </a:r>
          </a:p>
          <a:p>
            <a:r>
              <a:t>• Вправи на вибір оптимальних дій у змінному середовищі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Оцінювання спортивної працездатності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Методи:</a:t>
            </a:r>
          </a:p>
          <a:p>
            <a:r>
              <a:t>  o Тест Купера, PWC170</a:t>
            </a:r>
          </a:p>
          <a:p>
            <a:r>
              <a:t>  o Кількість повторень у серії, обсяг і інтенсивність</a:t>
            </a:r>
          </a:p>
          <a:p>
            <a:r>
              <a:t>  o Час відновлення пульсу</a:t>
            </a:r>
          </a:p>
          <a:p>
            <a:r>
              <a:t>• Оцінка адаптації до тренувального навантаження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Оцінка ефективності тренувального навантаження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Порівняння результатів до і після циклу</a:t>
            </a:r>
          </a:p>
          <a:p>
            <a:r>
              <a:t>• Аналіз динаміки фізичних показників</a:t>
            </a:r>
          </a:p>
          <a:p>
            <a:r>
              <a:t>• Врахування індивідуальних особливостей спортсмена</a:t>
            </a:r>
          </a:p>
          <a:p>
            <a:r>
              <a:t>• Використання цифрових систем моніторингу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Підсумки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Педагогічний контроль — ключовий елемент управління підготовкою</a:t>
            </a:r>
          </a:p>
          <a:p>
            <a:r>
              <a:t>• Забезпечує об’єктивне оцінювання рівня підготовленості</a:t>
            </a:r>
          </a:p>
          <a:p>
            <a:r>
              <a:t>• Спирається на систематичні, науково обґрунтовані методи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Література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Платонов В.Н. «Педагогічний контроль у спорті». Київ, 2020</a:t>
            </a:r>
          </a:p>
          <a:p>
            <a:r>
              <a:t>2. Bompa T. «Theory and Methodology of Training». Human Kinetics, 2018</a:t>
            </a:r>
          </a:p>
          <a:p>
            <a:r>
              <a:t>3. Булатова М.М. «Контроль у фізичній підготовці спортсменів».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328</Words>
  <Application>Microsoft Office PowerPoint</Application>
  <PresentationFormat>Экран (4:3)</PresentationFormat>
  <Paragraphs>52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Century Gothic</vt:lpstr>
      <vt:lpstr>Wingdings 3</vt:lpstr>
      <vt:lpstr>Сектор</vt:lpstr>
      <vt:lpstr>Тема лекції: Педагогічний контроль у спорті</vt:lpstr>
      <vt:lpstr>Засоби та методи педагогічного контролю</vt:lpstr>
      <vt:lpstr>Контроль фізичної підготовленості</vt:lpstr>
      <vt:lpstr>Контроль технічної підготовленості</vt:lpstr>
      <vt:lpstr>Контроль тактичної підготовленості</vt:lpstr>
      <vt:lpstr>Оцінювання спортивної працездатності</vt:lpstr>
      <vt:lpstr>Оцінка ефективності тренувального навантаження</vt:lpstr>
      <vt:lpstr>Підсумки</vt:lpstr>
      <vt:lpstr>Література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лекції: Педагогічний контроль у спорті</dc:title>
  <dc:subject/>
  <dc:creator/>
  <cp:keywords/>
  <dc:description>generated using python-pptx</dc:description>
  <cp:lastModifiedBy>Клопов Роман</cp:lastModifiedBy>
  <cp:revision>2</cp:revision>
  <dcterms:created xsi:type="dcterms:W3CDTF">2013-01-27T09:14:16Z</dcterms:created>
  <dcterms:modified xsi:type="dcterms:W3CDTF">2025-10-23T14:44:49Z</dcterms:modified>
  <cp:category/>
</cp:coreProperties>
</file>