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748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861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8370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78833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483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69356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146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21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295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912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353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911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94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504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618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38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30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4956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969328"/>
            <a:ext cx="8416636" cy="1524000"/>
          </a:xfrm>
        </p:spPr>
        <p:txBody>
          <a:bodyPr>
            <a:normAutofit fontScale="90000"/>
          </a:bodyPr>
          <a:lstStyle/>
          <a:p>
            <a:r>
              <a:rPr dirty="0" err="1"/>
              <a:t>Тема</a:t>
            </a:r>
            <a:r>
              <a:rPr dirty="0"/>
              <a:t> </a:t>
            </a:r>
            <a:r>
              <a:rPr dirty="0" err="1"/>
              <a:t>лекції</a:t>
            </a:r>
            <a:r>
              <a:rPr dirty="0"/>
              <a:t>: </a:t>
            </a:r>
            <a:r>
              <a:rPr dirty="0" err="1"/>
              <a:t>Медико-біологічний</a:t>
            </a:r>
            <a:r>
              <a:rPr dirty="0"/>
              <a:t> </a:t>
            </a:r>
            <a:r>
              <a:rPr dirty="0" err="1"/>
              <a:t>контроль</a:t>
            </a:r>
            <a:r>
              <a:rPr dirty="0"/>
              <a:t> у </a:t>
            </a:r>
            <a:r>
              <a:rPr dirty="0" err="1"/>
              <a:t>системі</a:t>
            </a:r>
            <a:r>
              <a:rPr dirty="0"/>
              <a:t> </a:t>
            </a:r>
            <a:r>
              <a:rPr dirty="0" err="1"/>
              <a:t>спортивної</a:t>
            </a:r>
            <a:r>
              <a:rPr dirty="0"/>
              <a:t> </a:t>
            </a:r>
            <a:r>
              <a:rPr dirty="0" err="1"/>
              <a:t>підготовки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План лекції:</a:t>
            </a:r>
          </a:p>
          <a:p>
            <a:r>
              <a:t>1. Основні показники функціонального стану організму спортсмена</a:t>
            </a:r>
          </a:p>
          <a:p>
            <a:r>
              <a:t>2. Методи контролю серцево-судинної, дихальної та нервової систем</a:t>
            </a:r>
          </a:p>
          <a:p>
            <a:r>
              <a:t>3. Біохімічні маркери тренованості та втоми</a:t>
            </a:r>
          </a:p>
          <a:p>
            <a:r>
              <a:t>4. Моніторинг відновних процесів і профілактика перенавантажень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5338618"/>
            <a:ext cx="6554868" cy="9906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Лектор: доктор </a:t>
            </a:r>
            <a:r>
              <a:rPr lang="ru-RU" sz="1600" dirty="0" err="1" smtClean="0"/>
              <a:t>педагогічних</a:t>
            </a:r>
            <a:r>
              <a:rPr lang="ru-RU" sz="1600" dirty="0" smtClean="0"/>
              <a:t> наук, </a:t>
            </a:r>
            <a:r>
              <a:rPr lang="ru-RU" sz="1600" dirty="0" err="1" smtClean="0"/>
              <a:t>професор</a:t>
            </a:r>
            <a:r>
              <a:rPr lang="ru-RU" sz="1600" dirty="0" smtClean="0"/>
              <a:t>, Клопов Роман </a:t>
            </a:r>
            <a:r>
              <a:rPr lang="ru-RU" sz="1600" dirty="0" err="1" smtClean="0"/>
              <a:t>Вікторович</a:t>
            </a:r>
            <a:endParaRPr lang="ru-RU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Література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Бубнов О.Ф. «Медико-біологічне забезпечення спорту». Київ, 2021</a:t>
            </a:r>
          </a:p>
          <a:p>
            <a:r>
              <a:t>2. Zinner C., Sperlich B. «Monitoring Training and Performance in Athletes». Springer, 2017</a:t>
            </a:r>
          </a:p>
          <a:p>
            <a:r>
              <a:t>3. Мартинюк В. «Фізіологія спорту з основами біохімії». Львів, 2020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Функціональний стан організму спортсмена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Основні показники:</a:t>
            </a:r>
          </a:p>
          <a:p>
            <a:r>
              <a:t>  o Частота серцевих скорочень (ЧСС), артеріальний тиск</a:t>
            </a:r>
          </a:p>
          <a:p>
            <a:r>
              <a:t>  o Життєва ємність легень, вентиляція</a:t>
            </a:r>
          </a:p>
          <a:p>
            <a:r>
              <a:t>  o Нейром'язова збудливість</a:t>
            </a:r>
          </a:p>
          <a:p>
            <a:r>
              <a:t>  o Психоемоційний стан</a:t>
            </a:r>
          </a:p>
          <a:p>
            <a:r>
              <a:t>• Мета: оцінка адаптації до навантаження та ефективності підготовки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Контроль серцево-судинної системи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Методи:</a:t>
            </a:r>
          </a:p>
          <a:p>
            <a:r>
              <a:t>  o Електрокардіографія (ЕКГ)</a:t>
            </a:r>
          </a:p>
          <a:p>
            <a:r>
              <a:t>  o Тест із фізичним навантаженням (PWC170)</a:t>
            </a:r>
          </a:p>
          <a:p>
            <a:r>
              <a:t>  o Варіабельність серцевого ритму (HRV)</a:t>
            </a:r>
          </a:p>
          <a:p>
            <a:r>
              <a:t>• Визначають рівень адаптації та стан вегетативної регуляції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Контроль дихальної системи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Методи:</a:t>
            </a:r>
          </a:p>
          <a:p>
            <a:r>
              <a:t>  o Спірометрія (ЖЄЛ, ОФВ1)</a:t>
            </a:r>
          </a:p>
          <a:p>
            <a:r>
              <a:t>  o Газоаналіз крові (сатурація, CO2, pH)</a:t>
            </a:r>
          </a:p>
          <a:p>
            <a:r>
              <a:t>  o Пікфлоуметрія</a:t>
            </a:r>
          </a:p>
          <a:p>
            <a:r>
              <a:t>• Важливо для видів спорту з високими аеробними навантаженнями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Контроль стану нервової системи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Методи:</a:t>
            </a:r>
          </a:p>
          <a:p>
            <a:r>
              <a:t>  o Латентний час простої реакції</a:t>
            </a:r>
          </a:p>
          <a:p>
            <a:r>
              <a:t>  o Вегетативні показники (пітливість, ЧСС)</a:t>
            </a:r>
          </a:p>
          <a:p>
            <a:r>
              <a:t>  o ЕЕГ, функціональні проби</a:t>
            </a:r>
          </a:p>
          <a:p>
            <a:r>
              <a:t>• Оцінка збудження, гальмування, стресостійкості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Біохімічні маркери тренованості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Маркери навантаження:</a:t>
            </a:r>
          </a:p>
          <a:p>
            <a:r>
              <a:t>  o Лактат, креатинін, сечовина</a:t>
            </a:r>
          </a:p>
          <a:p>
            <a:r>
              <a:t>• Маркери втоми:</a:t>
            </a:r>
          </a:p>
          <a:p>
            <a:r>
              <a:t>  o КФК, АЛТ, АСТ, кортизол</a:t>
            </a:r>
          </a:p>
          <a:p>
            <a:r>
              <a:t>• Маркери відновлення:</a:t>
            </a:r>
          </a:p>
          <a:p>
            <a:r>
              <a:t>  o Глюкоза, імуноглобуліни, тестостерон/кортизол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Моніторинг відновлення спортсмена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Суб'єктивні тести: опитувальники, шкали втоми</a:t>
            </a:r>
          </a:p>
          <a:p>
            <a:r>
              <a:t>• Об'єктивні: ЧСС у спокої, HRV, біохімічні показники</a:t>
            </a:r>
          </a:p>
          <a:p>
            <a:r>
              <a:t>• Визначення оптимального часу для тренувань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Профілактика перенавантажень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Регулярний контроль показників</a:t>
            </a:r>
          </a:p>
          <a:p>
            <a:r>
              <a:t>• Використання зон навантаження</a:t>
            </a:r>
          </a:p>
          <a:p>
            <a:r>
              <a:t>• Застосування відновлювальних процедур</a:t>
            </a:r>
          </a:p>
          <a:p>
            <a:r>
              <a:t>• Корекція тренувального плану на основі даних контролю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Підсумки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Медико-біологічний контроль — важливий інструмент у спорті</a:t>
            </a:r>
          </a:p>
          <a:p>
            <a:r>
              <a:t>• Допомагає своєчасно виявляти ризики та коригувати навантаження</a:t>
            </a:r>
          </a:p>
          <a:p>
            <a:r>
              <a:t>• Забезпечує збереження здоров’я і підвищення результативності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</TotalTime>
  <Words>357</Words>
  <Application>Microsoft Office PowerPoint</Application>
  <PresentationFormat>Экран (4:3)</PresentationFormat>
  <Paragraphs>56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Century Gothic</vt:lpstr>
      <vt:lpstr>Wingdings 3</vt:lpstr>
      <vt:lpstr>Сектор</vt:lpstr>
      <vt:lpstr>Тема лекції: Медико-біологічний контроль у системі спортивної підготовки</vt:lpstr>
      <vt:lpstr>Функціональний стан організму спортсмена</vt:lpstr>
      <vt:lpstr>Контроль серцево-судинної системи</vt:lpstr>
      <vt:lpstr>Контроль дихальної системи</vt:lpstr>
      <vt:lpstr>Контроль стану нервової системи</vt:lpstr>
      <vt:lpstr>Біохімічні маркери тренованості</vt:lpstr>
      <vt:lpstr>Моніторинг відновлення спортсмена</vt:lpstr>
      <vt:lpstr>Профілактика перенавантажень</vt:lpstr>
      <vt:lpstr>Підсумки</vt:lpstr>
      <vt:lpstr>Література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лекції: Медико-біологічний контроль у системі спортивної підготовки</dc:title>
  <dc:subject/>
  <dc:creator>Роман Клопов</dc:creator>
  <cp:keywords/>
  <dc:description>generated using python-pptx</dc:description>
  <cp:lastModifiedBy>Клопов Роман</cp:lastModifiedBy>
  <cp:revision>3</cp:revision>
  <dcterms:created xsi:type="dcterms:W3CDTF">2013-01-27T09:14:16Z</dcterms:created>
  <dcterms:modified xsi:type="dcterms:W3CDTF">2025-10-24T10:39:10Z</dcterms:modified>
  <cp:category/>
</cp:coreProperties>
</file>