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154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416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901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75941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5862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6527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9940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9787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666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695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428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50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75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639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02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89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341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2814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3960091"/>
            <a:ext cx="6554867" cy="1524000"/>
          </a:xfrm>
        </p:spPr>
        <p:txBody>
          <a:bodyPr/>
          <a:lstStyle/>
          <a:p>
            <a:r>
              <a:rPr dirty="0" err="1"/>
              <a:t>Тема</a:t>
            </a:r>
            <a:r>
              <a:rPr dirty="0"/>
              <a:t> </a:t>
            </a:r>
            <a:r>
              <a:rPr dirty="0" err="1"/>
              <a:t>лекції</a:t>
            </a:r>
            <a:r>
              <a:rPr dirty="0"/>
              <a:t>: </a:t>
            </a:r>
            <a:r>
              <a:rPr dirty="0" err="1"/>
              <a:t>Психологічний</a:t>
            </a:r>
            <a:r>
              <a:rPr dirty="0"/>
              <a:t> </a:t>
            </a:r>
            <a:r>
              <a:rPr dirty="0" err="1"/>
              <a:t>контроль</a:t>
            </a:r>
            <a:r>
              <a:rPr dirty="0"/>
              <a:t> у </a:t>
            </a:r>
            <a:r>
              <a:rPr dirty="0" err="1"/>
              <a:t>спорті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План лекції:</a:t>
            </a:r>
          </a:p>
          <a:p>
            <a:r>
              <a:t>1. Психодіагностика у тренувальному процесі</a:t>
            </a:r>
          </a:p>
          <a:p>
            <a:r>
              <a:t>2. Методи оцінювання психічних станів, стресостійкості, мотивації</a:t>
            </a:r>
          </a:p>
          <a:p>
            <a:r>
              <a:t>3. Використання психофізіологічних тестів та опитувальників</a:t>
            </a:r>
          </a:p>
          <a:p>
            <a:r>
              <a:t>4. Роль психологічного контролю у досягненні спортивної майстерності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5338618"/>
            <a:ext cx="6554868" cy="9906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Лектор: доктор </a:t>
            </a:r>
            <a:r>
              <a:rPr lang="ru-RU" sz="1600" dirty="0" err="1" smtClean="0"/>
              <a:t>педагогічних</a:t>
            </a:r>
            <a:r>
              <a:rPr lang="ru-RU" sz="1600" dirty="0" smtClean="0"/>
              <a:t> наук, </a:t>
            </a:r>
            <a:r>
              <a:rPr lang="ru-RU" sz="1600" dirty="0" err="1" smtClean="0"/>
              <a:t>професор</a:t>
            </a:r>
            <a:r>
              <a:rPr lang="ru-RU" sz="1600" dirty="0" smtClean="0"/>
              <a:t>, Клопов Роман </a:t>
            </a:r>
            <a:r>
              <a:rPr lang="ru-RU" sz="1600" dirty="0" err="1" smtClean="0"/>
              <a:t>Вікторович</a:t>
            </a:r>
            <a:endParaRPr lang="ru-RU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Психодіагностика у тренувальному процесі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• Психодіагностика — виявлення індивідуально-психологічних особливостей</a:t>
            </a:r>
          </a:p>
          <a:p>
            <a:r>
              <a:t>• Мета:</a:t>
            </a:r>
          </a:p>
          <a:p>
            <a:r>
              <a:t>  o Оцінка психологічної готовності</a:t>
            </a:r>
          </a:p>
          <a:p>
            <a:r>
              <a:t>  o Виявлення емоційних і вольових якостей</a:t>
            </a:r>
          </a:p>
          <a:p>
            <a:r>
              <a:t>• Методи:</a:t>
            </a:r>
          </a:p>
          <a:p>
            <a:r>
              <a:t>  o Тестування</a:t>
            </a:r>
          </a:p>
          <a:p>
            <a:r>
              <a:t>  o Спостереження</a:t>
            </a:r>
          </a:p>
          <a:p>
            <a:r>
              <a:t>  o Бесіда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Оцінювання психічних станів спортсмена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Емоційний стан:</a:t>
            </a:r>
          </a:p>
          <a:p>
            <a:r>
              <a:t>  o Тест Спілбергера, ПАНАС, методика SAN</a:t>
            </a:r>
          </a:p>
          <a:p>
            <a:r>
              <a:t>• Стресостійкість:</a:t>
            </a:r>
          </a:p>
          <a:p>
            <a:r>
              <a:t>  o Шкала стресу, методика Холмса і Рея</a:t>
            </a:r>
          </a:p>
          <a:p>
            <a:r>
              <a:t>• Вольові якості:</a:t>
            </a:r>
          </a:p>
          <a:p>
            <a:r>
              <a:t>  o Оцінка саморегуляції, витримки, наполегливості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Діагностика мотивації спортсменів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Методи оцінки мотиваційної спрямованості:</a:t>
            </a:r>
          </a:p>
          <a:p>
            <a:r>
              <a:t>  o Тест мотивації до досягнення</a:t>
            </a:r>
          </a:p>
          <a:p>
            <a:r>
              <a:t>  o Методика К. Замфіра</a:t>
            </a:r>
          </a:p>
          <a:p>
            <a:r>
              <a:t>  o Оцінка внутрішньої/зовнішньої мотивації</a:t>
            </a:r>
          </a:p>
          <a:p>
            <a:r>
              <a:t>• Роль мотивації в досягненні високих результатів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Психофізіологічні тести у спорті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Види тестів:</a:t>
            </a:r>
          </a:p>
          <a:p>
            <a:r>
              <a:t>  o Час реакції на світло, звук</a:t>
            </a:r>
          </a:p>
          <a:p>
            <a:r>
              <a:t>  o Тест стабільності уваги</a:t>
            </a:r>
          </a:p>
          <a:p>
            <a:r>
              <a:t>  o Тест координації та зорово-моторної реакції</a:t>
            </a:r>
          </a:p>
          <a:p>
            <a:r>
              <a:t>• Важливість об'єктивної оцінки стану ЦНС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Опитувальники у психологічному контролі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Психологічні профілі:</a:t>
            </a:r>
          </a:p>
          <a:p>
            <a:r>
              <a:t>  o Опитувальник Бека, Тейлора</a:t>
            </a:r>
          </a:p>
          <a:p>
            <a:r>
              <a:t>  o Шкала тривожності, тест FPI</a:t>
            </a:r>
          </a:p>
          <a:p>
            <a:r>
              <a:t>• Самооцінка, самоаналіз, щоденники стану</a:t>
            </a:r>
          </a:p>
          <a:p>
            <a:r>
              <a:t>• Регулярне застосування у динаміці підготовки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Роль психологічного контролю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Формування психологічної стійкості</a:t>
            </a:r>
          </a:p>
          <a:p>
            <a:r>
              <a:t>• Профілактика емоційного вигорання</a:t>
            </a:r>
          </a:p>
          <a:p>
            <a:r>
              <a:t>• Оптимізація підготовки з урахуванням індивідуальних особливостей</a:t>
            </a:r>
          </a:p>
          <a:p>
            <a:r>
              <a:t>• Сприяння гармонійному розвитку особистості спортсмена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Підсумки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Психологічний контроль є необхідною умовою ефективної підготовки</a:t>
            </a:r>
          </a:p>
          <a:p>
            <a:r>
              <a:t>• Включає об’єктивні тести, опитування, інтерпретацію даних</a:t>
            </a:r>
          </a:p>
          <a:p>
            <a:r>
              <a:t>• Допомагає адаптувати тренування до психічного стану спортсмена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Література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Ландар С.М. «Психологія спорту». Київ, 2020</a:t>
            </a:r>
          </a:p>
          <a:p>
            <a:r>
              <a:t>2. Weinberg R., Gould D. «Foundations of Sport and Exercise Psychology». 2021</a:t>
            </a:r>
          </a:p>
          <a:p>
            <a:r>
              <a:t>3. Булатова М.М. «Спортивна психологія». Харків, 2019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</TotalTime>
  <Words>313</Words>
  <Application>Microsoft Office PowerPoint</Application>
  <PresentationFormat>Экран (4:3)</PresentationFormat>
  <Paragraphs>54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Century Gothic</vt:lpstr>
      <vt:lpstr>Wingdings 3</vt:lpstr>
      <vt:lpstr>Сектор</vt:lpstr>
      <vt:lpstr>Тема лекції: Психологічний контроль у спорті</vt:lpstr>
      <vt:lpstr>Психодіагностика у тренувальному процесі</vt:lpstr>
      <vt:lpstr>Оцінювання психічних станів спортсмена</vt:lpstr>
      <vt:lpstr>Діагностика мотивації спортсменів</vt:lpstr>
      <vt:lpstr>Психофізіологічні тести у спорті</vt:lpstr>
      <vt:lpstr>Опитувальники у психологічному контролі</vt:lpstr>
      <vt:lpstr>Роль психологічного контролю</vt:lpstr>
      <vt:lpstr>Підсумки</vt:lpstr>
      <vt:lpstr>Література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лекції: Психологічний контроль у спорті</dc:title>
  <dc:subject/>
  <dc:creator/>
  <cp:keywords/>
  <dc:description>generated using python-pptx</dc:description>
  <cp:lastModifiedBy>Клопов Роман</cp:lastModifiedBy>
  <cp:revision>2</cp:revision>
  <dcterms:created xsi:type="dcterms:W3CDTF">2013-01-27T09:14:16Z</dcterms:created>
  <dcterms:modified xsi:type="dcterms:W3CDTF">2025-10-24T10:41:13Z</dcterms:modified>
  <cp:category/>
</cp:coreProperties>
</file>