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9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6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95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2431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33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6961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29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19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5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8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3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1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4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0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0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40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584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4227946"/>
            <a:ext cx="6554867" cy="1524000"/>
          </a:xfrm>
        </p:spPr>
        <p:txBody>
          <a:bodyPr/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Керування</a:t>
            </a:r>
            <a:r>
              <a:rPr dirty="0"/>
              <a:t> </a:t>
            </a:r>
            <a:r>
              <a:rPr dirty="0" err="1"/>
              <a:t>підготовкою</a:t>
            </a:r>
            <a:r>
              <a:rPr dirty="0"/>
              <a:t> </a:t>
            </a:r>
            <a:r>
              <a:rPr dirty="0" err="1"/>
              <a:t>спортсменів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Організаційно-практичні аспекти системи контролю:</a:t>
            </a:r>
          </a:p>
          <a:p>
            <a:r>
              <a:t>1. Роль контролю в управлінні підготовкою</a:t>
            </a:r>
          </a:p>
          <a:p>
            <a:r>
              <a:t>2. Структура і етапи керування</a:t>
            </a:r>
          </a:p>
          <a:p>
            <a:r>
              <a:t>3. Організація педагогічного, медико-біологічного та технічного контролю</a:t>
            </a:r>
          </a:p>
          <a:p>
            <a:r>
              <a:t>4. Практичні інструменти моніторингу та аналізу</a:t>
            </a:r>
          </a:p>
          <a:p>
            <a:r>
              <a:t>5. Використання результатів контролю для корекції тренувального процесу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Платонов В.Н. «Підготовка спортсмена у олімпійському спорті»</a:t>
            </a:r>
          </a:p>
          <a:p>
            <a:r>
              <a:t>2. Bompa T. «Periodization: Training for Sports»</a:t>
            </a:r>
          </a:p>
          <a:p>
            <a:r>
              <a:t>3. Булатова М.М. «Контроль та управління у спорті»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Роль контролю в управлінні підготовкою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Контроль — складова частина керування</a:t>
            </a:r>
          </a:p>
          <a:p>
            <a:r>
              <a:t>• Дає об'єктивну оцінку ефективності тренування</a:t>
            </a:r>
          </a:p>
          <a:p>
            <a:r>
              <a:t>• Сприяє вчасній адаптації плану підготовки</a:t>
            </a:r>
          </a:p>
          <a:p>
            <a:r>
              <a:t>• Підвищує якість і результативність підготовки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Структура процесу управління підготовкою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Цілепокладання — формування завдань підготовки</a:t>
            </a:r>
          </a:p>
          <a:p>
            <a:r>
              <a:t>2. Планування — розробка тренувальної програми</a:t>
            </a:r>
          </a:p>
          <a:p>
            <a:r>
              <a:t>3. Реалізація — виконання тренувального плану</a:t>
            </a:r>
          </a:p>
          <a:p>
            <a:r>
              <a:t>4. Контроль — поточна та етапна оцінка</a:t>
            </a:r>
          </a:p>
          <a:p>
            <a:r>
              <a:t>5. Корекція — адаптація програми відповідно до результатів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Організація педагогічного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Проведення тестування фізичних якостей</a:t>
            </a:r>
          </a:p>
          <a:p>
            <a:r>
              <a:t>• Оцінювання технічних та тактичних дій</a:t>
            </a:r>
          </a:p>
          <a:p>
            <a:r>
              <a:t>• Аналіз результатів змагань</a:t>
            </a:r>
          </a:p>
          <a:p>
            <a:r>
              <a:t>• Регулярність: щотижнево, щомісячно, за підсумками циклу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Організація медико-біологічного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Оцінка функціонального стану (ЕКГ, ЧСС, тиск)</a:t>
            </a:r>
          </a:p>
          <a:p>
            <a:r>
              <a:t>• Лабораторні тести (лактат, ферменти, гормони)</a:t>
            </a:r>
          </a:p>
          <a:p>
            <a:r>
              <a:t>• Медогляди та тести на відновлення</a:t>
            </a:r>
          </a:p>
          <a:p>
            <a:r>
              <a:t>• Співпраця з лікарями та науковцями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Організація технічного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Використання відеоаналізу рухів</a:t>
            </a:r>
          </a:p>
          <a:p>
            <a:r>
              <a:t>• Застосування GPS, сенсорів, трекерів</a:t>
            </a:r>
          </a:p>
          <a:p>
            <a:r>
              <a:t>• Автоматизовані системи обліку показників</a:t>
            </a:r>
          </a:p>
          <a:p>
            <a:r>
              <a:t>• Збір, зберігання і обробка цифрових даних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Практичні інструменти моніторингу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Тестові батареї</a:t>
            </a:r>
          </a:p>
          <a:p>
            <a:r>
              <a:t>• Онлайн-платформи (TrainingPeaks, Polar Flow)</a:t>
            </a:r>
          </a:p>
          <a:p>
            <a:r>
              <a:t>• Щоденники самоконтролю</a:t>
            </a:r>
          </a:p>
          <a:p>
            <a:r>
              <a:t>• Хмарні сервіси для аналізу навантажень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результатів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Виявлення позитивної або негативної динаміки</a:t>
            </a:r>
          </a:p>
          <a:p>
            <a:r>
              <a:t>• Формування індивідуальних рекомендацій</a:t>
            </a:r>
          </a:p>
          <a:p>
            <a:r>
              <a:t>• Корекція тренувального плану</a:t>
            </a:r>
          </a:p>
          <a:p>
            <a:r>
              <a:t>• Прогнозування результатів і профілактика травм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Ефективне управління неможливе без системного контролю</a:t>
            </a:r>
          </a:p>
          <a:p>
            <a:r>
              <a:t>• Важлива інтеграція різних видів контролю</a:t>
            </a:r>
          </a:p>
          <a:p>
            <a:r>
              <a:t>• Практична реалізація — запорука високих спортивних результатів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316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Сектор</vt:lpstr>
      <vt:lpstr>Тема лекції: Керування підготовкою спортсменів</vt:lpstr>
      <vt:lpstr>Роль контролю в управлінні підготовкою</vt:lpstr>
      <vt:lpstr>Структура процесу управління підготовкою</vt:lpstr>
      <vt:lpstr>Організація педагогічного контролю</vt:lpstr>
      <vt:lpstr>Організація медико-біологічного контролю</vt:lpstr>
      <vt:lpstr>Організація технічного контролю</vt:lpstr>
      <vt:lpstr>Практичні інструменти моніторингу</vt:lpstr>
      <vt:lpstr>Використання результатів контролю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Керування підготовкою спортсменів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2025-10-24T10:46:40Z</dcterms:modified>
  <cp:category/>
</cp:coreProperties>
</file>