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81" r:id="rId2"/>
    <p:sldId id="285" r:id="rId3"/>
    <p:sldId id="286" r:id="rId4"/>
    <p:sldId id="287" r:id="rId5"/>
    <p:sldId id="288" r:id="rId6"/>
    <p:sldId id="289" r:id="rId7"/>
    <p:sldId id="290" r:id="rId8"/>
    <p:sldId id="292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9" autoAdjust="0"/>
    <p:restoredTop sz="94660"/>
  </p:normalViewPr>
  <p:slideViewPr>
    <p:cSldViewPr>
      <p:cViewPr varScale="1">
        <p:scale>
          <a:sx n="83" d="100"/>
          <a:sy n="83" d="100"/>
        </p:scale>
        <p:origin x="-97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13F41-CD7B-4E67-903A-D97CE824351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4236C-CB6E-49B5-ACD3-D89DDC6944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993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7" y="325622"/>
            <a:ext cx="8306809" cy="2331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365155"/>
            <a:ext cx="7772400" cy="137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2763774"/>
            <a:ext cx="7772400" cy="685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397764"/>
            <a:ext cx="8183880" cy="31409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7" y="325622"/>
            <a:ext cx="8306809" cy="3255997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3696462"/>
            <a:ext cx="8183880" cy="5074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4218363"/>
            <a:ext cx="8183880" cy="3154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434578"/>
            <a:ext cx="3931920" cy="59412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434578"/>
            <a:ext cx="3931920" cy="59412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400050"/>
            <a:ext cx="2971800" cy="685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085852"/>
            <a:ext cx="2971800" cy="3154584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3" y="697608"/>
            <a:ext cx="4626159" cy="35433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1" y="325622"/>
            <a:ext cx="2324605" cy="325755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59042"/>
            <a:ext cx="8229600" cy="78867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400050"/>
            <a:ext cx="2240280" cy="315861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326826"/>
            <a:ext cx="5925312" cy="325755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397764"/>
            <a:ext cx="8183880" cy="31409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00054"/>
            <a:ext cx="1981200" cy="394334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400052"/>
            <a:ext cx="5943600" cy="394335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7" y="325622"/>
            <a:ext cx="8306809" cy="411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3739193"/>
            <a:ext cx="8183880" cy="78867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397764"/>
            <a:ext cx="8183880" cy="31409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1EED385-93EF-4E6E-AD31-CD05FD1670C4}" type="datetimeFigureOut">
              <a:rPr lang="ru-RU" smtClean="0"/>
              <a:pPr/>
              <a:t>05.11.2025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45839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C85F5AD-A4D5-4E7A-9F16-496C83596A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57250"/>
            <a:ext cx="7572374" cy="19431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i="1" dirty="0" smtClean="0"/>
              <a:t> </a:t>
            </a:r>
            <a:r>
              <a:rPr lang="uk-UA" sz="3100" b="1" i="1" dirty="0" smtClean="0"/>
              <a:t>Фізична терапія при травмах спинного мозку</a:t>
            </a:r>
            <a:r>
              <a:rPr lang="ru-RU" sz="3000" dirty="0" smtClean="0"/>
              <a:t/>
            </a:r>
            <a:br>
              <a:rPr lang="ru-RU" sz="3000" dirty="0" smtClean="0"/>
            </a:b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28950"/>
            <a:ext cx="8396318" cy="1524000"/>
          </a:xfrm>
        </p:spPr>
        <p:txBody>
          <a:bodyPr>
            <a:noAutofit/>
          </a:bodyPr>
          <a:lstStyle/>
          <a:p>
            <a:pPr marL="0" lvl="1" indent="0">
              <a:buNone/>
              <a:defRPr/>
            </a:pP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Рівень вищої освіти: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магістерський</a:t>
            </a:r>
            <a:endParaRPr lang="uk-UA" sz="16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0" lvl="1" indent="0">
              <a:buNone/>
              <a:defRPr/>
            </a:pP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Галузь знань: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І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Охорона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здоров'я та соціальне забезпечення </a:t>
            </a:r>
            <a:endParaRPr lang="uk-UA" sz="16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0" lvl="1" indent="0">
              <a:buNone/>
              <a:defRPr/>
            </a:pP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Спеціальність: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І7 Терапія та реабілітація</a:t>
            </a:r>
            <a:endParaRPr lang="uk-UA" sz="16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0" lvl="1" indent="0">
              <a:buNone/>
              <a:defRPr/>
            </a:pP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Освітня програма: Фізична </a:t>
            </a:r>
            <a:r>
              <a:rPr lang="uk-UA" sz="16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терапія</a:t>
            </a:r>
            <a:endParaRPr lang="uk-UA" sz="16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0050"/>
            <a:ext cx="7572374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000" i="1" dirty="0" smtClean="0"/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Мета курсу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43918" cy="3371850"/>
          </a:xfrm>
        </p:spPr>
        <p:txBody>
          <a:bodyPr>
            <a:normAutofit/>
          </a:bodyPr>
          <a:lstStyle/>
          <a:p>
            <a:pPr marL="360000" lvl="1" indent="-360000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uk-UA" sz="1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	</a:t>
            </a:r>
            <a:r>
              <a:rPr lang="uk-UA" sz="1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Метою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вивчення навчальної дисципліни «Фізична терапія при травмі спинного мозку» є засвоєння майбутніми фізичними терапевтами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системи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науково-практичних знань та набуття вмінь і компетенцій у сфері комплексної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реабілітації осіб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 травмою спинного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мозку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від гострого періоду до етапу соціальної інтеграції, для відновлення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їх рухових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функцій та функціональної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незалежності.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0050"/>
            <a:ext cx="7572374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000" i="1" dirty="0" smtClean="0"/>
              <a:t> </a:t>
            </a: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Завдання курсу</a:t>
            </a:r>
            <a:endParaRPr lang="uk-UA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543300"/>
          </a:xfrm>
        </p:spPr>
        <p:txBody>
          <a:bodyPr>
            <a:noAutofit/>
          </a:bodyPr>
          <a:lstStyle/>
          <a:p>
            <a:pPr algn="just"/>
            <a:r>
              <a:rPr lang="uk-UA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надання студентам систематизованих знань 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про: етіологію, класифікацію, клінічну картину та періоди перебігу травматичної хвороби спинного мозку; принципи та методи реабілітаційного обстеження та оцінки функціонального стану осіб з ТСМ за міжнародними стандартами; особливості планування та провадження програм фізичної терапії на різних етапах реабілітації</a:t>
            </a:r>
          </a:p>
          <a:p>
            <a:pPr algn="just"/>
            <a:r>
              <a:rPr lang="uk-UA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формування вмінь:</a:t>
            </a:r>
            <a:r>
              <a:rPr lang="uk-UA" sz="1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провадити </a:t>
            </a:r>
            <a:r>
              <a:rPr lang="uk-UA" sz="1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спеціальні методи фізичної терапії, спрямовані на відновлення рухових функцій, мобільності та самообслуговування у пацієнтів з ТСМ; швидко адаптуватися до нової інформації щодо сучасних реабілітаційних технологій та використовувати її для планування та корекції відновлювальних заходів.</a:t>
            </a:r>
            <a:endParaRPr lang="uk-UA" sz="16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endParaRPr lang="uk-UA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7572374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Основні знання</a:t>
            </a:r>
            <a:endParaRPr lang="uk-UA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47750"/>
            <a:ext cx="8153400" cy="3695700"/>
          </a:xfrm>
        </p:spPr>
        <p:txBody>
          <a:bodyPr>
            <a:normAutofit/>
          </a:bodyPr>
          <a:lstStyle/>
          <a:p>
            <a:pPr algn="just"/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методики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проведення реабілітаційного обстеження та оцінки функціонального статусу осіб з травмою спинного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мозку;  </a:t>
            </a:r>
            <a:endParaRPr lang="la-Latn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принципи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та особливості фізичної терапії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різних етапах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відновлення;</a:t>
            </a:r>
            <a:endParaRPr lang="uk-UA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особливості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застосування реабілітаційних заходів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залежно від рівня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, тяжкості ураження та стабільності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хребта;</a:t>
            </a:r>
            <a:endParaRPr lang="uk-UA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основні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методичні підходи до фізичної терапії пацієнтів з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ТСМ;</a:t>
            </a:r>
            <a:endParaRPr lang="uk-UA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організаційна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структура та алгоритми надання реабілітаційної допомоги пацієнтам з травмою спинного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мозку;</a:t>
            </a:r>
            <a:endParaRPr lang="uk-UA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особливості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застосування окремих засобів і технологій фізичної </a:t>
            </a:r>
            <a:r>
              <a:rPr lang="uk-UA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терапії.</a:t>
            </a:r>
            <a:endParaRPr lang="uk-UA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7572374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Основні навички</a:t>
            </a:r>
            <a:endParaRPr lang="uk-UA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47750"/>
            <a:ext cx="8153400" cy="3695700"/>
          </a:xfrm>
        </p:spPr>
        <p:txBody>
          <a:bodyPr>
            <a:noAutofit/>
          </a:bodyPr>
          <a:lstStyle/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проводити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реабілітаційне обстеження та визначати реабілітаційний діагноз пацієнта з травмою спинного мозку з використанням стандартизованих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шкал;</a:t>
            </a:r>
            <a:endParaRPr lang="la-Latn" sz="14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добирати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найбільш ефективні засоби та методи фізичної терапії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для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осіб з ТСМ з урахуванням рівня, повноти ураження та періоду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захворювання;</a:t>
            </a:r>
            <a:endParaRPr lang="uk-UA" sz="14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дозувати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та комбінувати засоби фізичної терапії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у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пацієнтів з травмою спинного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мозку;</a:t>
            </a:r>
            <a:endParaRPr lang="uk-UA" sz="14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розробляти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та реалізовувати індивідуальні програми фізичної терапії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спрямовані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 відновлення мобільності, самообслуговування та функціональної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незалежності пацієнтів з ТСМ;</a:t>
            </a:r>
            <a:endParaRPr lang="uk-UA" sz="14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здійснювати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комплексний контроль у процесі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занять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;</a:t>
            </a:r>
          </a:p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оцінювати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динаміку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стану пацієнтів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та ефективність застосованих реабілітаційних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заходів;</a:t>
            </a:r>
            <a:endParaRPr lang="uk-UA" sz="14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just"/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надавати </a:t>
            </a:r>
            <a:r>
              <a:rPr lang="uk-UA" sz="14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рекомендації щодо продовження програми фізичної терапії та створення доступного середовища на наступних етапах реабілітації.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7572374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Тематика занять</a:t>
            </a:r>
            <a:endParaRPr lang="uk-UA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00150"/>
            <a:ext cx="7772400" cy="3543300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Вступні та фундаментальні аспекти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ТСМ.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Клінічна діагностика та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оцінювання.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Гострий та ранній періоди ведення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пацієнта.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Формування індивідуальної програми фізичної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терапії.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Відновлення базових рухових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навичок.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Мобільність та функціональна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незалежність.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Довготривала реабілітація та соціальна </a:t>
            </a:r>
            <a:r>
              <a:rPr lang="uk-UA" sz="18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інтеграція.</a:t>
            </a:r>
            <a:endParaRPr lang="uk-UA" sz="18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85750"/>
            <a:ext cx="6858000" cy="4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38150"/>
            <a:ext cx="36480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33550"/>
            <a:ext cx="37147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189</TotalTime>
  <Words>348</Words>
  <Application>Microsoft Office PowerPoint</Application>
  <PresentationFormat>Экран (16:9)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 Фізична терапія при травмах спинного мозку </vt:lpstr>
      <vt:lpstr> Мета курсу</vt:lpstr>
      <vt:lpstr> Завдання курсу</vt:lpstr>
      <vt:lpstr>Основні знання</vt:lpstr>
      <vt:lpstr>Основні навички</vt:lpstr>
      <vt:lpstr>Тематика занять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Арсен</dc:creator>
  <cp:lastModifiedBy>Home</cp:lastModifiedBy>
  <cp:revision>21</cp:revision>
  <dcterms:created xsi:type="dcterms:W3CDTF">2014-12-03T15:38:42Z</dcterms:created>
  <dcterms:modified xsi:type="dcterms:W3CDTF">2025-11-05T20:57:02Z</dcterms:modified>
</cp:coreProperties>
</file>