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4"/>
  </p:notesMasterIdLst>
  <p:handoutMasterIdLst>
    <p:handoutMasterId r:id="rId65"/>
  </p:handoutMasterIdLst>
  <p:sldIdLst>
    <p:sldId id="321" r:id="rId5"/>
    <p:sldId id="384" r:id="rId6"/>
    <p:sldId id="404" r:id="rId7"/>
    <p:sldId id="405" r:id="rId8"/>
    <p:sldId id="407" r:id="rId9"/>
    <p:sldId id="406" r:id="rId10"/>
    <p:sldId id="408" r:id="rId11"/>
    <p:sldId id="409" r:id="rId12"/>
    <p:sldId id="410" r:id="rId13"/>
    <p:sldId id="411" r:id="rId14"/>
    <p:sldId id="423" r:id="rId15"/>
    <p:sldId id="413" r:id="rId16"/>
    <p:sldId id="414" r:id="rId17"/>
    <p:sldId id="415" r:id="rId18"/>
    <p:sldId id="416" r:id="rId19"/>
    <p:sldId id="417" r:id="rId20"/>
    <p:sldId id="418" r:id="rId21"/>
    <p:sldId id="419" r:id="rId22"/>
    <p:sldId id="420" r:id="rId23"/>
    <p:sldId id="421" r:id="rId24"/>
    <p:sldId id="424" r:id="rId25"/>
    <p:sldId id="425" r:id="rId26"/>
    <p:sldId id="426" r:id="rId27"/>
    <p:sldId id="427" r:id="rId28"/>
    <p:sldId id="428" r:id="rId29"/>
    <p:sldId id="429" r:id="rId30"/>
    <p:sldId id="430" r:id="rId31"/>
    <p:sldId id="431" r:id="rId32"/>
    <p:sldId id="457" r:id="rId33"/>
    <p:sldId id="433" r:id="rId34"/>
    <p:sldId id="447" r:id="rId35"/>
    <p:sldId id="448" r:id="rId36"/>
    <p:sldId id="434" r:id="rId37"/>
    <p:sldId id="449" r:id="rId38"/>
    <p:sldId id="451" r:id="rId39"/>
    <p:sldId id="453" r:id="rId40"/>
    <p:sldId id="458" r:id="rId41"/>
    <p:sldId id="459" r:id="rId42"/>
    <p:sldId id="454" r:id="rId43"/>
    <p:sldId id="455" r:id="rId44"/>
    <p:sldId id="456" r:id="rId45"/>
    <p:sldId id="432" r:id="rId46"/>
    <p:sldId id="444" r:id="rId47"/>
    <p:sldId id="435" r:id="rId48"/>
    <p:sldId id="436" r:id="rId49"/>
    <p:sldId id="437" r:id="rId50"/>
    <p:sldId id="438" r:id="rId51"/>
    <p:sldId id="439" r:id="rId52"/>
    <p:sldId id="440" r:id="rId53"/>
    <p:sldId id="441" r:id="rId54"/>
    <p:sldId id="443" r:id="rId55"/>
    <p:sldId id="442" r:id="rId56"/>
    <p:sldId id="445" r:id="rId57"/>
    <p:sldId id="460" r:id="rId58"/>
    <p:sldId id="461" r:id="rId59"/>
    <p:sldId id="462" r:id="rId60"/>
    <p:sldId id="463" r:id="rId61"/>
    <p:sldId id="464" r:id="rId62"/>
    <p:sldId id="376" r:id="rId63"/>
  </p:sldIdLst>
  <p:sldSz cx="12188825" cy="6858000"/>
  <p:notesSz cx="6669088" cy="99266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B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80" autoAdjust="0"/>
  </p:normalViewPr>
  <p:slideViewPr>
    <p:cSldViewPr showGuides="1">
      <p:cViewPr varScale="1">
        <p:scale>
          <a:sx n="112" d="100"/>
          <a:sy n="112" d="100"/>
        </p:scale>
        <p:origin x="444" y="8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C9181-A0D3-433A-8D1B-ACF313177511}"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uk-UA"/>
        </a:p>
      </dgm:t>
    </dgm:pt>
    <dgm:pt modelId="{E7BE50C5-07CD-405A-B3F6-6DC5CB14027A}">
      <dgm:prSet phldrT="[Текст]" custT="1"/>
      <dgm:spPr>
        <a:solidFill>
          <a:schemeClr val="accent2">
            <a:lumMod val="20000"/>
            <a:lumOff val="80000"/>
            <a:alpha val="90000"/>
          </a:schemeClr>
        </a:solidFill>
        <a:ln>
          <a:solidFill>
            <a:schemeClr val="tx1"/>
          </a:solidFill>
        </a:ln>
      </dgm:spPr>
      <dgm:t>
        <a:bodyPr/>
        <a:lstStyle/>
        <a:p>
          <a:r>
            <a:rPr lang="uk-UA" sz="2400" b="1" dirty="0" smtClean="0"/>
            <a:t>встановлення коефіцієнту трудової участі працівника</a:t>
          </a:r>
          <a:endParaRPr lang="uk-UA" sz="2400" b="1" dirty="0"/>
        </a:p>
      </dgm:t>
    </dgm:pt>
    <dgm:pt modelId="{F168C50C-12E2-43A6-87D0-F3B68C486205}">
      <dgm:prSet phldrT="[Текст]" custT="1"/>
      <dgm:spPr>
        <a:solidFill>
          <a:schemeClr val="accent2">
            <a:lumMod val="20000"/>
            <a:lumOff val="80000"/>
            <a:alpha val="90000"/>
          </a:schemeClr>
        </a:solidFill>
        <a:ln>
          <a:solidFill>
            <a:schemeClr val="tx1"/>
          </a:solidFill>
        </a:ln>
      </dgm:spPr>
      <dgm:t>
        <a:bodyPr/>
        <a:lstStyle/>
        <a:p>
          <a:r>
            <a:rPr lang="uk-UA" sz="2400" b="1" dirty="0" smtClean="0"/>
            <a:t>встановлення нормативу праці бригади</a:t>
          </a:r>
          <a:endParaRPr lang="uk-UA" sz="2400" b="1" dirty="0"/>
        </a:p>
      </dgm:t>
    </dgm:pt>
    <dgm:pt modelId="{F8823173-5EFB-455F-8C1D-D90BAEADAC82}" type="sibTrans" cxnId="{E759CAEB-3ED4-4D93-9116-5B06FCA3C026}">
      <dgm:prSet/>
      <dgm:spPr/>
      <dgm:t>
        <a:bodyPr/>
        <a:lstStyle/>
        <a:p>
          <a:endParaRPr lang="uk-UA"/>
        </a:p>
      </dgm:t>
    </dgm:pt>
    <dgm:pt modelId="{7BCA0D94-B4F0-429A-9722-15B4EFDAC5CE}" type="parTrans" cxnId="{E759CAEB-3ED4-4D93-9116-5B06FCA3C026}">
      <dgm:prSet/>
      <dgm:spPr>
        <a:ln>
          <a:solidFill>
            <a:schemeClr val="tx1"/>
          </a:solidFill>
        </a:ln>
      </dgm:spPr>
      <dgm:t>
        <a:bodyPr/>
        <a:lstStyle/>
        <a:p>
          <a:endParaRPr lang="uk-UA"/>
        </a:p>
      </dgm:t>
    </dgm:pt>
    <dgm:pt modelId="{367223BC-0D1F-4967-97EF-600FDBC1429B}">
      <dgm:prSet phldrT="[Текст]" custT="1"/>
      <dgm:spPr>
        <a:solidFill>
          <a:schemeClr val="accent2">
            <a:lumMod val="20000"/>
            <a:lumOff val="80000"/>
            <a:alpha val="90000"/>
          </a:schemeClr>
        </a:solidFill>
        <a:ln>
          <a:solidFill>
            <a:schemeClr val="tx1"/>
          </a:solidFill>
        </a:ln>
      </dgm:spPr>
      <dgm:t>
        <a:bodyPr/>
        <a:lstStyle/>
        <a:p>
          <a:r>
            <a:rPr lang="uk-UA" sz="2400" b="1" dirty="0" smtClean="0"/>
            <a:t>колективне</a:t>
          </a:r>
          <a:br>
            <a:rPr lang="uk-UA" sz="2400" b="1" dirty="0" smtClean="0"/>
          </a:br>
          <a:r>
            <a:rPr lang="uk-UA" sz="2400" b="1" dirty="0" smtClean="0"/>
            <a:t>(бригадне)</a:t>
          </a:r>
          <a:endParaRPr lang="uk-UA" sz="2400" b="1" dirty="0"/>
        </a:p>
      </dgm:t>
    </dgm:pt>
    <dgm:pt modelId="{062353E6-F164-40AA-8AF5-D1AF06E8BB25}" type="sibTrans" cxnId="{FD22AA4D-0400-4650-A1FA-C33701B9A6F3}">
      <dgm:prSet/>
      <dgm:spPr/>
      <dgm:t>
        <a:bodyPr/>
        <a:lstStyle/>
        <a:p>
          <a:endParaRPr lang="uk-UA"/>
        </a:p>
      </dgm:t>
    </dgm:pt>
    <dgm:pt modelId="{5E0A0C28-B79A-40DB-9686-53ADBF2279A6}" type="parTrans" cxnId="{FD22AA4D-0400-4650-A1FA-C33701B9A6F3}">
      <dgm:prSet/>
      <dgm:spPr>
        <a:ln>
          <a:solidFill>
            <a:schemeClr val="tx1"/>
          </a:solidFill>
        </a:ln>
      </dgm:spPr>
      <dgm:t>
        <a:bodyPr/>
        <a:lstStyle/>
        <a:p>
          <a:endParaRPr lang="uk-UA"/>
        </a:p>
      </dgm:t>
    </dgm:pt>
    <dgm:pt modelId="{5B51F958-DFEF-489C-A2F2-4D958CF604B2}">
      <dgm:prSet phldrT="[Текст]" custT="1"/>
      <dgm:spPr>
        <a:solidFill>
          <a:schemeClr val="accent2">
            <a:lumMod val="20000"/>
            <a:lumOff val="80000"/>
            <a:alpha val="90000"/>
          </a:schemeClr>
        </a:solidFill>
        <a:ln>
          <a:solidFill>
            <a:schemeClr val="tx1"/>
          </a:solidFill>
        </a:ln>
      </dgm:spPr>
      <dgm:t>
        <a:bodyPr/>
        <a:lstStyle/>
        <a:p>
          <a:r>
            <a:rPr lang="uk-UA" sz="2400" b="1" dirty="0" smtClean="0"/>
            <a:t>встановлення нормативу праці працівника</a:t>
          </a:r>
          <a:endParaRPr lang="uk-UA" sz="2400" b="1" dirty="0"/>
        </a:p>
      </dgm:t>
    </dgm:pt>
    <dgm:pt modelId="{0677C634-74E3-47DD-A056-ACBCDC6DD4D7}">
      <dgm:prSet phldrT="[Текст]" custT="1"/>
      <dgm:spPr>
        <a:solidFill>
          <a:schemeClr val="accent2">
            <a:lumMod val="20000"/>
            <a:lumOff val="80000"/>
            <a:alpha val="90000"/>
          </a:schemeClr>
        </a:solidFill>
        <a:ln>
          <a:solidFill>
            <a:schemeClr val="tx1"/>
          </a:solidFill>
        </a:ln>
      </dgm:spPr>
      <dgm:t>
        <a:bodyPr/>
        <a:lstStyle/>
        <a:p>
          <a:r>
            <a:rPr lang="uk-UA" sz="2400" b="1" dirty="0" smtClean="0"/>
            <a:t>індивідуальне</a:t>
          </a:r>
          <a:br>
            <a:rPr lang="uk-UA" sz="2400" b="1" dirty="0" smtClean="0"/>
          </a:br>
          <a:r>
            <a:rPr lang="uk-UA" sz="2400" b="1" dirty="0" smtClean="0"/>
            <a:t>(функціональне)</a:t>
          </a:r>
          <a:endParaRPr lang="uk-UA" sz="2400" b="1" dirty="0"/>
        </a:p>
      </dgm:t>
    </dgm:pt>
    <dgm:pt modelId="{423D58EB-6F83-4E79-9860-06F91F1A9263}" type="sibTrans" cxnId="{1C75CED8-9282-4943-8ED0-779B48B09797}">
      <dgm:prSet/>
      <dgm:spPr/>
      <dgm:t>
        <a:bodyPr/>
        <a:lstStyle/>
        <a:p>
          <a:endParaRPr lang="uk-UA"/>
        </a:p>
      </dgm:t>
    </dgm:pt>
    <dgm:pt modelId="{0BBA2F67-1C7B-4C61-A84F-4E4D7ABE29CB}" type="parTrans" cxnId="{1C75CED8-9282-4943-8ED0-779B48B09797}">
      <dgm:prSet/>
      <dgm:spPr>
        <a:ln>
          <a:solidFill>
            <a:schemeClr val="tx1"/>
          </a:solidFill>
        </a:ln>
      </dgm:spPr>
      <dgm:t>
        <a:bodyPr/>
        <a:lstStyle/>
        <a:p>
          <a:endParaRPr lang="uk-UA"/>
        </a:p>
      </dgm:t>
    </dgm:pt>
    <dgm:pt modelId="{97833180-3D61-4904-82EB-D624D3647557}">
      <dgm:prSet phldrT="[Текст]" custT="1"/>
      <dgm:spPr>
        <a:solidFill>
          <a:schemeClr val="accent2">
            <a:lumMod val="20000"/>
            <a:lumOff val="80000"/>
            <a:alpha val="90000"/>
          </a:schemeClr>
        </a:solidFill>
        <a:ln>
          <a:solidFill>
            <a:schemeClr val="tx1"/>
          </a:solidFill>
        </a:ln>
      </dgm:spPr>
      <dgm:t>
        <a:bodyPr/>
        <a:lstStyle/>
        <a:p>
          <a:r>
            <a:rPr lang="uk-UA" sz="2400" b="1" dirty="0" smtClean="0"/>
            <a:t>Нормування праці</a:t>
          </a:r>
          <a:endParaRPr lang="uk-UA" sz="2400" b="1" dirty="0"/>
        </a:p>
      </dgm:t>
    </dgm:pt>
    <dgm:pt modelId="{02265910-D03C-434A-A16A-E53B9F402132}" type="sibTrans" cxnId="{B8769E29-A5E5-4429-9F0F-2DAD30B8FBEF}">
      <dgm:prSet/>
      <dgm:spPr/>
      <dgm:t>
        <a:bodyPr/>
        <a:lstStyle/>
        <a:p>
          <a:endParaRPr lang="uk-UA"/>
        </a:p>
      </dgm:t>
    </dgm:pt>
    <dgm:pt modelId="{6324822C-B94A-455C-89A0-138F6AD2AD76}" type="parTrans" cxnId="{B8769E29-A5E5-4429-9F0F-2DAD30B8FBEF}">
      <dgm:prSet/>
      <dgm:spPr/>
      <dgm:t>
        <a:bodyPr/>
        <a:lstStyle/>
        <a:p>
          <a:endParaRPr lang="uk-UA"/>
        </a:p>
      </dgm:t>
    </dgm:pt>
    <dgm:pt modelId="{C1242006-280A-4ED2-B353-CB6C25C191A4}" type="sibTrans" cxnId="{ABA99632-6E45-4B9A-9E73-DCB4EC5F5BAF}">
      <dgm:prSet/>
      <dgm:spPr/>
      <dgm:t>
        <a:bodyPr/>
        <a:lstStyle/>
        <a:p>
          <a:endParaRPr lang="uk-UA"/>
        </a:p>
      </dgm:t>
    </dgm:pt>
    <dgm:pt modelId="{CE368161-4A7B-41D2-A1C6-3CAB02EC684D}" type="parTrans" cxnId="{ABA99632-6E45-4B9A-9E73-DCB4EC5F5BAF}">
      <dgm:prSet/>
      <dgm:spPr>
        <a:ln>
          <a:solidFill>
            <a:schemeClr val="tx1"/>
          </a:solidFill>
        </a:ln>
      </dgm:spPr>
      <dgm:t>
        <a:bodyPr/>
        <a:lstStyle/>
        <a:p>
          <a:endParaRPr lang="uk-UA"/>
        </a:p>
      </dgm:t>
    </dgm:pt>
    <dgm:pt modelId="{0D993D9F-CAB5-40B5-BFC9-A0446CD0AD40}" type="sibTrans" cxnId="{96229AB2-DF6A-40E7-8F73-1029DCFA8CE8}">
      <dgm:prSet/>
      <dgm:spPr/>
      <dgm:t>
        <a:bodyPr/>
        <a:lstStyle/>
        <a:p>
          <a:endParaRPr lang="uk-UA"/>
        </a:p>
      </dgm:t>
    </dgm:pt>
    <dgm:pt modelId="{A491015F-F2B1-4E0D-A5DA-4CE569E1CA73}" type="parTrans" cxnId="{96229AB2-DF6A-40E7-8F73-1029DCFA8CE8}">
      <dgm:prSet/>
      <dgm:spPr>
        <a:ln>
          <a:solidFill>
            <a:schemeClr val="tx1"/>
          </a:solidFill>
        </a:ln>
      </dgm:spPr>
      <dgm:t>
        <a:bodyPr/>
        <a:lstStyle/>
        <a:p>
          <a:endParaRPr lang="uk-UA"/>
        </a:p>
      </dgm:t>
    </dgm:pt>
    <dgm:pt modelId="{AFBB2A0E-B16E-4608-BCED-B9B169FF58C9}" type="pres">
      <dgm:prSet presAssocID="{DCFC9181-A0D3-433A-8D1B-ACF313177511}" presName="hierChild1" presStyleCnt="0">
        <dgm:presLayoutVars>
          <dgm:chPref val="1"/>
          <dgm:dir/>
          <dgm:animOne val="branch"/>
          <dgm:animLvl val="lvl"/>
          <dgm:resizeHandles/>
        </dgm:presLayoutVars>
      </dgm:prSet>
      <dgm:spPr/>
      <dgm:t>
        <a:bodyPr/>
        <a:lstStyle/>
        <a:p>
          <a:endParaRPr lang="ru-RU"/>
        </a:p>
      </dgm:t>
    </dgm:pt>
    <dgm:pt modelId="{221EDA0C-3B61-42D9-8297-E447048BDDB4}" type="pres">
      <dgm:prSet presAssocID="{97833180-3D61-4904-82EB-D624D3647557}" presName="hierRoot1" presStyleCnt="0"/>
      <dgm:spPr/>
    </dgm:pt>
    <dgm:pt modelId="{600F62C0-96A1-4639-BBC2-D6544A49B19C}" type="pres">
      <dgm:prSet presAssocID="{97833180-3D61-4904-82EB-D624D3647557}" presName="composite" presStyleCnt="0"/>
      <dgm:spPr/>
    </dgm:pt>
    <dgm:pt modelId="{8B886DC7-48C8-4D95-9CE6-B7C0814B61BD}" type="pres">
      <dgm:prSet presAssocID="{97833180-3D61-4904-82EB-D624D3647557}" presName="background" presStyleLbl="node0" presStyleIdx="0" presStyleCnt="1"/>
      <dgm:spPr>
        <a:solidFill>
          <a:schemeClr val="accent2">
            <a:lumMod val="60000"/>
            <a:lumOff val="40000"/>
          </a:schemeClr>
        </a:solidFill>
        <a:ln>
          <a:solidFill>
            <a:schemeClr val="tx1"/>
          </a:solidFill>
        </a:ln>
      </dgm:spPr>
      <dgm:t>
        <a:bodyPr/>
        <a:lstStyle/>
        <a:p>
          <a:endParaRPr lang="ru-RU"/>
        </a:p>
      </dgm:t>
    </dgm:pt>
    <dgm:pt modelId="{F54DB455-F8C3-4174-AE84-59A6B07F2E0D}" type="pres">
      <dgm:prSet presAssocID="{97833180-3D61-4904-82EB-D624D3647557}" presName="text" presStyleLbl="fgAcc0" presStyleIdx="0" presStyleCnt="1" custScaleX="294068" custScaleY="158212">
        <dgm:presLayoutVars>
          <dgm:chPref val="3"/>
        </dgm:presLayoutVars>
      </dgm:prSet>
      <dgm:spPr/>
      <dgm:t>
        <a:bodyPr/>
        <a:lstStyle/>
        <a:p>
          <a:endParaRPr lang="uk-UA"/>
        </a:p>
      </dgm:t>
    </dgm:pt>
    <dgm:pt modelId="{7368B0D8-A778-4F0A-9AB7-6FBB6AA1EC9B}" type="pres">
      <dgm:prSet presAssocID="{97833180-3D61-4904-82EB-D624D3647557}" presName="hierChild2" presStyleCnt="0"/>
      <dgm:spPr/>
    </dgm:pt>
    <dgm:pt modelId="{712E6537-8758-47DD-AF22-88A69AC2B7F5}" type="pres">
      <dgm:prSet presAssocID="{A491015F-F2B1-4E0D-A5DA-4CE569E1CA73}" presName="Name10" presStyleLbl="parChTrans1D2" presStyleIdx="0" presStyleCnt="2"/>
      <dgm:spPr/>
      <dgm:t>
        <a:bodyPr/>
        <a:lstStyle/>
        <a:p>
          <a:endParaRPr lang="ru-RU"/>
        </a:p>
      </dgm:t>
    </dgm:pt>
    <dgm:pt modelId="{C8219CA0-0A2F-444E-AE70-2D48D328F8BA}" type="pres">
      <dgm:prSet presAssocID="{0677C634-74E3-47DD-A056-ACBCDC6DD4D7}" presName="hierRoot2" presStyleCnt="0"/>
      <dgm:spPr/>
    </dgm:pt>
    <dgm:pt modelId="{5BE67979-F0A6-4AC7-8AB4-1487015253DA}" type="pres">
      <dgm:prSet presAssocID="{0677C634-74E3-47DD-A056-ACBCDC6DD4D7}" presName="composite2" presStyleCnt="0"/>
      <dgm:spPr/>
    </dgm:pt>
    <dgm:pt modelId="{1BCC0D60-AEE8-4ACE-9895-F738705C5276}" type="pres">
      <dgm:prSet presAssocID="{0677C634-74E3-47DD-A056-ACBCDC6DD4D7}" presName="background2" presStyleLbl="node2" presStyleIdx="0" presStyleCnt="2"/>
      <dgm:spPr>
        <a:solidFill>
          <a:schemeClr val="accent2">
            <a:lumMod val="60000"/>
            <a:lumOff val="40000"/>
          </a:schemeClr>
        </a:solidFill>
        <a:ln>
          <a:solidFill>
            <a:schemeClr val="tx1"/>
          </a:solidFill>
        </a:ln>
      </dgm:spPr>
      <dgm:t>
        <a:bodyPr/>
        <a:lstStyle/>
        <a:p>
          <a:endParaRPr lang="ru-RU"/>
        </a:p>
      </dgm:t>
    </dgm:pt>
    <dgm:pt modelId="{1FF888BC-C5C5-49DF-9409-83DE356C79E4}" type="pres">
      <dgm:prSet presAssocID="{0677C634-74E3-47DD-A056-ACBCDC6DD4D7}" presName="text2" presStyleLbl="fgAcc2" presStyleIdx="0" presStyleCnt="2" custScaleX="294068">
        <dgm:presLayoutVars>
          <dgm:chPref val="3"/>
        </dgm:presLayoutVars>
      </dgm:prSet>
      <dgm:spPr/>
      <dgm:t>
        <a:bodyPr/>
        <a:lstStyle/>
        <a:p>
          <a:endParaRPr lang="uk-UA"/>
        </a:p>
      </dgm:t>
    </dgm:pt>
    <dgm:pt modelId="{02166689-4292-4D2E-A47B-775BB5866A28}" type="pres">
      <dgm:prSet presAssocID="{0677C634-74E3-47DD-A056-ACBCDC6DD4D7}" presName="hierChild3" presStyleCnt="0"/>
      <dgm:spPr/>
    </dgm:pt>
    <dgm:pt modelId="{A0AF5D12-84DC-4DF3-8B15-081373CF67E9}" type="pres">
      <dgm:prSet presAssocID="{0BBA2F67-1C7B-4C61-A84F-4E4D7ABE29CB}" presName="Name17" presStyleLbl="parChTrans1D3" presStyleIdx="0" presStyleCnt="2"/>
      <dgm:spPr/>
      <dgm:t>
        <a:bodyPr/>
        <a:lstStyle/>
        <a:p>
          <a:endParaRPr lang="ru-RU"/>
        </a:p>
      </dgm:t>
    </dgm:pt>
    <dgm:pt modelId="{C271FA11-E53E-4213-9EAA-D445300608B1}" type="pres">
      <dgm:prSet presAssocID="{5B51F958-DFEF-489C-A2F2-4D958CF604B2}" presName="hierRoot3" presStyleCnt="0"/>
      <dgm:spPr/>
    </dgm:pt>
    <dgm:pt modelId="{6D6A1F1F-896D-466A-8F5D-B25661C1EF74}" type="pres">
      <dgm:prSet presAssocID="{5B51F958-DFEF-489C-A2F2-4D958CF604B2}" presName="composite3" presStyleCnt="0"/>
      <dgm:spPr/>
    </dgm:pt>
    <dgm:pt modelId="{9A78438F-44CD-4C8E-A8DE-B3E3A228CAC3}" type="pres">
      <dgm:prSet presAssocID="{5B51F958-DFEF-489C-A2F2-4D958CF604B2}" presName="background3" presStyleLbl="node3" presStyleIdx="0" presStyleCnt="2"/>
      <dgm:spPr>
        <a:solidFill>
          <a:schemeClr val="accent2">
            <a:lumMod val="60000"/>
            <a:lumOff val="40000"/>
          </a:schemeClr>
        </a:solidFill>
        <a:ln>
          <a:solidFill>
            <a:schemeClr val="tx1"/>
          </a:solidFill>
        </a:ln>
      </dgm:spPr>
      <dgm:t>
        <a:bodyPr/>
        <a:lstStyle/>
        <a:p>
          <a:endParaRPr lang="ru-RU"/>
        </a:p>
      </dgm:t>
    </dgm:pt>
    <dgm:pt modelId="{781D512A-0406-48B5-BBBC-E56D18060329}" type="pres">
      <dgm:prSet presAssocID="{5B51F958-DFEF-489C-A2F2-4D958CF604B2}" presName="text3" presStyleLbl="fgAcc3" presStyleIdx="0" presStyleCnt="2" custScaleX="294068" custScaleY="169223" custLinFactY="100000" custLinFactNeighborY="123358">
        <dgm:presLayoutVars>
          <dgm:chPref val="3"/>
        </dgm:presLayoutVars>
      </dgm:prSet>
      <dgm:spPr/>
      <dgm:t>
        <a:bodyPr/>
        <a:lstStyle/>
        <a:p>
          <a:endParaRPr lang="uk-UA"/>
        </a:p>
      </dgm:t>
    </dgm:pt>
    <dgm:pt modelId="{20B0CE92-372E-47A0-896B-F66BE2F7577C}" type="pres">
      <dgm:prSet presAssocID="{5B51F958-DFEF-489C-A2F2-4D958CF604B2}" presName="hierChild4" presStyleCnt="0"/>
      <dgm:spPr/>
    </dgm:pt>
    <dgm:pt modelId="{135DD578-C158-47B0-B928-0EBD2883474B}" type="pres">
      <dgm:prSet presAssocID="{CE368161-4A7B-41D2-A1C6-3CAB02EC684D}" presName="Name10" presStyleLbl="parChTrans1D2" presStyleIdx="1" presStyleCnt="2"/>
      <dgm:spPr/>
      <dgm:t>
        <a:bodyPr/>
        <a:lstStyle/>
        <a:p>
          <a:endParaRPr lang="ru-RU"/>
        </a:p>
      </dgm:t>
    </dgm:pt>
    <dgm:pt modelId="{C1CEA62D-9673-4155-8EBF-AB979B2511CD}" type="pres">
      <dgm:prSet presAssocID="{367223BC-0D1F-4967-97EF-600FDBC1429B}" presName="hierRoot2" presStyleCnt="0"/>
      <dgm:spPr/>
    </dgm:pt>
    <dgm:pt modelId="{08C396CF-07BD-41C3-9140-5850EAFA9204}" type="pres">
      <dgm:prSet presAssocID="{367223BC-0D1F-4967-97EF-600FDBC1429B}" presName="composite2" presStyleCnt="0"/>
      <dgm:spPr/>
    </dgm:pt>
    <dgm:pt modelId="{8583960C-5B4B-4FD6-97DB-CC54DB1B8561}" type="pres">
      <dgm:prSet presAssocID="{367223BC-0D1F-4967-97EF-600FDBC1429B}" presName="background2" presStyleLbl="node2" presStyleIdx="1" presStyleCnt="2"/>
      <dgm:spPr>
        <a:solidFill>
          <a:schemeClr val="accent2">
            <a:lumMod val="60000"/>
            <a:lumOff val="40000"/>
          </a:schemeClr>
        </a:solidFill>
        <a:ln>
          <a:solidFill>
            <a:schemeClr val="tx1"/>
          </a:solidFill>
        </a:ln>
      </dgm:spPr>
      <dgm:t>
        <a:bodyPr/>
        <a:lstStyle/>
        <a:p>
          <a:endParaRPr lang="ru-RU"/>
        </a:p>
      </dgm:t>
    </dgm:pt>
    <dgm:pt modelId="{97082D4F-D68E-4F46-A597-DC5698393048}" type="pres">
      <dgm:prSet presAssocID="{367223BC-0D1F-4967-97EF-600FDBC1429B}" presName="text2" presStyleLbl="fgAcc2" presStyleIdx="1" presStyleCnt="2" custScaleX="294068">
        <dgm:presLayoutVars>
          <dgm:chPref val="3"/>
        </dgm:presLayoutVars>
      </dgm:prSet>
      <dgm:spPr/>
      <dgm:t>
        <a:bodyPr/>
        <a:lstStyle/>
        <a:p>
          <a:endParaRPr lang="uk-UA"/>
        </a:p>
      </dgm:t>
    </dgm:pt>
    <dgm:pt modelId="{FEC61A2A-F9B8-4E10-89DB-64D535BFF233}" type="pres">
      <dgm:prSet presAssocID="{367223BC-0D1F-4967-97EF-600FDBC1429B}" presName="hierChild3" presStyleCnt="0"/>
      <dgm:spPr/>
    </dgm:pt>
    <dgm:pt modelId="{D890BF53-495C-44A6-A083-13E9D52B5D6F}" type="pres">
      <dgm:prSet presAssocID="{5E0A0C28-B79A-40DB-9686-53ADBF2279A6}" presName="Name17" presStyleLbl="parChTrans1D3" presStyleIdx="1" presStyleCnt="2"/>
      <dgm:spPr/>
      <dgm:t>
        <a:bodyPr/>
        <a:lstStyle/>
        <a:p>
          <a:endParaRPr lang="ru-RU"/>
        </a:p>
      </dgm:t>
    </dgm:pt>
    <dgm:pt modelId="{8197FFB5-019B-49A5-A5B8-67B5C39B93A4}" type="pres">
      <dgm:prSet presAssocID="{F168C50C-12E2-43A6-87D0-F3B68C486205}" presName="hierRoot3" presStyleCnt="0"/>
      <dgm:spPr/>
    </dgm:pt>
    <dgm:pt modelId="{47E8601E-B123-4E8F-843B-6C9A37DD6E18}" type="pres">
      <dgm:prSet presAssocID="{F168C50C-12E2-43A6-87D0-F3B68C486205}" presName="composite3" presStyleCnt="0"/>
      <dgm:spPr/>
    </dgm:pt>
    <dgm:pt modelId="{2DBB3F65-FB38-4636-A7B5-1833035CB717}" type="pres">
      <dgm:prSet presAssocID="{F168C50C-12E2-43A6-87D0-F3B68C486205}" presName="background3" presStyleLbl="node3" presStyleIdx="1" presStyleCnt="2"/>
      <dgm:spPr>
        <a:solidFill>
          <a:schemeClr val="accent2">
            <a:lumMod val="60000"/>
            <a:lumOff val="40000"/>
          </a:schemeClr>
        </a:solidFill>
        <a:ln>
          <a:solidFill>
            <a:schemeClr val="tx1"/>
          </a:solidFill>
        </a:ln>
      </dgm:spPr>
      <dgm:t>
        <a:bodyPr/>
        <a:lstStyle/>
        <a:p>
          <a:endParaRPr lang="ru-RU"/>
        </a:p>
      </dgm:t>
    </dgm:pt>
    <dgm:pt modelId="{49B270A5-22B9-4BA6-B6F2-B9E98E62B8A2}" type="pres">
      <dgm:prSet presAssocID="{F168C50C-12E2-43A6-87D0-F3B68C486205}" presName="text3" presStyleLbl="fgAcc3" presStyleIdx="1" presStyleCnt="2" custScaleX="294068" custScaleY="169223">
        <dgm:presLayoutVars>
          <dgm:chPref val="3"/>
        </dgm:presLayoutVars>
      </dgm:prSet>
      <dgm:spPr/>
      <dgm:t>
        <a:bodyPr/>
        <a:lstStyle/>
        <a:p>
          <a:endParaRPr lang="uk-UA"/>
        </a:p>
      </dgm:t>
    </dgm:pt>
    <dgm:pt modelId="{C030E64C-5614-4EEB-9F89-F6344BBAEA19}" type="pres">
      <dgm:prSet presAssocID="{F168C50C-12E2-43A6-87D0-F3B68C486205}" presName="hierChild4" presStyleCnt="0"/>
      <dgm:spPr/>
    </dgm:pt>
    <dgm:pt modelId="{4C5F10F8-2A67-484F-9A42-ABB638F0BF64}" type="pres">
      <dgm:prSet presAssocID="{7BCA0D94-B4F0-429A-9722-15B4EFDAC5CE}" presName="Name23" presStyleLbl="parChTrans1D4" presStyleIdx="0" presStyleCnt="1"/>
      <dgm:spPr/>
      <dgm:t>
        <a:bodyPr/>
        <a:lstStyle/>
        <a:p>
          <a:endParaRPr lang="ru-RU"/>
        </a:p>
      </dgm:t>
    </dgm:pt>
    <dgm:pt modelId="{F6780CD4-01B2-4675-8983-F780DC007D06}" type="pres">
      <dgm:prSet presAssocID="{E7BE50C5-07CD-405A-B3F6-6DC5CB14027A}" presName="hierRoot4" presStyleCnt="0"/>
      <dgm:spPr/>
    </dgm:pt>
    <dgm:pt modelId="{D41EABD6-E5C5-46C4-8F4B-3AAB819E7FD7}" type="pres">
      <dgm:prSet presAssocID="{E7BE50C5-07CD-405A-B3F6-6DC5CB14027A}" presName="composite4" presStyleCnt="0"/>
      <dgm:spPr/>
    </dgm:pt>
    <dgm:pt modelId="{2BA32F5F-AF0A-431A-8BD8-2750C6737E9C}" type="pres">
      <dgm:prSet presAssocID="{E7BE50C5-07CD-405A-B3F6-6DC5CB14027A}" presName="background4" presStyleLbl="node4" presStyleIdx="0" presStyleCnt="1"/>
      <dgm:spPr>
        <a:solidFill>
          <a:schemeClr val="accent2">
            <a:lumMod val="60000"/>
            <a:lumOff val="40000"/>
          </a:schemeClr>
        </a:solidFill>
        <a:ln>
          <a:solidFill>
            <a:schemeClr val="tx1"/>
          </a:solidFill>
        </a:ln>
      </dgm:spPr>
      <dgm:t>
        <a:bodyPr/>
        <a:lstStyle/>
        <a:p>
          <a:endParaRPr lang="ru-RU"/>
        </a:p>
      </dgm:t>
    </dgm:pt>
    <dgm:pt modelId="{44A45754-F114-4F83-A7D4-EBF429D1E7A3}" type="pres">
      <dgm:prSet presAssocID="{E7BE50C5-07CD-405A-B3F6-6DC5CB14027A}" presName="text4" presStyleLbl="fgAcc4" presStyleIdx="0" presStyleCnt="1" custScaleX="294068" custScaleY="169223">
        <dgm:presLayoutVars>
          <dgm:chPref val="3"/>
        </dgm:presLayoutVars>
      </dgm:prSet>
      <dgm:spPr/>
      <dgm:t>
        <a:bodyPr/>
        <a:lstStyle/>
        <a:p>
          <a:endParaRPr lang="uk-UA"/>
        </a:p>
      </dgm:t>
    </dgm:pt>
    <dgm:pt modelId="{6A9B8FDD-7B7A-4496-955C-149561BF0325}" type="pres">
      <dgm:prSet presAssocID="{E7BE50C5-07CD-405A-B3F6-6DC5CB14027A}" presName="hierChild5" presStyleCnt="0"/>
      <dgm:spPr/>
    </dgm:pt>
  </dgm:ptLst>
  <dgm:cxnLst>
    <dgm:cxn modelId="{04A1A6AB-4899-4E2B-B31E-7AB14B67B298}" type="presOf" srcId="{0BBA2F67-1C7B-4C61-A84F-4E4D7ABE29CB}" destId="{A0AF5D12-84DC-4DF3-8B15-081373CF67E9}" srcOrd="0" destOrd="0" presId="urn:microsoft.com/office/officeart/2005/8/layout/hierarchy1"/>
    <dgm:cxn modelId="{E759CAEB-3ED4-4D93-9116-5B06FCA3C026}" srcId="{F168C50C-12E2-43A6-87D0-F3B68C486205}" destId="{E7BE50C5-07CD-405A-B3F6-6DC5CB14027A}" srcOrd="0" destOrd="0" parTransId="{7BCA0D94-B4F0-429A-9722-15B4EFDAC5CE}" sibTransId="{F8823173-5EFB-455F-8C1D-D90BAEADAC82}"/>
    <dgm:cxn modelId="{FD22AA4D-0400-4650-A1FA-C33701B9A6F3}" srcId="{367223BC-0D1F-4967-97EF-600FDBC1429B}" destId="{F168C50C-12E2-43A6-87D0-F3B68C486205}" srcOrd="0" destOrd="0" parTransId="{5E0A0C28-B79A-40DB-9686-53ADBF2279A6}" sibTransId="{062353E6-F164-40AA-8AF5-D1AF06E8BB25}"/>
    <dgm:cxn modelId="{E0AA45E4-8014-4610-9330-50680B0D5C17}" type="presOf" srcId="{5E0A0C28-B79A-40DB-9686-53ADBF2279A6}" destId="{D890BF53-495C-44A6-A083-13E9D52B5D6F}" srcOrd="0" destOrd="0" presId="urn:microsoft.com/office/officeart/2005/8/layout/hierarchy1"/>
    <dgm:cxn modelId="{FAE83978-5507-4E95-808D-084388E36B35}" type="presOf" srcId="{CE368161-4A7B-41D2-A1C6-3CAB02EC684D}" destId="{135DD578-C158-47B0-B928-0EBD2883474B}" srcOrd="0" destOrd="0" presId="urn:microsoft.com/office/officeart/2005/8/layout/hierarchy1"/>
    <dgm:cxn modelId="{A5F95145-CB90-4243-9DA9-C354A0E92F39}" type="presOf" srcId="{DCFC9181-A0D3-433A-8D1B-ACF313177511}" destId="{AFBB2A0E-B16E-4608-BCED-B9B169FF58C9}" srcOrd="0" destOrd="0" presId="urn:microsoft.com/office/officeart/2005/8/layout/hierarchy1"/>
    <dgm:cxn modelId="{65A397F9-31CE-4814-A082-8936468C72FE}" type="presOf" srcId="{0677C634-74E3-47DD-A056-ACBCDC6DD4D7}" destId="{1FF888BC-C5C5-49DF-9409-83DE356C79E4}" srcOrd="0" destOrd="0" presId="urn:microsoft.com/office/officeart/2005/8/layout/hierarchy1"/>
    <dgm:cxn modelId="{ABA99632-6E45-4B9A-9E73-DCB4EC5F5BAF}" srcId="{97833180-3D61-4904-82EB-D624D3647557}" destId="{367223BC-0D1F-4967-97EF-600FDBC1429B}" srcOrd="1" destOrd="0" parTransId="{CE368161-4A7B-41D2-A1C6-3CAB02EC684D}" sibTransId="{C1242006-280A-4ED2-B353-CB6C25C191A4}"/>
    <dgm:cxn modelId="{704F375A-CDAA-48ED-86A3-9D0798292559}" type="presOf" srcId="{5B51F958-DFEF-489C-A2F2-4D958CF604B2}" destId="{781D512A-0406-48B5-BBBC-E56D18060329}" srcOrd="0" destOrd="0" presId="urn:microsoft.com/office/officeart/2005/8/layout/hierarchy1"/>
    <dgm:cxn modelId="{A012AA8F-4BBC-4898-B2C4-B1009D747704}" type="presOf" srcId="{A491015F-F2B1-4E0D-A5DA-4CE569E1CA73}" destId="{712E6537-8758-47DD-AF22-88A69AC2B7F5}" srcOrd="0" destOrd="0" presId="urn:microsoft.com/office/officeart/2005/8/layout/hierarchy1"/>
    <dgm:cxn modelId="{B8769E29-A5E5-4429-9F0F-2DAD30B8FBEF}" srcId="{DCFC9181-A0D3-433A-8D1B-ACF313177511}" destId="{97833180-3D61-4904-82EB-D624D3647557}" srcOrd="0" destOrd="0" parTransId="{6324822C-B94A-455C-89A0-138F6AD2AD76}" sibTransId="{02265910-D03C-434A-A16A-E53B9F402132}"/>
    <dgm:cxn modelId="{68CAD009-B95E-4E9D-AC7A-7049AD8E1865}" type="presOf" srcId="{E7BE50C5-07CD-405A-B3F6-6DC5CB14027A}" destId="{44A45754-F114-4F83-A7D4-EBF429D1E7A3}" srcOrd="0" destOrd="0" presId="urn:microsoft.com/office/officeart/2005/8/layout/hierarchy1"/>
    <dgm:cxn modelId="{1C75CED8-9282-4943-8ED0-779B48B09797}" srcId="{0677C634-74E3-47DD-A056-ACBCDC6DD4D7}" destId="{5B51F958-DFEF-489C-A2F2-4D958CF604B2}" srcOrd="0" destOrd="0" parTransId="{0BBA2F67-1C7B-4C61-A84F-4E4D7ABE29CB}" sibTransId="{423D58EB-6F83-4E79-9860-06F91F1A9263}"/>
    <dgm:cxn modelId="{96229AB2-DF6A-40E7-8F73-1029DCFA8CE8}" srcId="{97833180-3D61-4904-82EB-D624D3647557}" destId="{0677C634-74E3-47DD-A056-ACBCDC6DD4D7}" srcOrd="0" destOrd="0" parTransId="{A491015F-F2B1-4E0D-A5DA-4CE569E1CA73}" sibTransId="{0D993D9F-CAB5-40B5-BFC9-A0446CD0AD40}"/>
    <dgm:cxn modelId="{825DB738-1E66-47EB-8E4C-A160F45C3FA7}" type="presOf" srcId="{7BCA0D94-B4F0-429A-9722-15B4EFDAC5CE}" destId="{4C5F10F8-2A67-484F-9A42-ABB638F0BF64}" srcOrd="0" destOrd="0" presId="urn:microsoft.com/office/officeart/2005/8/layout/hierarchy1"/>
    <dgm:cxn modelId="{9713DAB9-1558-4E76-BC7C-70C30779252D}" type="presOf" srcId="{367223BC-0D1F-4967-97EF-600FDBC1429B}" destId="{97082D4F-D68E-4F46-A597-DC5698393048}" srcOrd="0" destOrd="0" presId="urn:microsoft.com/office/officeart/2005/8/layout/hierarchy1"/>
    <dgm:cxn modelId="{65B586B0-F645-444F-8A61-FE0EA59FBD86}" type="presOf" srcId="{F168C50C-12E2-43A6-87D0-F3B68C486205}" destId="{49B270A5-22B9-4BA6-B6F2-B9E98E62B8A2}" srcOrd="0" destOrd="0" presId="urn:microsoft.com/office/officeart/2005/8/layout/hierarchy1"/>
    <dgm:cxn modelId="{7248559E-8906-456A-89AC-35F48DBC6987}" type="presOf" srcId="{97833180-3D61-4904-82EB-D624D3647557}" destId="{F54DB455-F8C3-4174-AE84-59A6B07F2E0D}" srcOrd="0" destOrd="0" presId="urn:microsoft.com/office/officeart/2005/8/layout/hierarchy1"/>
    <dgm:cxn modelId="{96076DB5-F0B8-4BCD-9989-2AAB5F8AC127}" type="presParOf" srcId="{AFBB2A0E-B16E-4608-BCED-B9B169FF58C9}" destId="{221EDA0C-3B61-42D9-8297-E447048BDDB4}" srcOrd="0" destOrd="0" presId="urn:microsoft.com/office/officeart/2005/8/layout/hierarchy1"/>
    <dgm:cxn modelId="{9F45F72F-C968-4C61-BE86-041C4486E59E}" type="presParOf" srcId="{221EDA0C-3B61-42D9-8297-E447048BDDB4}" destId="{600F62C0-96A1-4639-BBC2-D6544A49B19C}" srcOrd="0" destOrd="0" presId="urn:microsoft.com/office/officeart/2005/8/layout/hierarchy1"/>
    <dgm:cxn modelId="{EC2A939D-966C-4AA2-BE49-3AE967D81957}" type="presParOf" srcId="{600F62C0-96A1-4639-BBC2-D6544A49B19C}" destId="{8B886DC7-48C8-4D95-9CE6-B7C0814B61BD}" srcOrd="0" destOrd="0" presId="urn:microsoft.com/office/officeart/2005/8/layout/hierarchy1"/>
    <dgm:cxn modelId="{98E9E754-CE42-4564-A1DD-AF6FD59D7AF3}" type="presParOf" srcId="{600F62C0-96A1-4639-BBC2-D6544A49B19C}" destId="{F54DB455-F8C3-4174-AE84-59A6B07F2E0D}" srcOrd="1" destOrd="0" presId="urn:microsoft.com/office/officeart/2005/8/layout/hierarchy1"/>
    <dgm:cxn modelId="{02A87CA3-1E82-4D46-97CF-99DC86628CC3}" type="presParOf" srcId="{221EDA0C-3B61-42D9-8297-E447048BDDB4}" destId="{7368B0D8-A778-4F0A-9AB7-6FBB6AA1EC9B}" srcOrd="1" destOrd="0" presId="urn:microsoft.com/office/officeart/2005/8/layout/hierarchy1"/>
    <dgm:cxn modelId="{830E2D4D-D17E-4742-ADBF-ED5B2328988E}" type="presParOf" srcId="{7368B0D8-A778-4F0A-9AB7-6FBB6AA1EC9B}" destId="{712E6537-8758-47DD-AF22-88A69AC2B7F5}" srcOrd="0" destOrd="0" presId="urn:microsoft.com/office/officeart/2005/8/layout/hierarchy1"/>
    <dgm:cxn modelId="{C4F3D394-5E4F-48EE-BCDA-8E7B66C291D3}" type="presParOf" srcId="{7368B0D8-A778-4F0A-9AB7-6FBB6AA1EC9B}" destId="{C8219CA0-0A2F-444E-AE70-2D48D328F8BA}" srcOrd="1" destOrd="0" presId="urn:microsoft.com/office/officeart/2005/8/layout/hierarchy1"/>
    <dgm:cxn modelId="{66A32889-1667-4298-A59B-10DCC6C91745}" type="presParOf" srcId="{C8219CA0-0A2F-444E-AE70-2D48D328F8BA}" destId="{5BE67979-F0A6-4AC7-8AB4-1487015253DA}" srcOrd="0" destOrd="0" presId="urn:microsoft.com/office/officeart/2005/8/layout/hierarchy1"/>
    <dgm:cxn modelId="{99AB493E-E864-41D3-9993-5634D95ED708}" type="presParOf" srcId="{5BE67979-F0A6-4AC7-8AB4-1487015253DA}" destId="{1BCC0D60-AEE8-4ACE-9895-F738705C5276}" srcOrd="0" destOrd="0" presId="urn:microsoft.com/office/officeart/2005/8/layout/hierarchy1"/>
    <dgm:cxn modelId="{26B9CDCE-944B-47BD-AF3A-3D78661F629E}" type="presParOf" srcId="{5BE67979-F0A6-4AC7-8AB4-1487015253DA}" destId="{1FF888BC-C5C5-49DF-9409-83DE356C79E4}" srcOrd="1" destOrd="0" presId="urn:microsoft.com/office/officeart/2005/8/layout/hierarchy1"/>
    <dgm:cxn modelId="{A95E7734-D309-4281-8F95-C0A5B0FBA79E}" type="presParOf" srcId="{C8219CA0-0A2F-444E-AE70-2D48D328F8BA}" destId="{02166689-4292-4D2E-A47B-775BB5866A28}" srcOrd="1" destOrd="0" presId="urn:microsoft.com/office/officeart/2005/8/layout/hierarchy1"/>
    <dgm:cxn modelId="{CEBA72E4-4FEB-46B8-BC34-BBA42195EDCE}" type="presParOf" srcId="{02166689-4292-4D2E-A47B-775BB5866A28}" destId="{A0AF5D12-84DC-4DF3-8B15-081373CF67E9}" srcOrd="0" destOrd="0" presId="urn:microsoft.com/office/officeart/2005/8/layout/hierarchy1"/>
    <dgm:cxn modelId="{E6F3D161-562F-467E-8B31-BAC8F82A0252}" type="presParOf" srcId="{02166689-4292-4D2E-A47B-775BB5866A28}" destId="{C271FA11-E53E-4213-9EAA-D445300608B1}" srcOrd="1" destOrd="0" presId="urn:microsoft.com/office/officeart/2005/8/layout/hierarchy1"/>
    <dgm:cxn modelId="{9CE4BE91-0160-4795-BFCE-FFDF7FA587C8}" type="presParOf" srcId="{C271FA11-E53E-4213-9EAA-D445300608B1}" destId="{6D6A1F1F-896D-466A-8F5D-B25661C1EF74}" srcOrd="0" destOrd="0" presId="urn:microsoft.com/office/officeart/2005/8/layout/hierarchy1"/>
    <dgm:cxn modelId="{7DC05692-6FBF-475B-9383-415E635A8234}" type="presParOf" srcId="{6D6A1F1F-896D-466A-8F5D-B25661C1EF74}" destId="{9A78438F-44CD-4C8E-A8DE-B3E3A228CAC3}" srcOrd="0" destOrd="0" presId="urn:microsoft.com/office/officeart/2005/8/layout/hierarchy1"/>
    <dgm:cxn modelId="{AFA48974-F7C3-429D-BB28-7195A18C95B6}" type="presParOf" srcId="{6D6A1F1F-896D-466A-8F5D-B25661C1EF74}" destId="{781D512A-0406-48B5-BBBC-E56D18060329}" srcOrd="1" destOrd="0" presId="urn:microsoft.com/office/officeart/2005/8/layout/hierarchy1"/>
    <dgm:cxn modelId="{E8E9DFDF-6D57-4698-A97D-0A8C99B77A5E}" type="presParOf" srcId="{C271FA11-E53E-4213-9EAA-D445300608B1}" destId="{20B0CE92-372E-47A0-896B-F66BE2F7577C}" srcOrd="1" destOrd="0" presId="urn:microsoft.com/office/officeart/2005/8/layout/hierarchy1"/>
    <dgm:cxn modelId="{9350EA78-2F05-49E3-8D24-F2269C1D09EA}" type="presParOf" srcId="{7368B0D8-A778-4F0A-9AB7-6FBB6AA1EC9B}" destId="{135DD578-C158-47B0-B928-0EBD2883474B}" srcOrd="2" destOrd="0" presId="urn:microsoft.com/office/officeart/2005/8/layout/hierarchy1"/>
    <dgm:cxn modelId="{ECBD1A0B-97EA-4478-A09F-ED505958D445}" type="presParOf" srcId="{7368B0D8-A778-4F0A-9AB7-6FBB6AA1EC9B}" destId="{C1CEA62D-9673-4155-8EBF-AB979B2511CD}" srcOrd="3" destOrd="0" presId="urn:microsoft.com/office/officeart/2005/8/layout/hierarchy1"/>
    <dgm:cxn modelId="{B568A904-2D28-464E-B9A9-5EB64B23FCEC}" type="presParOf" srcId="{C1CEA62D-9673-4155-8EBF-AB979B2511CD}" destId="{08C396CF-07BD-41C3-9140-5850EAFA9204}" srcOrd="0" destOrd="0" presId="urn:microsoft.com/office/officeart/2005/8/layout/hierarchy1"/>
    <dgm:cxn modelId="{5F49E3AD-2301-44B2-968F-9F7D292D90E8}" type="presParOf" srcId="{08C396CF-07BD-41C3-9140-5850EAFA9204}" destId="{8583960C-5B4B-4FD6-97DB-CC54DB1B8561}" srcOrd="0" destOrd="0" presId="urn:microsoft.com/office/officeart/2005/8/layout/hierarchy1"/>
    <dgm:cxn modelId="{125F8B29-F29D-4C4A-BA4C-67B326FF099E}" type="presParOf" srcId="{08C396CF-07BD-41C3-9140-5850EAFA9204}" destId="{97082D4F-D68E-4F46-A597-DC5698393048}" srcOrd="1" destOrd="0" presId="urn:microsoft.com/office/officeart/2005/8/layout/hierarchy1"/>
    <dgm:cxn modelId="{500EC6ED-0D38-46D6-AE1C-9486DABB2AD0}" type="presParOf" srcId="{C1CEA62D-9673-4155-8EBF-AB979B2511CD}" destId="{FEC61A2A-F9B8-4E10-89DB-64D535BFF233}" srcOrd="1" destOrd="0" presId="urn:microsoft.com/office/officeart/2005/8/layout/hierarchy1"/>
    <dgm:cxn modelId="{7F158B8B-5EDA-4597-9D19-A3FEE30507FB}" type="presParOf" srcId="{FEC61A2A-F9B8-4E10-89DB-64D535BFF233}" destId="{D890BF53-495C-44A6-A083-13E9D52B5D6F}" srcOrd="0" destOrd="0" presId="urn:microsoft.com/office/officeart/2005/8/layout/hierarchy1"/>
    <dgm:cxn modelId="{3FAABA8E-98FB-407B-AF54-D2222C41CA6B}" type="presParOf" srcId="{FEC61A2A-F9B8-4E10-89DB-64D535BFF233}" destId="{8197FFB5-019B-49A5-A5B8-67B5C39B93A4}" srcOrd="1" destOrd="0" presId="urn:microsoft.com/office/officeart/2005/8/layout/hierarchy1"/>
    <dgm:cxn modelId="{2DB115EB-0645-4C7D-A353-8778A93B5CC3}" type="presParOf" srcId="{8197FFB5-019B-49A5-A5B8-67B5C39B93A4}" destId="{47E8601E-B123-4E8F-843B-6C9A37DD6E18}" srcOrd="0" destOrd="0" presId="urn:microsoft.com/office/officeart/2005/8/layout/hierarchy1"/>
    <dgm:cxn modelId="{364CA7FB-AF72-4D88-8ECA-4A54CC3BCCB0}" type="presParOf" srcId="{47E8601E-B123-4E8F-843B-6C9A37DD6E18}" destId="{2DBB3F65-FB38-4636-A7B5-1833035CB717}" srcOrd="0" destOrd="0" presId="urn:microsoft.com/office/officeart/2005/8/layout/hierarchy1"/>
    <dgm:cxn modelId="{589AD396-8EAA-441D-9615-E3A5DB609E2A}" type="presParOf" srcId="{47E8601E-B123-4E8F-843B-6C9A37DD6E18}" destId="{49B270A5-22B9-4BA6-B6F2-B9E98E62B8A2}" srcOrd="1" destOrd="0" presId="urn:microsoft.com/office/officeart/2005/8/layout/hierarchy1"/>
    <dgm:cxn modelId="{9882210F-AB5F-440F-AC4C-46CE9ED08DD4}" type="presParOf" srcId="{8197FFB5-019B-49A5-A5B8-67B5C39B93A4}" destId="{C030E64C-5614-4EEB-9F89-F6344BBAEA19}" srcOrd="1" destOrd="0" presId="urn:microsoft.com/office/officeart/2005/8/layout/hierarchy1"/>
    <dgm:cxn modelId="{BE2E376C-24B8-4A61-839C-CBAB32C70646}" type="presParOf" srcId="{C030E64C-5614-4EEB-9F89-F6344BBAEA19}" destId="{4C5F10F8-2A67-484F-9A42-ABB638F0BF64}" srcOrd="0" destOrd="0" presId="urn:microsoft.com/office/officeart/2005/8/layout/hierarchy1"/>
    <dgm:cxn modelId="{4D736DF7-CB36-4DD4-AEE5-D7B4FE5F48A4}" type="presParOf" srcId="{C030E64C-5614-4EEB-9F89-F6344BBAEA19}" destId="{F6780CD4-01B2-4675-8983-F780DC007D06}" srcOrd="1" destOrd="0" presId="urn:microsoft.com/office/officeart/2005/8/layout/hierarchy1"/>
    <dgm:cxn modelId="{3432D51E-AD22-4978-A492-B12D78C9B029}" type="presParOf" srcId="{F6780CD4-01B2-4675-8983-F780DC007D06}" destId="{D41EABD6-E5C5-46C4-8F4B-3AAB819E7FD7}" srcOrd="0" destOrd="0" presId="urn:microsoft.com/office/officeart/2005/8/layout/hierarchy1"/>
    <dgm:cxn modelId="{79DAAE1A-5ECE-49AB-A14E-3A00D4461E77}" type="presParOf" srcId="{D41EABD6-E5C5-46C4-8F4B-3AAB819E7FD7}" destId="{2BA32F5F-AF0A-431A-8BD8-2750C6737E9C}" srcOrd="0" destOrd="0" presId="urn:microsoft.com/office/officeart/2005/8/layout/hierarchy1"/>
    <dgm:cxn modelId="{FB120F9F-48B8-4174-9D5E-F8036729D9F5}" type="presParOf" srcId="{D41EABD6-E5C5-46C4-8F4B-3AAB819E7FD7}" destId="{44A45754-F114-4F83-A7D4-EBF429D1E7A3}" srcOrd="1" destOrd="0" presId="urn:microsoft.com/office/officeart/2005/8/layout/hierarchy1"/>
    <dgm:cxn modelId="{A12AA2F6-8A5F-4C14-AB90-91E6637F228B}" type="presParOf" srcId="{F6780CD4-01B2-4675-8983-F780DC007D06}" destId="{6A9B8FDD-7B7A-4496-955C-149561BF032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AAA645-2B40-4281-B895-92D74611C71C}" type="doc">
      <dgm:prSet loTypeId="urn:microsoft.com/office/officeart/2005/8/layout/StepDownProcess" loCatId="process" qsTypeId="urn:microsoft.com/office/officeart/2005/8/quickstyle/3d3" qsCatId="3D" csTypeId="urn:microsoft.com/office/officeart/2005/8/colors/accent1_5" csCatId="accent1" phldr="1"/>
      <dgm:spPr/>
      <dgm:t>
        <a:bodyPr/>
        <a:lstStyle/>
        <a:p>
          <a:endParaRPr lang="ru-RU"/>
        </a:p>
      </dgm:t>
    </dgm:pt>
    <dgm:pt modelId="{EF48FEE1-6378-43A2-89A3-B2AB0358AA4B}">
      <dgm:prSet custT="1"/>
      <dgm:spPr>
        <a:solidFill>
          <a:schemeClr val="tx1">
            <a:alpha val="90000"/>
          </a:schemeClr>
        </a:solidFill>
      </dgm:spPr>
      <dgm:t>
        <a:bodyPr/>
        <a:lstStyle/>
        <a:p>
          <a:pPr rtl="0"/>
          <a:r>
            <a:rPr lang="ru-RU" sz="1600" b="0" i="0" dirty="0" smtClean="0">
              <a:effectLst>
                <a:outerShdw blurRad="38100" dist="38100" dir="2700000" algn="tl">
                  <a:srgbClr val="000000">
                    <a:alpha val="43137"/>
                  </a:srgbClr>
                </a:outerShdw>
              </a:effectLst>
            </a:rPr>
            <a:t>При </a:t>
          </a:r>
          <a:r>
            <a:rPr lang="ru-RU" sz="1600" b="0" i="0" dirty="0" err="1" smtClean="0">
              <a:effectLst>
                <a:outerShdw blurRad="38100" dist="38100" dir="2700000" algn="tl">
                  <a:srgbClr val="000000">
                    <a:alpha val="43137"/>
                  </a:srgbClr>
                </a:outerShdw>
              </a:effectLst>
            </a:rPr>
            <a:t>акордній</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системі</a:t>
          </a:r>
          <a:r>
            <a:rPr lang="ru-RU" sz="1600" b="0" i="0" dirty="0" smtClean="0">
              <a:effectLst>
                <a:outerShdw blurRad="38100" dist="38100" dir="2700000" algn="tl">
                  <a:srgbClr val="000000">
                    <a:alpha val="43137"/>
                  </a:srgbClr>
                </a:outerShdw>
              </a:effectLst>
            </a:rPr>
            <a:t> оплату </a:t>
          </a:r>
          <a:r>
            <a:rPr lang="ru-RU" sz="1600" b="0" i="0" dirty="0" err="1" smtClean="0">
              <a:effectLst>
                <a:outerShdw blurRad="38100" dist="38100" dir="2700000" algn="tl">
                  <a:srgbClr val="000000">
                    <a:alpha val="43137"/>
                  </a:srgbClr>
                </a:outerShdw>
              </a:effectLst>
            </a:rPr>
            <a:t>праці</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встановлюють</a:t>
          </a:r>
          <a:r>
            <a:rPr lang="ru-RU" sz="1600" b="0" i="0" dirty="0" smtClean="0">
              <a:effectLst>
                <a:outerShdw blurRad="38100" dist="38100" dir="2700000" algn="tl">
                  <a:srgbClr val="000000">
                    <a:alpha val="43137"/>
                  </a:srgbClr>
                </a:outerShdw>
              </a:effectLst>
            </a:rPr>
            <a:t> не за </a:t>
          </a:r>
          <a:r>
            <a:rPr lang="ru-RU" sz="1600" b="0" i="0" dirty="0" err="1" smtClean="0">
              <a:effectLst>
                <a:outerShdw blurRad="38100" dist="38100" dir="2700000" algn="tl">
                  <a:srgbClr val="000000">
                    <a:alpha val="43137"/>
                  </a:srgbClr>
                </a:outerShdw>
              </a:effectLst>
            </a:rPr>
            <a:t>кожну</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виробничу</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операцію</a:t>
          </a:r>
          <a:r>
            <a:rPr lang="ru-RU" sz="1600" b="0" i="0" dirty="0" smtClean="0">
              <a:effectLst>
                <a:outerShdw blurRad="38100" dist="38100" dir="2700000" algn="tl">
                  <a:srgbClr val="000000">
                    <a:alpha val="43137"/>
                  </a:srgbClr>
                </a:outerShdw>
              </a:effectLst>
            </a:rPr>
            <a:t> (роботу) </a:t>
          </a:r>
          <a:r>
            <a:rPr lang="ru-RU" sz="1600" b="0" i="0" dirty="0" err="1" smtClean="0">
              <a:effectLst>
                <a:outerShdw blurRad="38100" dist="38100" dir="2700000" algn="tl">
                  <a:srgbClr val="000000">
                    <a:alpha val="43137"/>
                  </a:srgbClr>
                </a:outerShdw>
              </a:effectLst>
            </a:rPr>
            <a:t>окремо</a:t>
          </a:r>
          <a:r>
            <a:rPr lang="ru-RU" sz="1600" b="0" i="0" dirty="0" smtClean="0">
              <a:effectLst>
                <a:outerShdw blurRad="38100" dist="38100" dir="2700000" algn="tl">
                  <a:srgbClr val="000000">
                    <a:alpha val="43137"/>
                  </a:srgbClr>
                </a:outerShdw>
              </a:effectLst>
            </a:rPr>
            <a:t>, а за весь комплекс </a:t>
          </a:r>
          <a:r>
            <a:rPr lang="ru-RU" sz="1600" b="0" i="0" dirty="0" err="1" smtClean="0">
              <a:effectLst>
                <a:outerShdw blurRad="38100" dist="38100" dir="2700000" algn="tl">
                  <a:srgbClr val="000000">
                    <a:alpha val="43137"/>
                  </a:srgbClr>
                </a:outerShdw>
              </a:effectLst>
            </a:rPr>
            <a:t>робіт</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узятий</a:t>
          </a:r>
          <a:r>
            <a:rPr lang="ru-RU" sz="1600" b="0" i="0" dirty="0" smtClean="0">
              <a:effectLst>
                <a:outerShdw blurRad="38100" dist="38100" dir="2700000" algn="tl">
                  <a:srgbClr val="000000">
                    <a:alpha val="43137"/>
                  </a:srgbClr>
                </a:outerShdw>
              </a:effectLst>
            </a:rPr>
            <a:t> у </a:t>
          </a:r>
          <a:r>
            <a:rPr lang="ru-RU" sz="1600" b="0" i="0" dirty="0" err="1" smtClean="0">
              <a:effectLst>
                <a:outerShdw blurRad="38100" dist="38100" dir="2700000" algn="tl">
                  <a:srgbClr val="000000">
                    <a:alpha val="43137"/>
                  </a:srgbClr>
                </a:outerShdw>
              </a:effectLst>
            </a:rPr>
            <a:t>цілому</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наприклад</a:t>
          </a:r>
          <a:r>
            <a:rPr lang="ru-RU" sz="1600" b="0" i="0" dirty="0" smtClean="0">
              <a:effectLst>
                <a:outerShdw blurRad="38100" dist="38100" dir="2700000" algn="tl">
                  <a:srgbClr val="000000">
                    <a:alpha val="43137"/>
                  </a:srgbClr>
                </a:outerShdw>
              </a:effectLst>
            </a:rPr>
            <a:t>, за </a:t>
          </a:r>
          <a:r>
            <a:rPr lang="ru-RU" sz="1600" b="0" i="0" dirty="0" err="1" smtClean="0">
              <a:effectLst>
                <a:outerShdw blurRad="38100" dist="38100" dir="2700000" algn="tl">
                  <a:srgbClr val="000000">
                    <a:alpha val="43137"/>
                  </a:srgbClr>
                </a:outerShdw>
              </a:effectLst>
            </a:rPr>
            <a:t>виконання</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етапу</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будівельних</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робіт</a:t>
          </a:r>
          <a:r>
            <a:rPr lang="ru-RU" sz="1600" b="0" i="0" dirty="0" smtClean="0">
              <a:effectLst>
                <a:outerShdw blurRad="38100" dist="38100" dir="2700000" algn="tl">
                  <a:srgbClr val="000000">
                    <a:alpha val="43137"/>
                  </a:srgbClr>
                </a:outerShdw>
              </a:effectLst>
            </a:rPr>
            <a:t>, за </a:t>
          </a:r>
          <a:r>
            <a:rPr lang="ru-RU" sz="1600" b="0" i="0" dirty="0" err="1" smtClean="0">
              <a:effectLst>
                <a:outerShdw blurRad="38100" dist="38100" dir="2700000" algn="tl">
                  <a:srgbClr val="000000">
                    <a:alpha val="43137"/>
                  </a:srgbClr>
                </a:outerShdw>
              </a:effectLst>
            </a:rPr>
            <a:t>побудований</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об’єкт</a:t>
          </a:r>
          <a:r>
            <a:rPr lang="ru-RU" sz="1600" b="0" i="0" dirty="0" smtClean="0">
              <a:effectLst>
                <a:outerShdw blurRad="38100" dist="38100" dir="2700000" algn="tl">
                  <a:srgbClr val="000000">
                    <a:alpha val="43137"/>
                  </a:srgbClr>
                </a:outerShdw>
              </a:effectLst>
            </a:rPr>
            <a:t>, монтаж </a:t>
          </a:r>
          <a:r>
            <a:rPr lang="ru-RU" sz="1600" b="0" i="0" dirty="0" err="1" smtClean="0">
              <a:effectLst>
                <a:outerShdw blurRad="38100" dist="38100" dir="2700000" algn="tl">
                  <a:srgbClr val="000000">
                    <a:alpha val="43137"/>
                  </a:srgbClr>
                </a:outerShdw>
              </a:effectLst>
            </a:rPr>
            <a:t>обладнання</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тощо</a:t>
          </a:r>
          <a:r>
            <a:rPr lang="ru-RU" sz="1600" b="0" i="0" dirty="0" smtClean="0">
              <a:effectLst>
                <a:outerShdw blurRad="38100" dist="38100" dir="2700000" algn="tl">
                  <a:srgbClr val="000000">
                    <a:alpha val="43137"/>
                  </a:srgbClr>
                </a:outerShdw>
              </a:effectLst>
            </a:rPr>
            <a:t>). При </a:t>
          </a:r>
          <a:r>
            <a:rPr lang="ru-RU" sz="1600" b="0" i="0" dirty="0" err="1" smtClean="0">
              <a:effectLst>
                <a:outerShdw blurRad="38100" dist="38100" dir="2700000" algn="tl">
                  <a:srgbClr val="000000">
                    <a:alpha val="43137"/>
                  </a:srgbClr>
                </a:outerShdw>
              </a:effectLst>
            </a:rPr>
            <a:t>цьому</a:t>
          </a:r>
          <a:r>
            <a:rPr lang="ru-RU" sz="1600" b="0" i="0" dirty="0" smtClean="0">
              <a:effectLst>
                <a:outerShdw blurRad="38100" dist="38100" dir="2700000" algn="tl">
                  <a:srgbClr val="000000">
                    <a:alpha val="43137"/>
                  </a:srgbClr>
                </a:outerShdw>
              </a:effectLst>
            </a:rPr>
            <a:t> в </a:t>
          </a:r>
          <a:r>
            <a:rPr lang="ru-RU" sz="1600" b="0" i="0" dirty="0" err="1" smtClean="0">
              <a:effectLst>
                <a:outerShdw blurRad="38100" dist="38100" dir="2700000" algn="tl">
                  <a:srgbClr val="000000">
                    <a:alpha val="43137"/>
                  </a:srgbClr>
                </a:outerShdw>
              </a:effectLst>
            </a:rPr>
            <a:t>обов’язковому</a:t>
          </a:r>
          <a:r>
            <a:rPr lang="ru-RU" sz="1600" b="0" i="0" dirty="0" smtClean="0">
              <a:effectLst>
                <a:outerShdw blurRad="38100" dist="38100" dir="2700000" algn="tl">
                  <a:srgbClr val="000000">
                    <a:alpha val="43137"/>
                  </a:srgbClr>
                </a:outerShdw>
              </a:effectLst>
            </a:rPr>
            <a:t> порядку </a:t>
          </a:r>
          <a:r>
            <a:rPr lang="ru-RU" sz="1600" b="0" i="0" dirty="0" err="1" smtClean="0">
              <a:effectLst>
                <a:outerShdw blurRad="38100" dist="38100" dir="2700000" algn="tl">
                  <a:srgbClr val="000000">
                    <a:alpha val="43137"/>
                  </a:srgbClr>
                </a:outerShdw>
              </a:effectLst>
            </a:rPr>
            <a:t>обумовлюються</a:t>
          </a:r>
          <a:r>
            <a:rPr lang="ru-RU" sz="1600" b="0" i="0" dirty="0" smtClean="0">
              <a:effectLst>
                <a:outerShdw blurRad="38100" dist="38100" dir="2700000" algn="tl">
                  <a:srgbClr val="000000">
                    <a:alpha val="43137"/>
                  </a:srgbClr>
                </a:outerShdw>
              </a:effectLst>
            </a:rPr>
            <a:t> строки </a:t>
          </a:r>
          <a:r>
            <a:rPr lang="ru-RU" sz="1600" b="0" i="0" dirty="0" err="1" smtClean="0">
              <a:effectLst>
                <a:outerShdw blurRad="38100" dist="38100" dir="2700000" algn="tl">
                  <a:srgbClr val="000000">
                    <a:alpha val="43137"/>
                  </a:srgbClr>
                </a:outerShdw>
              </a:effectLst>
            </a:rPr>
            <a:t>виконання</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робіт</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які</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зазначають</a:t>
          </a:r>
          <a:r>
            <a:rPr lang="ru-RU" sz="1600" b="0" i="0" dirty="0" smtClean="0">
              <a:effectLst>
                <a:outerShdw blurRad="38100" dist="38100" dir="2700000" algn="tl">
                  <a:srgbClr val="000000">
                    <a:alpha val="43137"/>
                  </a:srgbClr>
                </a:outerShdw>
              </a:effectLst>
            </a:rPr>
            <a:t> в </a:t>
          </a:r>
          <a:r>
            <a:rPr lang="ru-RU" sz="1600" b="0" i="0" dirty="0" err="1" smtClean="0">
              <a:effectLst>
                <a:outerShdw blurRad="38100" dist="38100" dir="2700000" algn="tl">
                  <a:srgbClr val="000000">
                    <a:alpha val="43137"/>
                  </a:srgbClr>
                </a:outerShdw>
              </a:effectLst>
            </a:rPr>
            <a:t>акордному</a:t>
          </a:r>
          <a:r>
            <a:rPr lang="ru-RU" sz="1600" b="0" i="0" dirty="0" smtClean="0">
              <a:effectLst>
                <a:outerShdw blurRad="38100" dist="38100" dir="2700000" algn="tl">
                  <a:srgbClr val="000000">
                    <a:alpha val="43137"/>
                  </a:srgbClr>
                </a:outerShdw>
              </a:effectLst>
            </a:rPr>
            <a:t> </a:t>
          </a:r>
          <a:r>
            <a:rPr lang="ru-RU" sz="1600" b="0" i="0" dirty="0" err="1" smtClean="0">
              <a:effectLst>
                <a:outerShdw blurRad="38100" dist="38100" dir="2700000" algn="tl">
                  <a:srgbClr val="000000">
                    <a:alpha val="43137"/>
                  </a:srgbClr>
                </a:outerShdw>
              </a:effectLst>
            </a:rPr>
            <a:t>завданні-наряді</a:t>
          </a:r>
          <a:endParaRPr lang="en-US" sz="1600" dirty="0">
            <a:effectLst>
              <a:outerShdw blurRad="38100" dist="38100" dir="2700000" algn="tl">
                <a:srgbClr val="000000">
                  <a:alpha val="43137"/>
                </a:srgbClr>
              </a:outerShdw>
            </a:effectLst>
          </a:endParaRPr>
        </a:p>
      </dgm:t>
    </dgm:pt>
    <dgm:pt modelId="{3501D2EC-526D-4BBE-8FAD-CE116B8A9372}" type="parTrans" cxnId="{7FA7D2A8-F457-4DFE-A4B4-618619815FB2}">
      <dgm:prSet/>
      <dgm:spPr/>
      <dgm:t>
        <a:bodyPr/>
        <a:lstStyle/>
        <a:p>
          <a:endParaRPr lang="ru-RU"/>
        </a:p>
      </dgm:t>
    </dgm:pt>
    <dgm:pt modelId="{229D515B-6EED-445C-A68C-B30292AD3FF3}" type="sibTrans" cxnId="{7FA7D2A8-F457-4DFE-A4B4-618619815FB2}">
      <dgm:prSet/>
      <dgm:spPr/>
      <dgm:t>
        <a:bodyPr/>
        <a:lstStyle/>
        <a:p>
          <a:endParaRPr lang="ru-RU"/>
        </a:p>
      </dgm:t>
    </dgm:pt>
    <dgm:pt modelId="{E7DD39EC-479D-4275-B8D3-27CBD1C954A4}">
      <dgm:prSet custT="1"/>
      <dgm:spPr>
        <a:solidFill>
          <a:schemeClr val="bg1">
            <a:alpha val="50000"/>
          </a:schemeClr>
        </a:solidFill>
        <a:ln>
          <a:solidFill>
            <a:schemeClr val="tx2"/>
          </a:solidFill>
        </a:ln>
      </dgm:spPr>
      <dgm:t>
        <a:bodyPr/>
        <a:lstStyle/>
        <a:p>
          <a:pPr rtl="0"/>
          <a:r>
            <a:rPr lang="ru-RU" sz="1600" b="0" i="0" dirty="0" err="1" smtClean="0">
              <a:solidFill>
                <a:schemeClr val="tx2"/>
              </a:solidFill>
              <a:effectLst>
                <a:outerShdw blurRad="38100" dist="38100" dir="2700000" algn="tl">
                  <a:srgbClr val="000000">
                    <a:alpha val="43137"/>
                  </a:srgbClr>
                </a:outerShdw>
              </a:effectLst>
            </a:rPr>
            <a:t>Цю</a:t>
          </a:r>
          <a:r>
            <a:rPr lang="ru-RU" sz="1600" b="0" i="0" dirty="0" smtClean="0">
              <a:solidFill>
                <a:schemeClr val="tx2"/>
              </a:solidFill>
              <a:effectLst>
                <a:outerShdw blurRad="38100" dist="38100" dir="2700000" algn="tl">
                  <a:srgbClr val="000000">
                    <a:alpha val="43137"/>
                  </a:srgbClr>
                </a:outerShdw>
              </a:effectLst>
            </a:rPr>
            <a:t> систему оплати </a:t>
          </a:r>
          <a:r>
            <a:rPr lang="ru-RU" sz="1600" b="0" i="0" dirty="0" err="1" smtClean="0">
              <a:solidFill>
                <a:schemeClr val="tx2"/>
              </a:solidFill>
              <a:effectLst>
                <a:outerShdw blurRad="38100" dist="38100" dir="2700000" algn="tl">
                  <a:srgbClr val="000000">
                    <a:alpha val="43137"/>
                  </a:srgbClr>
                </a:outerShdw>
              </a:effectLst>
            </a:rPr>
            <a:t>праці</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застосовують</a:t>
          </a:r>
          <a:r>
            <a:rPr lang="ru-RU" sz="1600" b="0" i="0" dirty="0" smtClean="0">
              <a:solidFill>
                <a:schemeClr val="tx2"/>
              </a:solidFill>
              <a:effectLst>
                <a:outerShdw blurRad="38100" dist="38100" dir="2700000" algn="tl">
                  <a:srgbClr val="000000">
                    <a:alpha val="43137"/>
                  </a:srgbClr>
                </a:outerShdw>
              </a:effectLst>
            </a:rPr>
            <a:t> до </a:t>
          </a:r>
          <a:r>
            <a:rPr lang="ru-RU" sz="1600" b="0" i="0" dirty="0" err="1" smtClean="0">
              <a:solidFill>
                <a:schemeClr val="tx2"/>
              </a:solidFill>
              <a:effectLst>
                <a:outerShdw blurRad="38100" dist="38100" dir="2700000" algn="tl">
                  <a:srgbClr val="000000">
                    <a:alpha val="43137"/>
                  </a:srgbClr>
                </a:outerShdw>
              </a:effectLst>
            </a:rPr>
            <a:t>окремих</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груп</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робітників</a:t>
          </a:r>
          <a:r>
            <a:rPr lang="ru-RU" sz="1600" b="0" i="0" dirty="0" smtClean="0">
              <a:solidFill>
                <a:schemeClr val="tx2"/>
              </a:solidFill>
              <a:effectLst>
                <a:outerShdw blurRad="38100" dist="38100" dir="2700000" algn="tl">
                  <a:srgbClr val="000000">
                    <a:alpha val="43137"/>
                  </a:srgbClr>
                </a:outerShdw>
              </a:effectLst>
            </a:rPr>
            <a:t> у </a:t>
          </a:r>
          <a:r>
            <a:rPr lang="ru-RU" sz="1600" b="0" i="0" dirty="0" err="1" smtClean="0">
              <a:solidFill>
                <a:schemeClr val="tx2"/>
              </a:solidFill>
              <a:effectLst>
                <a:outerShdw blurRad="38100" dist="38100" dir="2700000" algn="tl">
                  <a:srgbClr val="000000">
                    <a:alpha val="43137"/>
                  </a:srgbClr>
                </a:outerShdw>
              </a:effectLst>
            </a:rPr>
            <a:t>цілях</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стимулювання</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їх</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зацікавленості</a:t>
          </a:r>
          <a:r>
            <a:rPr lang="ru-RU" sz="1600" b="0" i="0" dirty="0" smtClean="0">
              <a:solidFill>
                <a:schemeClr val="tx2"/>
              </a:solidFill>
              <a:effectLst>
                <a:outerShdw blurRad="38100" dist="38100" dir="2700000" algn="tl">
                  <a:srgbClr val="000000">
                    <a:alpha val="43137"/>
                  </a:srgbClr>
                </a:outerShdw>
              </a:effectLst>
            </a:rPr>
            <a:t> в </a:t>
          </a:r>
          <a:r>
            <a:rPr lang="ru-RU" sz="1600" b="0" i="0" dirty="0" err="1" smtClean="0">
              <a:solidFill>
                <a:schemeClr val="tx2"/>
              </a:solidFill>
              <a:effectLst>
                <a:outerShdw blurRad="38100" dist="38100" dir="2700000" algn="tl">
                  <a:srgbClr val="000000">
                    <a:alpha val="43137"/>
                  </a:srgbClr>
                </a:outerShdw>
              </a:effectLst>
            </a:rPr>
            <a:t>підвищенні</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продуктивності</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праці</a:t>
          </a:r>
          <a:r>
            <a:rPr lang="ru-RU" sz="1600" b="0" i="0" dirty="0" smtClean="0">
              <a:solidFill>
                <a:schemeClr val="tx2"/>
              </a:solidFill>
              <a:effectLst>
                <a:outerShdw blurRad="38100" dist="38100" dir="2700000" algn="tl">
                  <a:srgbClr val="000000">
                    <a:alpha val="43137"/>
                  </a:srgbClr>
                </a:outerShdw>
              </a:effectLst>
            </a:rPr>
            <a:t> та </a:t>
          </a:r>
          <a:r>
            <a:rPr lang="ru-RU" sz="1600" b="0" i="0" dirty="0" err="1" smtClean="0">
              <a:solidFill>
                <a:schemeClr val="tx2"/>
              </a:solidFill>
              <a:effectLst>
                <a:outerShdw blurRad="38100" dist="38100" dir="2700000" algn="tl">
                  <a:srgbClr val="000000">
                    <a:alpha val="43137"/>
                  </a:srgbClr>
                </a:outerShdw>
              </a:effectLst>
            </a:rPr>
            <a:t>скороченні</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строків</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виконання</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робіт</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Зазвичай</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акордну</a:t>
          </a:r>
          <a:r>
            <a:rPr lang="ru-RU" sz="1600" b="0" i="0" dirty="0" smtClean="0">
              <a:solidFill>
                <a:schemeClr val="tx2"/>
              </a:solidFill>
              <a:effectLst>
                <a:outerShdw blurRad="38100" dist="38100" dir="2700000" algn="tl">
                  <a:srgbClr val="000000">
                    <a:alpha val="43137"/>
                  </a:srgbClr>
                </a:outerShdw>
              </a:effectLst>
            </a:rPr>
            <a:t> оплату </a:t>
          </a:r>
          <a:r>
            <a:rPr lang="ru-RU" sz="1600" b="0" i="0" dirty="0" err="1" smtClean="0">
              <a:solidFill>
                <a:schemeClr val="tx2"/>
              </a:solidFill>
              <a:effectLst>
                <a:outerShdw blurRad="38100" dist="38100" dir="2700000" algn="tl">
                  <a:srgbClr val="000000">
                    <a:alpha val="43137"/>
                  </a:srgbClr>
                </a:outerShdw>
              </a:effectLst>
            </a:rPr>
            <a:t>використовують</a:t>
          </a:r>
          <a:r>
            <a:rPr lang="ru-RU" sz="1600" b="0" i="0" dirty="0" smtClean="0">
              <a:solidFill>
                <a:schemeClr val="tx2"/>
              </a:solidFill>
              <a:effectLst>
                <a:outerShdw blurRad="38100" dist="38100" dir="2700000" algn="tl">
                  <a:srgbClr val="000000">
                    <a:alpha val="43137"/>
                  </a:srgbClr>
                </a:outerShdw>
              </a:effectLst>
            </a:rPr>
            <a:t> при </a:t>
          </a:r>
          <a:r>
            <a:rPr lang="ru-RU" sz="1600" b="0" i="0" dirty="0" err="1" smtClean="0">
              <a:solidFill>
                <a:schemeClr val="tx2"/>
              </a:solidFill>
              <a:effectLst>
                <a:outerShdw blurRad="38100" dist="38100" dir="2700000" algn="tl">
                  <a:srgbClr val="000000">
                    <a:alpha val="43137"/>
                  </a:srgbClr>
                </a:outerShdw>
              </a:effectLst>
            </a:rPr>
            <a:t>проведенні</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робіт</a:t>
          </a:r>
          <a:r>
            <a:rPr lang="ru-RU" sz="1600" b="0" i="0" dirty="0" smtClean="0">
              <a:solidFill>
                <a:schemeClr val="tx2"/>
              </a:solidFill>
              <a:effectLst>
                <a:outerShdw blurRad="38100" dist="38100" dir="2700000" algn="tl">
                  <a:srgbClr val="000000">
                    <a:alpha val="43137"/>
                  </a:srgbClr>
                </a:outerShdw>
              </a:effectLst>
            </a:rPr>
            <a:t> з </a:t>
          </a:r>
          <a:r>
            <a:rPr lang="ru-RU" sz="1600" b="0" i="0" dirty="0" err="1" smtClean="0">
              <a:solidFill>
                <a:schemeClr val="tx2"/>
              </a:solidFill>
              <a:effectLst>
                <a:outerShdw blurRad="38100" dist="38100" dir="2700000" algn="tl">
                  <a:srgbClr val="000000">
                    <a:alpha val="43137"/>
                  </a:srgbClr>
                </a:outerShdw>
              </a:effectLst>
            </a:rPr>
            <a:t>ліквідації</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аварій</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ремонтних</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робіт</a:t>
          </a:r>
          <a:r>
            <a:rPr lang="ru-RU" sz="1600" b="0" i="0" dirty="0" smtClean="0">
              <a:solidFill>
                <a:schemeClr val="tx2"/>
              </a:solidFill>
              <a:effectLst>
                <a:outerShdw blurRad="38100" dist="38100" dir="2700000" algn="tl">
                  <a:srgbClr val="000000">
                    <a:alpha val="43137"/>
                  </a:srgbClr>
                </a:outerShdw>
              </a:effectLst>
            </a:rPr>
            <a:t>, при </a:t>
          </a:r>
          <a:r>
            <a:rPr lang="ru-RU" sz="1600" b="0" i="0" dirty="0" err="1" smtClean="0">
              <a:solidFill>
                <a:schemeClr val="tx2"/>
              </a:solidFill>
              <a:effectLst>
                <a:outerShdw blurRad="38100" dist="38100" dir="2700000" algn="tl">
                  <a:srgbClr val="000000">
                    <a:alpha val="43137"/>
                  </a:srgbClr>
                </a:outerShdw>
              </a:effectLst>
            </a:rPr>
            <a:t>виконанні</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термінових</a:t>
          </a:r>
          <a:r>
            <a:rPr lang="ru-RU" sz="1600" b="0" i="0" dirty="0" smtClean="0">
              <a:solidFill>
                <a:schemeClr val="tx2"/>
              </a:solidFill>
              <a:effectLst>
                <a:outerShdw blurRad="38100" dist="38100" dir="2700000" algn="tl">
                  <a:srgbClr val="000000">
                    <a:alpha val="43137"/>
                  </a:srgbClr>
                </a:outerShdw>
              </a:effectLst>
            </a:rPr>
            <a:t>, особливо </a:t>
          </a:r>
          <a:r>
            <a:rPr lang="ru-RU" sz="1600" b="0" i="0" dirty="0" err="1" smtClean="0">
              <a:solidFill>
                <a:schemeClr val="tx2"/>
              </a:solidFill>
              <a:effectLst>
                <a:outerShdw blurRad="38100" dist="38100" dir="2700000" algn="tl">
                  <a:srgbClr val="000000">
                    <a:alpha val="43137"/>
                  </a:srgbClr>
                </a:outerShdw>
              </a:effectLst>
            </a:rPr>
            <a:t>важливих</a:t>
          </a:r>
          <a:r>
            <a:rPr lang="ru-RU" sz="1600" b="0" i="0" dirty="0" smtClean="0">
              <a:solidFill>
                <a:schemeClr val="tx2"/>
              </a:solidFill>
              <a:effectLst>
                <a:outerShdw blurRad="38100" dist="38100" dir="2700000" algn="tl">
                  <a:srgbClr val="000000">
                    <a:alpha val="43137"/>
                  </a:srgbClr>
                </a:outerShdw>
              </a:effectLst>
            </a:rPr>
            <a:t> </a:t>
          </a:r>
          <a:r>
            <a:rPr lang="ru-RU" sz="1600" b="0" i="0" dirty="0" err="1" smtClean="0">
              <a:solidFill>
                <a:schemeClr val="tx2"/>
              </a:solidFill>
              <a:effectLst>
                <a:outerShdw blurRad="38100" dist="38100" dir="2700000" algn="tl">
                  <a:srgbClr val="000000">
                    <a:alpha val="43137"/>
                  </a:srgbClr>
                </a:outerShdw>
              </a:effectLst>
            </a:rPr>
            <a:t>замовлень</a:t>
          </a:r>
          <a:r>
            <a:rPr lang="ru-RU" sz="1600" b="0" i="0" dirty="0" smtClean="0">
              <a:solidFill>
                <a:schemeClr val="tx2"/>
              </a:solidFill>
              <a:effectLst>
                <a:outerShdw blurRad="38100" dist="38100" dir="2700000" algn="tl">
                  <a:srgbClr val="000000">
                    <a:alpha val="43137"/>
                  </a:srgbClr>
                </a:outerShdw>
              </a:effectLst>
            </a:rPr>
            <a:t>, при </a:t>
          </a:r>
          <a:r>
            <a:rPr lang="ru-RU" sz="1600" b="0" i="0" dirty="0" err="1" smtClean="0">
              <a:solidFill>
                <a:schemeClr val="tx2"/>
              </a:solidFill>
              <a:effectLst>
                <a:outerShdw blurRad="38100" dist="38100" dir="2700000" algn="tl">
                  <a:srgbClr val="000000">
                    <a:alpha val="43137"/>
                  </a:srgbClr>
                </a:outerShdw>
              </a:effectLst>
            </a:rPr>
            <a:t>впровадженні</a:t>
          </a:r>
          <a:r>
            <a:rPr lang="ru-RU" sz="1600" b="0" i="0" dirty="0" smtClean="0">
              <a:solidFill>
                <a:schemeClr val="tx2"/>
              </a:solidFill>
              <a:effectLst>
                <a:outerShdw blurRad="38100" dist="38100" dir="2700000" algn="tl">
                  <a:srgbClr val="000000">
                    <a:alpha val="43137"/>
                  </a:srgbClr>
                </a:outerShdw>
              </a:effectLst>
            </a:rPr>
            <a:t> нового </a:t>
          </a:r>
          <a:r>
            <a:rPr lang="ru-RU" sz="1600" b="0" i="0" dirty="0" err="1" smtClean="0">
              <a:solidFill>
                <a:schemeClr val="tx2"/>
              </a:solidFill>
              <a:effectLst>
                <a:outerShdw blurRad="38100" dist="38100" dir="2700000" algn="tl">
                  <a:srgbClr val="000000">
                    <a:alpha val="43137"/>
                  </a:srgbClr>
                </a:outerShdw>
              </a:effectLst>
            </a:rPr>
            <a:t>обладнання</a:t>
          </a:r>
          <a:r>
            <a:rPr lang="ru-RU" sz="1600" b="0" i="0" dirty="0" smtClean="0">
              <a:solidFill>
                <a:schemeClr val="tx2"/>
              </a:solidFill>
              <a:effectLst>
                <a:outerShdw blurRad="38100" dist="38100" dir="2700000" algn="tl">
                  <a:srgbClr val="000000">
                    <a:alpha val="43137"/>
                  </a:srgbClr>
                </a:outerShdw>
              </a:effectLst>
            </a:rPr>
            <a:t> на </a:t>
          </a:r>
          <a:r>
            <a:rPr lang="ru-RU" sz="1600" b="0" i="0" dirty="0" err="1" smtClean="0">
              <a:solidFill>
                <a:schemeClr val="tx2"/>
              </a:solidFill>
              <a:effectLst>
                <a:outerShdw blurRad="38100" dist="38100" dir="2700000" algn="tl">
                  <a:srgbClr val="000000">
                    <a:alpha val="43137"/>
                  </a:srgbClr>
                </a:outerShdw>
              </a:effectLst>
            </a:rPr>
            <a:t>підприємстві</a:t>
          </a:r>
          <a:r>
            <a:rPr lang="ru-RU" sz="1600" b="0" i="0" dirty="0" smtClean="0">
              <a:solidFill>
                <a:schemeClr val="tx2"/>
              </a:solidFill>
              <a:effectLst>
                <a:outerShdw blurRad="38100" dist="38100" dir="2700000" algn="tl">
                  <a:srgbClr val="000000">
                    <a:alpha val="43137"/>
                  </a:srgbClr>
                </a:outerShdw>
              </a:effectLst>
            </a:rPr>
            <a:t>.</a:t>
          </a:r>
          <a:endParaRPr lang="en-US" sz="1600" dirty="0">
            <a:solidFill>
              <a:schemeClr val="tx2"/>
            </a:solidFill>
            <a:effectLst>
              <a:outerShdw blurRad="38100" dist="38100" dir="2700000" algn="tl">
                <a:srgbClr val="000000">
                  <a:alpha val="43137"/>
                </a:srgbClr>
              </a:outerShdw>
            </a:effectLst>
          </a:endParaRPr>
        </a:p>
      </dgm:t>
    </dgm:pt>
    <dgm:pt modelId="{72C65342-777B-4CF4-A152-DA70D9D3A7FB}" type="parTrans" cxnId="{4BF16191-3FB9-4CC6-AD12-A0611D49DB2F}">
      <dgm:prSet/>
      <dgm:spPr/>
      <dgm:t>
        <a:bodyPr/>
        <a:lstStyle/>
        <a:p>
          <a:endParaRPr lang="ru-RU"/>
        </a:p>
      </dgm:t>
    </dgm:pt>
    <dgm:pt modelId="{2D244936-BEF7-4786-BC57-0031973AA15F}" type="sibTrans" cxnId="{4BF16191-3FB9-4CC6-AD12-A0611D49DB2F}">
      <dgm:prSet/>
      <dgm:spPr/>
      <dgm:t>
        <a:bodyPr/>
        <a:lstStyle/>
        <a:p>
          <a:endParaRPr lang="ru-RU"/>
        </a:p>
      </dgm:t>
    </dgm:pt>
    <dgm:pt modelId="{1F4B71AB-0832-4E03-B70D-5E00654017AA}" type="pres">
      <dgm:prSet presAssocID="{FCAAA645-2B40-4281-B895-92D74611C71C}" presName="rootnode" presStyleCnt="0">
        <dgm:presLayoutVars>
          <dgm:chMax/>
          <dgm:chPref/>
          <dgm:dir/>
          <dgm:animLvl val="lvl"/>
        </dgm:presLayoutVars>
      </dgm:prSet>
      <dgm:spPr/>
      <dgm:t>
        <a:bodyPr/>
        <a:lstStyle/>
        <a:p>
          <a:endParaRPr lang="ru-RU"/>
        </a:p>
      </dgm:t>
    </dgm:pt>
    <dgm:pt modelId="{E344B5D9-A443-4465-9D10-122191C981D2}" type="pres">
      <dgm:prSet presAssocID="{EF48FEE1-6378-43A2-89A3-B2AB0358AA4B}" presName="composite" presStyleCnt="0"/>
      <dgm:spPr/>
    </dgm:pt>
    <dgm:pt modelId="{4CB31E66-58E4-4153-BE79-D32C21E4CB4D}" type="pres">
      <dgm:prSet presAssocID="{EF48FEE1-6378-43A2-89A3-B2AB0358AA4B}" presName="bentUpArrow1" presStyleLbl="alignImgPlace1" presStyleIdx="0" presStyleCnt="1"/>
      <dgm:spPr/>
    </dgm:pt>
    <dgm:pt modelId="{AAE18D15-AFE6-43B1-B782-F231A8B4F140}" type="pres">
      <dgm:prSet presAssocID="{EF48FEE1-6378-43A2-89A3-B2AB0358AA4B}" presName="ParentText" presStyleLbl="node1" presStyleIdx="0" presStyleCnt="2" custScaleX="177368" custScaleY="90134" custLinFactNeighborX="-25769" custLinFactNeighborY="4602">
        <dgm:presLayoutVars>
          <dgm:chMax val="1"/>
          <dgm:chPref val="1"/>
          <dgm:bulletEnabled val="1"/>
        </dgm:presLayoutVars>
      </dgm:prSet>
      <dgm:spPr/>
      <dgm:t>
        <a:bodyPr/>
        <a:lstStyle/>
        <a:p>
          <a:endParaRPr lang="ru-RU"/>
        </a:p>
      </dgm:t>
    </dgm:pt>
    <dgm:pt modelId="{1B9D1FD6-C6FB-43B2-B90E-87A93608CC57}" type="pres">
      <dgm:prSet presAssocID="{EF48FEE1-6378-43A2-89A3-B2AB0358AA4B}" presName="ChildText" presStyleLbl="revTx" presStyleIdx="0" presStyleCnt="1">
        <dgm:presLayoutVars>
          <dgm:chMax val="0"/>
          <dgm:chPref val="0"/>
          <dgm:bulletEnabled val="1"/>
        </dgm:presLayoutVars>
      </dgm:prSet>
      <dgm:spPr/>
    </dgm:pt>
    <dgm:pt modelId="{860826E6-9E0A-4A7B-8235-7263410CC1CE}" type="pres">
      <dgm:prSet presAssocID="{229D515B-6EED-445C-A68C-B30292AD3FF3}" presName="sibTrans" presStyleCnt="0"/>
      <dgm:spPr/>
    </dgm:pt>
    <dgm:pt modelId="{FDDD8AFB-2A1F-4561-9DED-BB09B4A271ED}" type="pres">
      <dgm:prSet presAssocID="{E7DD39EC-479D-4275-B8D3-27CBD1C954A4}" presName="composite" presStyleCnt="0"/>
      <dgm:spPr/>
    </dgm:pt>
    <dgm:pt modelId="{1F470EDC-D4A9-4829-A8B7-DAF6B1C2B69F}" type="pres">
      <dgm:prSet presAssocID="{E7DD39EC-479D-4275-B8D3-27CBD1C954A4}" presName="ParentText" presStyleLbl="node1" presStyleIdx="1" presStyleCnt="2" custScaleX="159178" custLinFactNeighborX="7863" custLinFactNeighborY="484">
        <dgm:presLayoutVars>
          <dgm:chMax val="1"/>
          <dgm:chPref val="1"/>
          <dgm:bulletEnabled val="1"/>
        </dgm:presLayoutVars>
      </dgm:prSet>
      <dgm:spPr/>
      <dgm:t>
        <a:bodyPr/>
        <a:lstStyle/>
        <a:p>
          <a:endParaRPr lang="ru-RU"/>
        </a:p>
      </dgm:t>
    </dgm:pt>
  </dgm:ptLst>
  <dgm:cxnLst>
    <dgm:cxn modelId="{ADE5884F-8FE3-498F-978B-7E1E2F35D80D}" type="presOf" srcId="{EF48FEE1-6378-43A2-89A3-B2AB0358AA4B}" destId="{AAE18D15-AFE6-43B1-B782-F231A8B4F140}" srcOrd="0" destOrd="0" presId="urn:microsoft.com/office/officeart/2005/8/layout/StepDownProcess"/>
    <dgm:cxn modelId="{697E8A8D-BA9D-42B5-9E5A-BBC7D69D99CF}" type="presOf" srcId="{FCAAA645-2B40-4281-B895-92D74611C71C}" destId="{1F4B71AB-0832-4E03-B70D-5E00654017AA}" srcOrd="0" destOrd="0" presId="urn:microsoft.com/office/officeart/2005/8/layout/StepDownProcess"/>
    <dgm:cxn modelId="{7FA7D2A8-F457-4DFE-A4B4-618619815FB2}" srcId="{FCAAA645-2B40-4281-B895-92D74611C71C}" destId="{EF48FEE1-6378-43A2-89A3-B2AB0358AA4B}" srcOrd="0" destOrd="0" parTransId="{3501D2EC-526D-4BBE-8FAD-CE116B8A9372}" sibTransId="{229D515B-6EED-445C-A68C-B30292AD3FF3}"/>
    <dgm:cxn modelId="{87595D38-3D85-4984-98A4-1A12C88362AE}" type="presOf" srcId="{E7DD39EC-479D-4275-B8D3-27CBD1C954A4}" destId="{1F470EDC-D4A9-4829-A8B7-DAF6B1C2B69F}" srcOrd="0" destOrd="0" presId="urn:microsoft.com/office/officeart/2005/8/layout/StepDownProcess"/>
    <dgm:cxn modelId="{4BF16191-3FB9-4CC6-AD12-A0611D49DB2F}" srcId="{FCAAA645-2B40-4281-B895-92D74611C71C}" destId="{E7DD39EC-479D-4275-B8D3-27CBD1C954A4}" srcOrd="1" destOrd="0" parTransId="{72C65342-777B-4CF4-A152-DA70D9D3A7FB}" sibTransId="{2D244936-BEF7-4786-BC57-0031973AA15F}"/>
    <dgm:cxn modelId="{048574A4-8719-4854-A0A3-EB1A71A72F80}" type="presParOf" srcId="{1F4B71AB-0832-4E03-B70D-5E00654017AA}" destId="{E344B5D9-A443-4465-9D10-122191C981D2}" srcOrd="0" destOrd="0" presId="urn:microsoft.com/office/officeart/2005/8/layout/StepDownProcess"/>
    <dgm:cxn modelId="{F9A5CDB5-43DA-4BA5-B16E-728F6FB1D155}" type="presParOf" srcId="{E344B5D9-A443-4465-9D10-122191C981D2}" destId="{4CB31E66-58E4-4153-BE79-D32C21E4CB4D}" srcOrd="0" destOrd="0" presId="urn:microsoft.com/office/officeart/2005/8/layout/StepDownProcess"/>
    <dgm:cxn modelId="{B1437757-597D-407E-BF54-AD2EF02DF65B}" type="presParOf" srcId="{E344B5D9-A443-4465-9D10-122191C981D2}" destId="{AAE18D15-AFE6-43B1-B782-F231A8B4F140}" srcOrd="1" destOrd="0" presId="urn:microsoft.com/office/officeart/2005/8/layout/StepDownProcess"/>
    <dgm:cxn modelId="{11F6A881-E56D-40D8-A223-060B8314F7FA}" type="presParOf" srcId="{E344B5D9-A443-4465-9D10-122191C981D2}" destId="{1B9D1FD6-C6FB-43B2-B90E-87A93608CC57}" srcOrd="2" destOrd="0" presId="urn:microsoft.com/office/officeart/2005/8/layout/StepDownProcess"/>
    <dgm:cxn modelId="{A5123692-47F2-477B-9E49-610ED138AFBD}" type="presParOf" srcId="{1F4B71AB-0832-4E03-B70D-5E00654017AA}" destId="{860826E6-9E0A-4A7B-8235-7263410CC1CE}" srcOrd="1" destOrd="0" presId="urn:microsoft.com/office/officeart/2005/8/layout/StepDownProcess"/>
    <dgm:cxn modelId="{39EF2DAE-C861-43D3-8114-5EC8859D6CE7}" type="presParOf" srcId="{1F4B71AB-0832-4E03-B70D-5E00654017AA}" destId="{FDDD8AFB-2A1F-4561-9DED-BB09B4A271ED}" srcOrd="2" destOrd="0" presId="urn:microsoft.com/office/officeart/2005/8/layout/StepDownProcess"/>
    <dgm:cxn modelId="{D2E664C3-394D-4F86-9C66-51A9DB972F9B}" type="presParOf" srcId="{FDDD8AFB-2A1F-4561-9DED-BB09B4A271ED}" destId="{1F470EDC-D4A9-4829-A8B7-DAF6B1C2B69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60F863-58E8-4ECE-B784-5BD8861C0DB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uk-UA"/>
        </a:p>
      </dgm:t>
    </dgm:pt>
    <dgm:pt modelId="{A2601E73-436D-449D-94F9-C54F1AD930CB}">
      <dgm:prSet phldrT="[Текст]" custT="1"/>
      <dgm:spPr>
        <a:solidFill>
          <a:schemeClr val="accent2">
            <a:lumMod val="40000"/>
            <a:lumOff val="60000"/>
            <a:alpha val="90000"/>
          </a:schemeClr>
        </a:solidFill>
        <a:ln>
          <a:solidFill>
            <a:schemeClr val="tx1"/>
          </a:solidFill>
        </a:ln>
      </dgm:spPr>
      <dgm:t>
        <a:bodyPr/>
        <a:lstStyle/>
        <a:p>
          <a:r>
            <a:rPr lang="uk-UA" sz="2400" b="1" dirty="0" smtClean="0"/>
            <a:t>Форми виплати заробітної плати</a:t>
          </a:r>
          <a:endParaRPr lang="uk-UA" sz="2400" b="1" dirty="0"/>
        </a:p>
      </dgm:t>
    </dgm:pt>
    <dgm:pt modelId="{0276DF77-1D15-43D1-A73C-00C99EC85E2F}" type="parTrans" cxnId="{905462C7-4069-4466-BBC1-9C618C306081}">
      <dgm:prSet/>
      <dgm:spPr/>
      <dgm:t>
        <a:bodyPr/>
        <a:lstStyle/>
        <a:p>
          <a:endParaRPr lang="uk-UA"/>
        </a:p>
      </dgm:t>
    </dgm:pt>
    <dgm:pt modelId="{C586EADC-8870-427D-955D-DE2DA52C5BCA}" type="sibTrans" cxnId="{905462C7-4069-4466-BBC1-9C618C306081}">
      <dgm:prSet/>
      <dgm:spPr/>
      <dgm:t>
        <a:bodyPr/>
        <a:lstStyle/>
        <a:p>
          <a:endParaRPr lang="uk-UA"/>
        </a:p>
      </dgm:t>
    </dgm:pt>
    <dgm:pt modelId="{A1583CA6-00D9-4731-80DE-8CAF4E289FEB}">
      <dgm:prSet phldrT="[Текст]"/>
      <dgm:spPr>
        <a:solidFill>
          <a:schemeClr val="accent2">
            <a:lumMod val="40000"/>
            <a:lumOff val="60000"/>
            <a:alpha val="90000"/>
          </a:schemeClr>
        </a:solidFill>
        <a:ln>
          <a:solidFill>
            <a:schemeClr val="tx1"/>
          </a:solidFill>
        </a:ln>
      </dgm:spPr>
      <dgm:t>
        <a:bodyPr/>
        <a:lstStyle/>
        <a:p>
          <a:r>
            <a:rPr lang="uk-UA" b="1" dirty="0" smtClean="0"/>
            <a:t>готівкова</a:t>
          </a:r>
          <a:endParaRPr lang="uk-UA" b="1" dirty="0"/>
        </a:p>
      </dgm:t>
    </dgm:pt>
    <dgm:pt modelId="{F36CC56E-75EC-4692-8E2D-3F8CB6BC2DC8}" type="parTrans" cxnId="{77F53B16-D03E-4192-8593-1917CF5B851D}">
      <dgm:prSet/>
      <dgm:spPr>
        <a:ln>
          <a:solidFill>
            <a:schemeClr val="tx1"/>
          </a:solidFill>
        </a:ln>
      </dgm:spPr>
      <dgm:t>
        <a:bodyPr/>
        <a:lstStyle/>
        <a:p>
          <a:endParaRPr lang="uk-UA"/>
        </a:p>
      </dgm:t>
    </dgm:pt>
    <dgm:pt modelId="{C8129F57-1DD0-45CC-AB83-E4FD1B4B2389}" type="sibTrans" cxnId="{77F53B16-D03E-4192-8593-1917CF5B851D}">
      <dgm:prSet/>
      <dgm:spPr/>
      <dgm:t>
        <a:bodyPr/>
        <a:lstStyle/>
        <a:p>
          <a:endParaRPr lang="uk-UA"/>
        </a:p>
      </dgm:t>
    </dgm:pt>
    <dgm:pt modelId="{310655D9-3DB6-4382-A187-E291499CC258}">
      <dgm:prSet phldrT="[Текст]"/>
      <dgm:spPr>
        <a:solidFill>
          <a:schemeClr val="accent2">
            <a:lumMod val="40000"/>
            <a:lumOff val="60000"/>
            <a:alpha val="90000"/>
          </a:schemeClr>
        </a:solidFill>
        <a:ln>
          <a:solidFill>
            <a:schemeClr val="tx1"/>
          </a:solidFill>
        </a:ln>
      </dgm:spPr>
      <dgm:t>
        <a:bodyPr/>
        <a:lstStyle/>
        <a:p>
          <a:r>
            <a:rPr lang="uk-UA" b="1" dirty="0" smtClean="0"/>
            <a:t>за місцем роботи</a:t>
          </a:r>
          <a:endParaRPr lang="uk-UA" b="1" dirty="0"/>
        </a:p>
      </dgm:t>
    </dgm:pt>
    <dgm:pt modelId="{5C8C73B8-92F6-4476-814E-EB386BFFE8A6}" type="parTrans" cxnId="{2D98B562-4D55-44B6-B9CE-0729FC875979}">
      <dgm:prSet/>
      <dgm:spPr>
        <a:ln>
          <a:solidFill>
            <a:schemeClr val="tx1"/>
          </a:solidFill>
        </a:ln>
      </dgm:spPr>
      <dgm:t>
        <a:bodyPr/>
        <a:lstStyle/>
        <a:p>
          <a:endParaRPr lang="uk-UA"/>
        </a:p>
      </dgm:t>
    </dgm:pt>
    <dgm:pt modelId="{6F5D7B2D-CFBF-4CDF-B050-A7371BB4F546}" type="sibTrans" cxnId="{2D98B562-4D55-44B6-B9CE-0729FC875979}">
      <dgm:prSet/>
      <dgm:spPr/>
      <dgm:t>
        <a:bodyPr/>
        <a:lstStyle/>
        <a:p>
          <a:endParaRPr lang="uk-UA"/>
        </a:p>
      </dgm:t>
    </dgm:pt>
    <dgm:pt modelId="{65160B3E-CAEC-4395-85DD-A12BDC0A636D}">
      <dgm:prSet phldrT="[Текст]"/>
      <dgm:spPr>
        <a:solidFill>
          <a:schemeClr val="accent2">
            <a:lumMod val="40000"/>
            <a:lumOff val="60000"/>
            <a:alpha val="90000"/>
          </a:schemeClr>
        </a:solidFill>
        <a:ln>
          <a:solidFill>
            <a:schemeClr val="tx1"/>
          </a:solidFill>
        </a:ln>
      </dgm:spPr>
      <dgm:t>
        <a:bodyPr/>
        <a:lstStyle/>
        <a:p>
          <a:r>
            <a:rPr lang="uk-UA" b="1" dirty="0" smtClean="0"/>
            <a:t>натуральна</a:t>
          </a:r>
          <a:endParaRPr lang="uk-UA" b="1" dirty="0"/>
        </a:p>
      </dgm:t>
    </dgm:pt>
    <dgm:pt modelId="{E9D97AE4-7B7D-4F20-BF34-7A49B378EE97}" type="parTrans" cxnId="{ACB217D9-9CDC-4811-BCD5-766F4B8D32DC}">
      <dgm:prSet/>
      <dgm:spPr>
        <a:ln>
          <a:solidFill>
            <a:schemeClr val="tx1"/>
          </a:solidFill>
        </a:ln>
      </dgm:spPr>
      <dgm:t>
        <a:bodyPr/>
        <a:lstStyle/>
        <a:p>
          <a:endParaRPr lang="uk-UA"/>
        </a:p>
      </dgm:t>
    </dgm:pt>
    <dgm:pt modelId="{55D75C48-D460-4224-B2C8-670EED60444F}" type="sibTrans" cxnId="{ACB217D9-9CDC-4811-BCD5-766F4B8D32DC}">
      <dgm:prSet/>
      <dgm:spPr/>
      <dgm:t>
        <a:bodyPr/>
        <a:lstStyle/>
        <a:p>
          <a:endParaRPr lang="uk-UA"/>
        </a:p>
      </dgm:t>
    </dgm:pt>
    <dgm:pt modelId="{4819E3A1-2DDD-4097-98F7-5C3A1C70A702}">
      <dgm:prSet phldrT="[Текст]"/>
      <dgm:spPr>
        <a:solidFill>
          <a:schemeClr val="accent2">
            <a:lumMod val="40000"/>
            <a:lumOff val="60000"/>
            <a:alpha val="90000"/>
          </a:schemeClr>
        </a:solidFill>
        <a:ln>
          <a:solidFill>
            <a:schemeClr val="tx1"/>
          </a:solidFill>
        </a:ln>
      </dgm:spPr>
      <dgm:t>
        <a:bodyPr/>
        <a:lstStyle/>
        <a:p>
          <a:r>
            <a:rPr lang="uk-UA" b="1" dirty="0" smtClean="0"/>
            <a:t>безготівкова</a:t>
          </a:r>
          <a:endParaRPr lang="uk-UA" b="1" dirty="0"/>
        </a:p>
      </dgm:t>
    </dgm:pt>
    <dgm:pt modelId="{3C96DB0D-887B-45AD-8D96-4B623DB535FC}" type="parTrans" cxnId="{AA5A218D-BE31-47A5-8880-F3F3CDC2B425}">
      <dgm:prSet/>
      <dgm:spPr>
        <a:ln>
          <a:solidFill>
            <a:schemeClr val="tx1"/>
          </a:solidFill>
        </a:ln>
      </dgm:spPr>
      <dgm:t>
        <a:bodyPr/>
        <a:lstStyle/>
        <a:p>
          <a:endParaRPr lang="uk-UA"/>
        </a:p>
      </dgm:t>
    </dgm:pt>
    <dgm:pt modelId="{17B67A59-666A-4A2A-9D4B-1ECC2CE61EA4}" type="sibTrans" cxnId="{AA5A218D-BE31-47A5-8880-F3F3CDC2B425}">
      <dgm:prSet/>
      <dgm:spPr/>
      <dgm:t>
        <a:bodyPr/>
        <a:lstStyle/>
        <a:p>
          <a:endParaRPr lang="uk-UA"/>
        </a:p>
      </dgm:t>
    </dgm:pt>
    <dgm:pt modelId="{7492B7E6-F0A8-4A57-849B-C808D73D6E25}">
      <dgm:prSet phldrT="[Текст]"/>
      <dgm:spPr>
        <a:solidFill>
          <a:schemeClr val="accent2">
            <a:lumMod val="40000"/>
            <a:lumOff val="60000"/>
            <a:alpha val="90000"/>
          </a:schemeClr>
        </a:solidFill>
        <a:ln>
          <a:solidFill>
            <a:schemeClr val="tx1"/>
          </a:solidFill>
        </a:ln>
      </dgm:spPr>
      <dgm:t>
        <a:bodyPr/>
        <a:lstStyle/>
        <a:p>
          <a:r>
            <a:rPr lang="uk-UA" b="1" dirty="0" smtClean="0"/>
            <a:t>за особистою заявою працівника</a:t>
          </a:r>
          <a:endParaRPr lang="uk-UA" b="1" dirty="0"/>
        </a:p>
      </dgm:t>
    </dgm:pt>
    <dgm:pt modelId="{77682DAB-CF38-46C4-8719-25D8ED6F6D65}" type="parTrans" cxnId="{DAC0AAD7-1045-43C4-B60E-94C2D98DF790}">
      <dgm:prSet/>
      <dgm:spPr>
        <a:ln>
          <a:solidFill>
            <a:schemeClr val="tx1"/>
          </a:solidFill>
        </a:ln>
      </dgm:spPr>
      <dgm:t>
        <a:bodyPr/>
        <a:lstStyle/>
        <a:p>
          <a:endParaRPr lang="uk-UA"/>
        </a:p>
      </dgm:t>
    </dgm:pt>
    <dgm:pt modelId="{248A8585-98B9-4FB5-8BC2-C2EF31FDD2DC}" type="sibTrans" cxnId="{DAC0AAD7-1045-43C4-B60E-94C2D98DF790}">
      <dgm:prSet/>
      <dgm:spPr/>
      <dgm:t>
        <a:bodyPr/>
        <a:lstStyle/>
        <a:p>
          <a:endParaRPr lang="uk-UA"/>
        </a:p>
      </dgm:t>
    </dgm:pt>
    <dgm:pt modelId="{54038489-ED01-48FA-8E7F-57B7556CD89C}">
      <dgm:prSet phldrT="[Текст]"/>
      <dgm:spPr>
        <a:solidFill>
          <a:schemeClr val="accent2">
            <a:lumMod val="40000"/>
            <a:lumOff val="60000"/>
            <a:alpha val="90000"/>
          </a:schemeClr>
        </a:solidFill>
        <a:ln>
          <a:solidFill>
            <a:schemeClr val="tx1"/>
          </a:solidFill>
        </a:ln>
      </dgm:spPr>
      <dgm:t>
        <a:bodyPr/>
        <a:lstStyle/>
        <a:p>
          <a:r>
            <a:rPr lang="uk-UA" b="1" dirty="0" smtClean="0"/>
            <a:t>крім товарів, перелік яких визначається КМУ</a:t>
          </a:r>
          <a:endParaRPr lang="uk-UA" b="1" dirty="0"/>
        </a:p>
      </dgm:t>
    </dgm:pt>
    <dgm:pt modelId="{31C6A2F5-77CF-478B-8D53-49F5FC83C2AF}" type="parTrans" cxnId="{137A3165-C8D1-4422-A287-A90D4EA5A66A}">
      <dgm:prSet/>
      <dgm:spPr>
        <a:ln>
          <a:solidFill>
            <a:schemeClr val="tx1"/>
          </a:solidFill>
        </a:ln>
      </dgm:spPr>
      <dgm:t>
        <a:bodyPr/>
        <a:lstStyle/>
        <a:p>
          <a:endParaRPr lang="uk-UA"/>
        </a:p>
      </dgm:t>
    </dgm:pt>
    <dgm:pt modelId="{3C4DEF58-3C27-4444-9329-A30102E9778A}" type="sibTrans" cxnId="{137A3165-C8D1-4422-A287-A90D4EA5A66A}">
      <dgm:prSet/>
      <dgm:spPr/>
      <dgm:t>
        <a:bodyPr/>
        <a:lstStyle/>
        <a:p>
          <a:endParaRPr lang="uk-UA"/>
        </a:p>
      </dgm:t>
    </dgm:pt>
    <dgm:pt modelId="{29EB6735-1961-41FF-8A31-1AA05DF782D6}">
      <dgm:prSet phldrT="[Текст]"/>
      <dgm:spPr>
        <a:solidFill>
          <a:schemeClr val="accent2">
            <a:lumMod val="40000"/>
            <a:lumOff val="60000"/>
            <a:alpha val="90000"/>
          </a:schemeClr>
        </a:solidFill>
        <a:ln>
          <a:solidFill>
            <a:schemeClr val="tx1"/>
          </a:solidFill>
        </a:ln>
      </dgm:spPr>
      <dgm:t>
        <a:bodyPr/>
        <a:lstStyle/>
        <a:p>
          <a:r>
            <a:rPr lang="uk-UA" b="1" dirty="0" smtClean="0"/>
            <a:t>у випадках, визначених колективним договором</a:t>
          </a:r>
          <a:endParaRPr lang="uk-UA" b="1" dirty="0"/>
        </a:p>
      </dgm:t>
    </dgm:pt>
    <dgm:pt modelId="{A482B95C-31B1-4797-95F6-FD6F1F268E3A}" type="parTrans" cxnId="{788EA3C3-EED3-490F-A462-7DAA91162CED}">
      <dgm:prSet/>
      <dgm:spPr>
        <a:ln>
          <a:solidFill>
            <a:schemeClr val="tx1"/>
          </a:solidFill>
        </a:ln>
      </dgm:spPr>
      <dgm:t>
        <a:bodyPr/>
        <a:lstStyle/>
        <a:p>
          <a:endParaRPr lang="uk-UA"/>
        </a:p>
      </dgm:t>
    </dgm:pt>
    <dgm:pt modelId="{68C53EBB-D9DD-4DBE-918C-4575F5642152}" type="sibTrans" cxnId="{788EA3C3-EED3-490F-A462-7DAA91162CED}">
      <dgm:prSet/>
      <dgm:spPr/>
      <dgm:t>
        <a:bodyPr/>
        <a:lstStyle/>
        <a:p>
          <a:endParaRPr lang="uk-UA"/>
        </a:p>
      </dgm:t>
    </dgm:pt>
    <dgm:pt modelId="{500281C4-2042-4771-97A1-BA1E7DF718EB}">
      <dgm:prSet phldrT="[Текст]"/>
      <dgm:spPr>
        <a:solidFill>
          <a:schemeClr val="accent2">
            <a:lumMod val="40000"/>
            <a:lumOff val="60000"/>
            <a:alpha val="90000"/>
          </a:schemeClr>
        </a:solidFill>
        <a:ln>
          <a:solidFill>
            <a:schemeClr val="tx1"/>
          </a:solidFill>
        </a:ln>
      </dgm:spPr>
      <dgm:t>
        <a:bodyPr/>
        <a:lstStyle/>
        <a:p>
          <a:r>
            <a:rPr lang="uk-UA" b="1" dirty="0" smtClean="0"/>
            <a:t>не більше 30 % заробітної плати</a:t>
          </a:r>
          <a:endParaRPr lang="uk-UA" b="1" dirty="0"/>
        </a:p>
      </dgm:t>
    </dgm:pt>
    <dgm:pt modelId="{255481DA-F0D3-47B4-B217-083513A8482C}" type="parTrans" cxnId="{57BF0DBE-3411-4DB2-9F0B-EC4A5AFC4795}">
      <dgm:prSet/>
      <dgm:spPr>
        <a:ln>
          <a:solidFill>
            <a:schemeClr val="tx1"/>
          </a:solidFill>
        </a:ln>
      </dgm:spPr>
      <dgm:t>
        <a:bodyPr/>
        <a:lstStyle/>
        <a:p>
          <a:endParaRPr lang="uk-UA"/>
        </a:p>
      </dgm:t>
    </dgm:pt>
    <dgm:pt modelId="{A2222A60-7801-43D9-A7D2-0DA0E622D206}" type="sibTrans" cxnId="{57BF0DBE-3411-4DB2-9F0B-EC4A5AFC4795}">
      <dgm:prSet/>
      <dgm:spPr/>
      <dgm:t>
        <a:bodyPr/>
        <a:lstStyle/>
        <a:p>
          <a:endParaRPr lang="uk-UA"/>
        </a:p>
      </dgm:t>
    </dgm:pt>
    <dgm:pt modelId="{C9FCB587-CD2F-44B3-A767-9ACE2FB9503C}" type="pres">
      <dgm:prSet presAssocID="{FE60F863-58E8-4ECE-B784-5BD8861C0DB3}" presName="hierChild1" presStyleCnt="0">
        <dgm:presLayoutVars>
          <dgm:chPref val="1"/>
          <dgm:dir/>
          <dgm:animOne val="branch"/>
          <dgm:animLvl val="lvl"/>
          <dgm:resizeHandles/>
        </dgm:presLayoutVars>
      </dgm:prSet>
      <dgm:spPr/>
      <dgm:t>
        <a:bodyPr/>
        <a:lstStyle/>
        <a:p>
          <a:endParaRPr lang="ru-RU"/>
        </a:p>
      </dgm:t>
    </dgm:pt>
    <dgm:pt modelId="{41CC6CE8-B657-4516-91C8-D68EF0208E01}" type="pres">
      <dgm:prSet presAssocID="{A2601E73-436D-449D-94F9-C54F1AD930CB}" presName="hierRoot1" presStyleCnt="0"/>
      <dgm:spPr/>
    </dgm:pt>
    <dgm:pt modelId="{40C5658B-230B-4B70-AB73-C48957809ED8}" type="pres">
      <dgm:prSet presAssocID="{A2601E73-436D-449D-94F9-C54F1AD930CB}" presName="composite" presStyleCnt="0"/>
      <dgm:spPr/>
    </dgm:pt>
    <dgm:pt modelId="{46E1ADFE-3F5C-4677-9141-076B8CBD8162}" type="pres">
      <dgm:prSet presAssocID="{A2601E73-436D-449D-94F9-C54F1AD930CB}" presName="background" presStyleLbl="node0" presStyleIdx="0" presStyleCnt="1"/>
      <dgm:spPr>
        <a:solidFill>
          <a:schemeClr val="accent2">
            <a:lumMod val="75000"/>
          </a:schemeClr>
        </a:solidFill>
        <a:ln>
          <a:solidFill>
            <a:schemeClr val="tx1"/>
          </a:solidFill>
        </a:ln>
      </dgm:spPr>
      <dgm:t>
        <a:bodyPr/>
        <a:lstStyle/>
        <a:p>
          <a:endParaRPr lang="ru-RU"/>
        </a:p>
      </dgm:t>
    </dgm:pt>
    <dgm:pt modelId="{7416F41D-E701-4200-90F0-82FC5716E1EA}" type="pres">
      <dgm:prSet presAssocID="{A2601E73-436D-449D-94F9-C54F1AD930CB}" presName="text" presStyleLbl="fgAcc0" presStyleIdx="0" presStyleCnt="1" custScaleX="400051" custScaleY="64120">
        <dgm:presLayoutVars>
          <dgm:chPref val="3"/>
        </dgm:presLayoutVars>
      </dgm:prSet>
      <dgm:spPr/>
      <dgm:t>
        <a:bodyPr/>
        <a:lstStyle/>
        <a:p>
          <a:endParaRPr lang="ru-RU"/>
        </a:p>
      </dgm:t>
    </dgm:pt>
    <dgm:pt modelId="{50684B88-4498-4B1C-9461-ABC1328A497C}" type="pres">
      <dgm:prSet presAssocID="{A2601E73-436D-449D-94F9-C54F1AD930CB}" presName="hierChild2" presStyleCnt="0"/>
      <dgm:spPr/>
    </dgm:pt>
    <dgm:pt modelId="{B3BBB481-6DD1-4BDE-8EE6-B6A6BFF3CA25}" type="pres">
      <dgm:prSet presAssocID="{F36CC56E-75EC-4692-8E2D-3F8CB6BC2DC8}" presName="Name10" presStyleLbl="parChTrans1D2" presStyleIdx="0" presStyleCnt="3" custSzX="3424102"/>
      <dgm:spPr/>
      <dgm:t>
        <a:bodyPr/>
        <a:lstStyle/>
        <a:p>
          <a:endParaRPr lang="ru-RU"/>
        </a:p>
      </dgm:t>
    </dgm:pt>
    <dgm:pt modelId="{29F57333-CE86-42F1-8CE7-D0D51432719D}" type="pres">
      <dgm:prSet presAssocID="{A1583CA6-00D9-4731-80DE-8CAF4E289FEB}" presName="hierRoot2" presStyleCnt="0"/>
      <dgm:spPr/>
    </dgm:pt>
    <dgm:pt modelId="{1579333B-5D92-4E95-8337-627D022E18C5}" type="pres">
      <dgm:prSet presAssocID="{A1583CA6-00D9-4731-80DE-8CAF4E289FEB}" presName="composite2" presStyleCnt="0"/>
      <dgm:spPr/>
    </dgm:pt>
    <dgm:pt modelId="{82B1CA35-4850-499B-8E2E-DE045E0E3C3B}" type="pres">
      <dgm:prSet presAssocID="{A1583CA6-00D9-4731-80DE-8CAF4E289FEB}" presName="background2" presStyleLbl="node2" presStyleIdx="0" presStyleCnt="3"/>
      <dgm:spPr>
        <a:solidFill>
          <a:schemeClr val="accent2">
            <a:lumMod val="75000"/>
          </a:schemeClr>
        </a:solidFill>
        <a:ln>
          <a:solidFill>
            <a:schemeClr val="tx1"/>
          </a:solidFill>
        </a:ln>
      </dgm:spPr>
      <dgm:t>
        <a:bodyPr/>
        <a:lstStyle/>
        <a:p>
          <a:endParaRPr lang="ru-RU"/>
        </a:p>
      </dgm:t>
    </dgm:pt>
    <dgm:pt modelId="{9B1D7641-9A72-4043-9A47-6E4E4EA4F24D}" type="pres">
      <dgm:prSet presAssocID="{A1583CA6-00D9-4731-80DE-8CAF4E289FEB}" presName="text2" presStyleLbl="fgAcc2" presStyleIdx="0" presStyleCnt="3" custScaleX="148759" custScaleY="64120">
        <dgm:presLayoutVars>
          <dgm:chPref val="3"/>
        </dgm:presLayoutVars>
      </dgm:prSet>
      <dgm:spPr/>
      <dgm:t>
        <a:bodyPr/>
        <a:lstStyle/>
        <a:p>
          <a:endParaRPr lang="ru-RU"/>
        </a:p>
      </dgm:t>
    </dgm:pt>
    <dgm:pt modelId="{708CDCB7-06D8-4AD4-AFB4-04C6F976B22C}" type="pres">
      <dgm:prSet presAssocID="{A1583CA6-00D9-4731-80DE-8CAF4E289FEB}" presName="hierChild3" presStyleCnt="0"/>
      <dgm:spPr/>
    </dgm:pt>
    <dgm:pt modelId="{34B93AD0-EE67-4F93-9EBE-9175AC8FF9E2}" type="pres">
      <dgm:prSet presAssocID="{5C8C73B8-92F6-4476-814E-EB386BFFE8A6}" presName="Name17" presStyleLbl="parChTrans1D3" presStyleIdx="0" presStyleCnt="3" custSzX="136025"/>
      <dgm:spPr/>
      <dgm:t>
        <a:bodyPr/>
        <a:lstStyle/>
        <a:p>
          <a:endParaRPr lang="ru-RU"/>
        </a:p>
      </dgm:t>
    </dgm:pt>
    <dgm:pt modelId="{4DBDCAA4-DF86-4F89-B2DA-29768BA6BAC7}" type="pres">
      <dgm:prSet presAssocID="{310655D9-3DB6-4382-A187-E291499CC258}" presName="hierRoot3" presStyleCnt="0"/>
      <dgm:spPr/>
    </dgm:pt>
    <dgm:pt modelId="{AED4D632-DD08-4452-8FB7-599255E52697}" type="pres">
      <dgm:prSet presAssocID="{310655D9-3DB6-4382-A187-E291499CC258}" presName="composite3" presStyleCnt="0"/>
      <dgm:spPr/>
    </dgm:pt>
    <dgm:pt modelId="{77DB2F70-D65D-4BAD-A732-5D2FA5AF0863}" type="pres">
      <dgm:prSet presAssocID="{310655D9-3DB6-4382-A187-E291499CC258}" presName="background3" presStyleLbl="node3" presStyleIdx="0" presStyleCnt="3"/>
      <dgm:spPr>
        <a:solidFill>
          <a:schemeClr val="accent2">
            <a:lumMod val="75000"/>
          </a:schemeClr>
        </a:solidFill>
        <a:ln>
          <a:solidFill>
            <a:schemeClr val="tx1"/>
          </a:solidFill>
        </a:ln>
      </dgm:spPr>
      <dgm:t>
        <a:bodyPr/>
        <a:lstStyle/>
        <a:p>
          <a:endParaRPr lang="ru-RU"/>
        </a:p>
      </dgm:t>
    </dgm:pt>
    <dgm:pt modelId="{A0D333C8-FADD-4CC5-BF97-8F33AF8EB377}" type="pres">
      <dgm:prSet presAssocID="{310655D9-3DB6-4382-A187-E291499CC258}" presName="text3" presStyleLbl="fgAcc3" presStyleIdx="0" presStyleCnt="3" custScaleX="148759" custScaleY="140916">
        <dgm:presLayoutVars>
          <dgm:chPref val="3"/>
        </dgm:presLayoutVars>
      </dgm:prSet>
      <dgm:spPr/>
      <dgm:t>
        <a:bodyPr/>
        <a:lstStyle/>
        <a:p>
          <a:endParaRPr lang="ru-RU"/>
        </a:p>
      </dgm:t>
    </dgm:pt>
    <dgm:pt modelId="{CCC0EC93-53AF-4107-A249-822B55C50AA7}" type="pres">
      <dgm:prSet presAssocID="{310655D9-3DB6-4382-A187-E291499CC258}" presName="hierChild4" presStyleCnt="0"/>
      <dgm:spPr/>
    </dgm:pt>
    <dgm:pt modelId="{FB147E6E-D108-405A-8658-84B063677900}" type="pres">
      <dgm:prSet presAssocID="{E9D97AE4-7B7D-4F20-BF34-7A49B378EE97}" presName="Name10" presStyleLbl="parChTrans1D2" presStyleIdx="1" presStyleCnt="3" custSzX="136025"/>
      <dgm:spPr/>
      <dgm:t>
        <a:bodyPr/>
        <a:lstStyle/>
        <a:p>
          <a:endParaRPr lang="ru-RU"/>
        </a:p>
      </dgm:t>
    </dgm:pt>
    <dgm:pt modelId="{D710EF65-9071-4ABC-80D4-BA976F1B7588}" type="pres">
      <dgm:prSet presAssocID="{65160B3E-CAEC-4395-85DD-A12BDC0A636D}" presName="hierRoot2" presStyleCnt="0"/>
      <dgm:spPr/>
    </dgm:pt>
    <dgm:pt modelId="{9103CB1E-6D71-495F-B52E-E07BDB94FF55}" type="pres">
      <dgm:prSet presAssocID="{65160B3E-CAEC-4395-85DD-A12BDC0A636D}" presName="composite2" presStyleCnt="0"/>
      <dgm:spPr/>
    </dgm:pt>
    <dgm:pt modelId="{04D0838D-971C-4CEA-9BF7-25249FD56C6F}" type="pres">
      <dgm:prSet presAssocID="{65160B3E-CAEC-4395-85DD-A12BDC0A636D}" presName="background2" presStyleLbl="node2" presStyleIdx="1" presStyleCnt="3"/>
      <dgm:spPr>
        <a:solidFill>
          <a:schemeClr val="accent2">
            <a:lumMod val="75000"/>
          </a:schemeClr>
        </a:solidFill>
        <a:ln>
          <a:solidFill>
            <a:schemeClr val="tx1"/>
          </a:solidFill>
        </a:ln>
      </dgm:spPr>
      <dgm:t>
        <a:bodyPr/>
        <a:lstStyle/>
        <a:p>
          <a:endParaRPr lang="ru-RU"/>
        </a:p>
      </dgm:t>
    </dgm:pt>
    <dgm:pt modelId="{E1740D8A-1898-4023-ABAC-E6F275D410B1}" type="pres">
      <dgm:prSet presAssocID="{65160B3E-CAEC-4395-85DD-A12BDC0A636D}" presName="text2" presStyleLbl="fgAcc2" presStyleIdx="1" presStyleCnt="3" custScaleX="148759" custScaleY="64120">
        <dgm:presLayoutVars>
          <dgm:chPref val="3"/>
        </dgm:presLayoutVars>
      </dgm:prSet>
      <dgm:spPr/>
      <dgm:t>
        <a:bodyPr/>
        <a:lstStyle/>
        <a:p>
          <a:endParaRPr lang="ru-RU"/>
        </a:p>
      </dgm:t>
    </dgm:pt>
    <dgm:pt modelId="{8703DDE7-4F32-4EC6-8347-1FF60D292779}" type="pres">
      <dgm:prSet presAssocID="{65160B3E-CAEC-4395-85DD-A12BDC0A636D}" presName="hierChild3" presStyleCnt="0"/>
      <dgm:spPr/>
    </dgm:pt>
    <dgm:pt modelId="{E3DEAC3B-5802-48B1-82C3-F7F5A0080155}" type="pres">
      <dgm:prSet presAssocID="{A482B95C-31B1-4797-95F6-FD6F1F268E3A}" presName="Name17" presStyleLbl="parChTrans1D3" presStyleIdx="1" presStyleCnt="3" custSzX="136025"/>
      <dgm:spPr/>
      <dgm:t>
        <a:bodyPr/>
        <a:lstStyle/>
        <a:p>
          <a:endParaRPr lang="ru-RU"/>
        </a:p>
      </dgm:t>
    </dgm:pt>
    <dgm:pt modelId="{515D6512-CE06-45AA-8308-C7A437918679}" type="pres">
      <dgm:prSet presAssocID="{29EB6735-1961-41FF-8A31-1AA05DF782D6}" presName="hierRoot3" presStyleCnt="0"/>
      <dgm:spPr/>
    </dgm:pt>
    <dgm:pt modelId="{A3562DD1-B299-47EC-AA4A-7553AC847CAD}" type="pres">
      <dgm:prSet presAssocID="{29EB6735-1961-41FF-8A31-1AA05DF782D6}" presName="composite3" presStyleCnt="0"/>
      <dgm:spPr/>
    </dgm:pt>
    <dgm:pt modelId="{6A7875D2-B1E3-4457-8651-4C047B76497F}" type="pres">
      <dgm:prSet presAssocID="{29EB6735-1961-41FF-8A31-1AA05DF782D6}" presName="background3" presStyleLbl="node3" presStyleIdx="1" presStyleCnt="3"/>
      <dgm:spPr>
        <a:solidFill>
          <a:schemeClr val="accent2">
            <a:lumMod val="75000"/>
          </a:schemeClr>
        </a:solidFill>
        <a:ln>
          <a:solidFill>
            <a:schemeClr val="tx1"/>
          </a:solidFill>
        </a:ln>
      </dgm:spPr>
      <dgm:t>
        <a:bodyPr/>
        <a:lstStyle/>
        <a:p>
          <a:endParaRPr lang="ru-RU"/>
        </a:p>
      </dgm:t>
    </dgm:pt>
    <dgm:pt modelId="{575356DE-01EC-45B9-92AA-0B9C8DD77790}" type="pres">
      <dgm:prSet presAssocID="{29EB6735-1961-41FF-8A31-1AA05DF782D6}" presName="text3" presStyleLbl="fgAcc3" presStyleIdx="1" presStyleCnt="3" custScaleX="148759" custScaleY="140916">
        <dgm:presLayoutVars>
          <dgm:chPref val="3"/>
        </dgm:presLayoutVars>
      </dgm:prSet>
      <dgm:spPr/>
      <dgm:t>
        <a:bodyPr/>
        <a:lstStyle/>
        <a:p>
          <a:endParaRPr lang="ru-RU"/>
        </a:p>
      </dgm:t>
    </dgm:pt>
    <dgm:pt modelId="{EE5ACC78-A210-419B-B8B7-A208A44CA407}" type="pres">
      <dgm:prSet presAssocID="{29EB6735-1961-41FF-8A31-1AA05DF782D6}" presName="hierChild4" presStyleCnt="0"/>
      <dgm:spPr/>
    </dgm:pt>
    <dgm:pt modelId="{0E3A1114-E429-4982-9A18-81B58052263D}" type="pres">
      <dgm:prSet presAssocID="{255481DA-F0D3-47B4-B217-083513A8482C}" presName="Name23" presStyleLbl="parChTrans1D4" presStyleIdx="0" presStyleCnt="2" custSzX="1712051"/>
      <dgm:spPr/>
      <dgm:t>
        <a:bodyPr/>
        <a:lstStyle/>
        <a:p>
          <a:endParaRPr lang="ru-RU"/>
        </a:p>
      </dgm:t>
    </dgm:pt>
    <dgm:pt modelId="{A0B2114E-0C0C-4D74-AA49-7F58E294B775}" type="pres">
      <dgm:prSet presAssocID="{500281C4-2042-4771-97A1-BA1E7DF718EB}" presName="hierRoot4" presStyleCnt="0"/>
      <dgm:spPr/>
    </dgm:pt>
    <dgm:pt modelId="{353A6CEC-5AC4-4660-A850-7E8A155F5744}" type="pres">
      <dgm:prSet presAssocID="{500281C4-2042-4771-97A1-BA1E7DF718EB}" presName="composite4" presStyleCnt="0"/>
      <dgm:spPr/>
    </dgm:pt>
    <dgm:pt modelId="{25391F74-3422-4D40-9F22-ACD9FEE07B67}" type="pres">
      <dgm:prSet presAssocID="{500281C4-2042-4771-97A1-BA1E7DF718EB}" presName="background4" presStyleLbl="node4" presStyleIdx="0" presStyleCnt="2"/>
      <dgm:spPr>
        <a:solidFill>
          <a:schemeClr val="accent2">
            <a:lumMod val="75000"/>
          </a:schemeClr>
        </a:solidFill>
        <a:ln>
          <a:solidFill>
            <a:schemeClr val="tx1"/>
          </a:solidFill>
        </a:ln>
      </dgm:spPr>
      <dgm:t>
        <a:bodyPr/>
        <a:lstStyle/>
        <a:p>
          <a:endParaRPr lang="ru-RU"/>
        </a:p>
      </dgm:t>
    </dgm:pt>
    <dgm:pt modelId="{26093EC3-C0B6-4C0E-8D8D-8292EC10CE7C}" type="pres">
      <dgm:prSet presAssocID="{500281C4-2042-4771-97A1-BA1E7DF718EB}" presName="text4" presStyleLbl="fgAcc4" presStyleIdx="0" presStyleCnt="2" custScaleX="148759" custScaleY="140916">
        <dgm:presLayoutVars>
          <dgm:chPref val="3"/>
        </dgm:presLayoutVars>
      </dgm:prSet>
      <dgm:spPr/>
      <dgm:t>
        <a:bodyPr/>
        <a:lstStyle/>
        <a:p>
          <a:endParaRPr lang="ru-RU"/>
        </a:p>
      </dgm:t>
    </dgm:pt>
    <dgm:pt modelId="{9CCF8C41-1F93-4AB8-8D4C-A4A0407567FA}" type="pres">
      <dgm:prSet presAssocID="{500281C4-2042-4771-97A1-BA1E7DF718EB}" presName="hierChild5" presStyleCnt="0"/>
      <dgm:spPr/>
    </dgm:pt>
    <dgm:pt modelId="{3EEFE382-CFD9-4933-9BC0-E75306058ACE}" type="pres">
      <dgm:prSet presAssocID="{31C6A2F5-77CF-478B-8D53-49F5FC83C2AF}" presName="Name23" presStyleLbl="parChTrans1D4" presStyleIdx="1" presStyleCnt="2" custSzX="1712051"/>
      <dgm:spPr/>
      <dgm:t>
        <a:bodyPr/>
        <a:lstStyle/>
        <a:p>
          <a:endParaRPr lang="ru-RU"/>
        </a:p>
      </dgm:t>
    </dgm:pt>
    <dgm:pt modelId="{C54947C8-3E98-469B-A877-78DBE2CA30DD}" type="pres">
      <dgm:prSet presAssocID="{54038489-ED01-48FA-8E7F-57B7556CD89C}" presName="hierRoot4" presStyleCnt="0"/>
      <dgm:spPr/>
    </dgm:pt>
    <dgm:pt modelId="{2BFC620E-6E68-4C2C-A149-507F27D35548}" type="pres">
      <dgm:prSet presAssocID="{54038489-ED01-48FA-8E7F-57B7556CD89C}" presName="composite4" presStyleCnt="0"/>
      <dgm:spPr/>
    </dgm:pt>
    <dgm:pt modelId="{6AB0974B-75DA-40D6-9CEB-4BC0980C6706}" type="pres">
      <dgm:prSet presAssocID="{54038489-ED01-48FA-8E7F-57B7556CD89C}" presName="background4" presStyleLbl="node4" presStyleIdx="1" presStyleCnt="2"/>
      <dgm:spPr>
        <a:solidFill>
          <a:schemeClr val="accent2">
            <a:lumMod val="75000"/>
          </a:schemeClr>
        </a:solidFill>
        <a:ln>
          <a:solidFill>
            <a:schemeClr val="tx1"/>
          </a:solidFill>
        </a:ln>
      </dgm:spPr>
      <dgm:t>
        <a:bodyPr/>
        <a:lstStyle/>
        <a:p>
          <a:endParaRPr lang="ru-RU"/>
        </a:p>
      </dgm:t>
    </dgm:pt>
    <dgm:pt modelId="{3D000EA3-E6CE-4D70-82D8-BC63C676EE1E}" type="pres">
      <dgm:prSet presAssocID="{54038489-ED01-48FA-8E7F-57B7556CD89C}" presName="text4" presStyleLbl="fgAcc4" presStyleIdx="1" presStyleCnt="2" custScaleX="148759" custScaleY="140916">
        <dgm:presLayoutVars>
          <dgm:chPref val="3"/>
        </dgm:presLayoutVars>
      </dgm:prSet>
      <dgm:spPr/>
      <dgm:t>
        <a:bodyPr/>
        <a:lstStyle/>
        <a:p>
          <a:endParaRPr lang="ru-RU"/>
        </a:p>
      </dgm:t>
    </dgm:pt>
    <dgm:pt modelId="{D3B35516-03D0-4ADE-ABE9-80FA75B48CB0}" type="pres">
      <dgm:prSet presAssocID="{54038489-ED01-48FA-8E7F-57B7556CD89C}" presName="hierChild5" presStyleCnt="0"/>
      <dgm:spPr/>
    </dgm:pt>
    <dgm:pt modelId="{909F746A-996D-4035-9670-C6C8BFFF63F6}" type="pres">
      <dgm:prSet presAssocID="{3C96DB0D-887B-45AD-8D96-4B623DB535FC}" presName="Name10" presStyleLbl="parChTrans1D2" presStyleIdx="2" presStyleCnt="3" custSzX="3424102"/>
      <dgm:spPr/>
      <dgm:t>
        <a:bodyPr/>
        <a:lstStyle/>
        <a:p>
          <a:endParaRPr lang="ru-RU"/>
        </a:p>
      </dgm:t>
    </dgm:pt>
    <dgm:pt modelId="{4151F643-7DEC-4C17-A3BB-BE78D015455C}" type="pres">
      <dgm:prSet presAssocID="{4819E3A1-2DDD-4097-98F7-5C3A1C70A702}" presName="hierRoot2" presStyleCnt="0"/>
      <dgm:spPr/>
    </dgm:pt>
    <dgm:pt modelId="{C233BC8A-4969-44EC-A880-D0834748A537}" type="pres">
      <dgm:prSet presAssocID="{4819E3A1-2DDD-4097-98F7-5C3A1C70A702}" presName="composite2" presStyleCnt="0"/>
      <dgm:spPr/>
    </dgm:pt>
    <dgm:pt modelId="{F27A5835-75B6-4152-AFA1-D605E179DA68}" type="pres">
      <dgm:prSet presAssocID="{4819E3A1-2DDD-4097-98F7-5C3A1C70A702}" presName="background2" presStyleLbl="node2" presStyleIdx="2" presStyleCnt="3"/>
      <dgm:spPr>
        <a:solidFill>
          <a:schemeClr val="accent2">
            <a:lumMod val="75000"/>
          </a:schemeClr>
        </a:solidFill>
        <a:ln>
          <a:solidFill>
            <a:schemeClr val="tx1"/>
          </a:solidFill>
        </a:ln>
      </dgm:spPr>
      <dgm:t>
        <a:bodyPr/>
        <a:lstStyle/>
        <a:p>
          <a:endParaRPr lang="ru-RU"/>
        </a:p>
      </dgm:t>
    </dgm:pt>
    <dgm:pt modelId="{F936BAED-EC1C-41EF-83F7-7C1378C674A7}" type="pres">
      <dgm:prSet presAssocID="{4819E3A1-2DDD-4097-98F7-5C3A1C70A702}" presName="text2" presStyleLbl="fgAcc2" presStyleIdx="2" presStyleCnt="3" custScaleX="148759" custScaleY="64120">
        <dgm:presLayoutVars>
          <dgm:chPref val="3"/>
        </dgm:presLayoutVars>
      </dgm:prSet>
      <dgm:spPr/>
      <dgm:t>
        <a:bodyPr/>
        <a:lstStyle/>
        <a:p>
          <a:endParaRPr lang="ru-RU"/>
        </a:p>
      </dgm:t>
    </dgm:pt>
    <dgm:pt modelId="{B2EE7E40-2338-4334-A9E5-0D38FEBE16C9}" type="pres">
      <dgm:prSet presAssocID="{4819E3A1-2DDD-4097-98F7-5C3A1C70A702}" presName="hierChild3" presStyleCnt="0"/>
      <dgm:spPr/>
    </dgm:pt>
    <dgm:pt modelId="{C5127F20-5B2B-45A7-8FF3-CDB12BBA872D}" type="pres">
      <dgm:prSet presAssocID="{77682DAB-CF38-46C4-8719-25D8ED6F6D65}" presName="Name17" presStyleLbl="parChTrans1D3" presStyleIdx="2" presStyleCnt="3" custSzX="136025"/>
      <dgm:spPr/>
      <dgm:t>
        <a:bodyPr/>
        <a:lstStyle/>
        <a:p>
          <a:endParaRPr lang="ru-RU"/>
        </a:p>
      </dgm:t>
    </dgm:pt>
    <dgm:pt modelId="{EC7EB096-CB48-4CF8-B118-0140D7852EC8}" type="pres">
      <dgm:prSet presAssocID="{7492B7E6-F0A8-4A57-849B-C808D73D6E25}" presName="hierRoot3" presStyleCnt="0"/>
      <dgm:spPr/>
    </dgm:pt>
    <dgm:pt modelId="{E90D7D7C-8A72-44C7-AEAB-C7F3FE99B9EC}" type="pres">
      <dgm:prSet presAssocID="{7492B7E6-F0A8-4A57-849B-C808D73D6E25}" presName="composite3" presStyleCnt="0"/>
      <dgm:spPr/>
    </dgm:pt>
    <dgm:pt modelId="{5792E124-0B87-4824-89FC-91AB23C1698F}" type="pres">
      <dgm:prSet presAssocID="{7492B7E6-F0A8-4A57-849B-C808D73D6E25}" presName="background3" presStyleLbl="node3" presStyleIdx="2" presStyleCnt="3"/>
      <dgm:spPr>
        <a:solidFill>
          <a:schemeClr val="accent2">
            <a:lumMod val="75000"/>
          </a:schemeClr>
        </a:solidFill>
        <a:ln>
          <a:solidFill>
            <a:schemeClr val="tx1"/>
          </a:solidFill>
        </a:ln>
      </dgm:spPr>
      <dgm:t>
        <a:bodyPr/>
        <a:lstStyle/>
        <a:p>
          <a:endParaRPr lang="ru-RU"/>
        </a:p>
      </dgm:t>
    </dgm:pt>
    <dgm:pt modelId="{6CC8710A-B84C-4F2C-8798-FC844470B192}" type="pres">
      <dgm:prSet presAssocID="{7492B7E6-F0A8-4A57-849B-C808D73D6E25}" presName="text3" presStyleLbl="fgAcc3" presStyleIdx="2" presStyleCnt="3" custScaleX="148759" custScaleY="140916">
        <dgm:presLayoutVars>
          <dgm:chPref val="3"/>
        </dgm:presLayoutVars>
      </dgm:prSet>
      <dgm:spPr/>
      <dgm:t>
        <a:bodyPr/>
        <a:lstStyle/>
        <a:p>
          <a:endParaRPr lang="ru-RU"/>
        </a:p>
      </dgm:t>
    </dgm:pt>
    <dgm:pt modelId="{2193C3EA-1C9B-449C-B0AA-219D3CF2114C}" type="pres">
      <dgm:prSet presAssocID="{7492B7E6-F0A8-4A57-849B-C808D73D6E25}" presName="hierChild4" presStyleCnt="0"/>
      <dgm:spPr/>
    </dgm:pt>
  </dgm:ptLst>
  <dgm:cxnLst>
    <dgm:cxn modelId="{6B77E02A-6212-4AC1-9C93-6CA3A8EB7BB8}" type="presOf" srcId="{F36CC56E-75EC-4692-8E2D-3F8CB6BC2DC8}" destId="{B3BBB481-6DD1-4BDE-8EE6-B6A6BFF3CA25}" srcOrd="0" destOrd="0" presId="urn:microsoft.com/office/officeart/2005/8/layout/hierarchy1"/>
    <dgm:cxn modelId="{2129776D-566D-48F4-8DC1-372C0F3155F0}" type="presOf" srcId="{A1583CA6-00D9-4731-80DE-8CAF4E289FEB}" destId="{9B1D7641-9A72-4043-9A47-6E4E4EA4F24D}" srcOrd="0" destOrd="0" presId="urn:microsoft.com/office/officeart/2005/8/layout/hierarchy1"/>
    <dgm:cxn modelId="{ACB217D9-9CDC-4811-BCD5-766F4B8D32DC}" srcId="{A2601E73-436D-449D-94F9-C54F1AD930CB}" destId="{65160B3E-CAEC-4395-85DD-A12BDC0A636D}" srcOrd="1" destOrd="0" parTransId="{E9D97AE4-7B7D-4F20-BF34-7A49B378EE97}" sibTransId="{55D75C48-D460-4224-B2C8-670EED60444F}"/>
    <dgm:cxn modelId="{3C75A039-15FC-44AA-BEAE-ECC0C62C35F8}" type="presOf" srcId="{5C8C73B8-92F6-4476-814E-EB386BFFE8A6}" destId="{34B93AD0-EE67-4F93-9EBE-9175AC8FF9E2}" srcOrd="0" destOrd="0" presId="urn:microsoft.com/office/officeart/2005/8/layout/hierarchy1"/>
    <dgm:cxn modelId="{7D2CEBE9-02F6-4D8D-9545-A1858E37747C}" type="presOf" srcId="{3C96DB0D-887B-45AD-8D96-4B623DB535FC}" destId="{909F746A-996D-4035-9670-C6C8BFFF63F6}" srcOrd="0" destOrd="0" presId="urn:microsoft.com/office/officeart/2005/8/layout/hierarchy1"/>
    <dgm:cxn modelId="{9711C4EC-9129-4ADD-A284-61F6E40D0100}" type="presOf" srcId="{A2601E73-436D-449D-94F9-C54F1AD930CB}" destId="{7416F41D-E701-4200-90F0-82FC5716E1EA}" srcOrd="0" destOrd="0" presId="urn:microsoft.com/office/officeart/2005/8/layout/hierarchy1"/>
    <dgm:cxn modelId="{C192CC80-E678-49CA-B540-EC0E22EA9D2E}" type="presOf" srcId="{4819E3A1-2DDD-4097-98F7-5C3A1C70A702}" destId="{F936BAED-EC1C-41EF-83F7-7C1378C674A7}" srcOrd="0" destOrd="0" presId="urn:microsoft.com/office/officeart/2005/8/layout/hierarchy1"/>
    <dgm:cxn modelId="{0C771DA4-6ECE-4EB3-908F-097D8B6ED6E7}" type="presOf" srcId="{7492B7E6-F0A8-4A57-849B-C808D73D6E25}" destId="{6CC8710A-B84C-4F2C-8798-FC844470B192}" srcOrd="0" destOrd="0" presId="urn:microsoft.com/office/officeart/2005/8/layout/hierarchy1"/>
    <dgm:cxn modelId="{074D7A73-7241-45C7-89CA-3D92B647E36F}" type="presOf" srcId="{54038489-ED01-48FA-8E7F-57B7556CD89C}" destId="{3D000EA3-E6CE-4D70-82D8-BC63C676EE1E}" srcOrd="0" destOrd="0" presId="urn:microsoft.com/office/officeart/2005/8/layout/hierarchy1"/>
    <dgm:cxn modelId="{E2E47752-6FF1-411D-AE27-A5F645EAD460}" type="presOf" srcId="{A482B95C-31B1-4797-95F6-FD6F1F268E3A}" destId="{E3DEAC3B-5802-48B1-82C3-F7F5A0080155}" srcOrd="0" destOrd="0" presId="urn:microsoft.com/office/officeart/2005/8/layout/hierarchy1"/>
    <dgm:cxn modelId="{AA5A218D-BE31-47A5-8880-F3F3CDC2B425}" srcId="{A2601E73-436D-449D-94F9-C54F1AD930CB}" destId="{4819E3A1-2DDD-4097-98F7-5C3A1C70A702}" srcOrd="2" destOrd="0" parTransId="{3C96DB0D-887B-45AD-8D96-4B623DB535FC}" sibTransId="{17B67A59-666A-4A2A-9D4B-1ECC2CE61EA4}"/>
    <dgm:cxn modelId="{124D3C19-2AF4-45C6-BA09-227B563EB4BF}" type="presOf" srcId="{E9D97AE4-7B7D-4F20-BF34-7A49B378EE97}" destId="{FB147E6E-D108-405A-8658-84B063677900}" srcOrd="0" destOrd="0" presId="urn:microsoft.com/office/officeart/2005/8/layout/hierarchy1"/>
    <dgm:cxn modelId="{66BF6E88-3D57-4D33-8BCB-87546B9F1B2C}" type="presOf" srcId="{29EB6735-1961-41FF-8A31-1AA05DF782D6}" destId="{575356DE-01EC-45B9-92AA-0B9C8DD77790}" srcOrd="0" destOrd="0" presId="urn:microsoft.com/office/officeart/2005/8/layout/hierarchy1"/>
    <dgm:cxn modelId="{137A3165-C8D1-4422-A287-A90D4EA5A66A}" srcId="{29EB6735-1961-41FF-8A31-1AA05DF782D6}" destId="{54038489-ED01-48FA-8E7F-57B7556CD89C}" srcOrd="1" destOrd="0" parTransId="{31C6A2F5-77CF-478B-8D53-49F5FC83C2AF}" sibTransId="{3C4DEF58-3C27-4444-9329-A30102E9778A}"/>
    <dgm:cxn modelId="{374BF309-9748-48AB-B35B-A601A1805B43}" type="presOf" srcId="{310655D9-3DB6-4382-A187-E291499CC258}" destId="{A0D333C8-FADD-4CC5-BF97-8F33AF8EB377}" srcOrd="0" destOrd="0" presId="urn:microsoft.com/office/officeart/2005/8/layout/hierarchy1"/>
    <dgm:cxn modelId="{788EA3C3-EED3-490F-A462-7DAA91162CED}" srcId="{65160B3E-CAEC-4395-85DD-A12BDC0A636D}" destId="{29EB6735-1961-41FF-8A31-1AA05DF782D6}" srcOrd="0" destOrd="0" parTransId="{A482B95C-31B1-4797-95F6-FD6F1F268E3A}" sibTransId="{68C53EBB-D9DD-4DBE-918C-4575F5642152}"/>
    <dgm:cxn modelId="{0B7865C3-EE6C-4C99-8985-FE83BFFE2BB2}" type="presOf" srcId="{65160B3E-CAEC-4395-85DD-A12BDC0A636D}" destId="{E1740D8A-1898-4023-ABAC-E6F275D410B1}" srcOrd="0" destOrd="0" presId="urn:microsoft.com/office/officeart/2005/8/layout/hierarchy1"/>
    <dgm:cxn modelId="{13EF81EB-CC2C-464B-BE5F-7E6BC5C501E8}" type="presOf" srcId="{FE60F863-58E8-4ECE-B784-5BD8861C0DB3}" destId="{C9FCB587-CD2F-44B3-A767-9ACE2FB9503C}" srcOrd="0" destOrd="0" presId="urn:microsoft.com/office/officeart/2005/8/layout/hierarchy1"/>
    <dgm:cxn modelId="{E3CDF5DF-3413-4FC0-A86A-E325266EECE9}" type="presOf" srcId="{255481DA-F0D3-47B4-B217-083513A8482C}" destId="{0E3A1114-E429-4982-9A18-81B58052263D}" srcOrd="0" destOrd="0" presId="urn:microsoft.com/office/officeart/2005/8/layout/hierarchy1"/>
    <dgm:cxn modelId="{DAC0AAD7-1045-43C4-B60E-94C2D98DF790}" srcId="{4819E3A1-2DDD-4097-98F7-5C3A1C70A702}" destId="{7492B7E6-F0A8-4A57-849B-C808D73D6E25}" srcOrd="0" destOrd="0" parTransId="{77682DAB-CF38-46C4-8719-25D8ED6F6D65}" sibTransId="{248A8585-98B9-4FB5-8BC2-C2EF31FDD2DC}"/>
    <dgm:cxn modelId="{2D98B562-4D55-44B6-B9CE-0729FC875979}" srcId="{A1583CA6-00D9-4731-80DE-8CAF4E289FEB}" destId="{310655D9-3DB6-4382-A187-E291499CC258}" srcOrd="0" destOrd="0" parTransId="{5C8C73B8-92F6-4476-814E-EB386BFFE8A6}" sibTransId="{6F5D7B2D-CFBF-4CDF-B050-A7371BB4F546}"/>
    <dgm:cxn modelId="{D2298810-853E-4650-9C60-C55B1266F641}" type="presOf" srcId="{31C6A2F5-77CF-478B-8D53-49F5FC83C2AF}" destId="{3EEFE382-CFD9-4933-9BC0-E75306058ACE}" srcOrd="0" destOrd="0" presId="urn:microsoft.com/office/officeart/2005/8/layout/hierarchy1"/>
    <dgm:cxn modelId="{6D964A19-ED99-494C-B9D0-EBCA5B13137E}" type="presOf" srcId="{77682DAB-CF38-46C4-8719-25D8ED6F6D65}" destId="{C5127F20-5B2B-45A7-8FF3-CDB12BBA872D}" srcOrd="0" destOrd="0" presId="urn:microsoft.com/office/officeart/2005/8/layout/hierarchy1"/>
    <dgm:cxn modelId="{77F53B16-D03E-4192-8593-1917CF5B851D}" srcId="{A2601E73-436D-449D-94F9-C54F1AD930CB}" destId="{A1583CA6-00D9-4731-80DE-8CAF4E289FEB}" srcOrd="0" destOrd="0" parTransId="{F36CC56E-75EC-4692-8E2D-3F8CB6BC2DC8}" sibTransId="{C8129F57-1DD0-45CC-AB83-E4FD1B4B2389}"/>
    <dgm:cxn modelId="{905462C7-4069-4466-BBC1-9C618C306081}" srcId="{FE60F863-58E8-4ECE-B784-5BD8861C0DB3}" destId="{A2601E73-436D-449D-94F9-C54F1AD930CB}" srcOrd="0" destOrd="0" parTransId="{0276DF77-1D15-43D1-A73C-00C99EC85E2F}" sibTransId="{C586EADC-8870-427D-955D-DE2DA52C5BCA}"/>
    <dgm:cxn modelId="{875FFC56-8B58-49CB-97D4-8500743C0A9D}" type="presOf" srcId="{500281C4-2042-4771-97A1-BA1E7DF718EB}" destId="{26093EC3-C0B6-4C0E-8D8D-8292EC10CE7C}" srcOrd="0" destOrd="0" presId="urn:microsoft.com/office/officeart/2005/8/layout/hierarchy1"/>
    <dgm:cxn modelId="{57BF0DBE-3411-4DB2-9F0B-EC4A5AFC4795}" srcId="{29EB6735-1961-41FF-8A31-1AA05DF782D6}" destId="{500281C4-2042-4771-97A1-BA1E7DF718EB}" srcOrd="0" destOrd="0" parTransId="{255481DA-F0D3-47B4-B217-083513A8482C}" sibTransId="{A2222A60-7801-43D9-A7D2-0DA0E622D206}"/>
    <dgm:cxn modelId="{379CECEF-BCC5-4EF3-9754-4886C8097B46}" type="presParOf" srcId="{C9FCB587-CD2F-44B3-A767-9ACE2FB9503C}" destId="{41CC6CE8-B657-4516-91C8-D68EF0208E01}" srcOrd="0" destOrd="0" presId="urn:microsoft.com/office/officeart/2005/8/layout/hierarchy1"/>
    <dgm:cxn modelId="{3FBF3132-09F7-4C64-896D-89C0EB22AD62}" type="presParOf" srcId="{41CC6CE8-B657-4516-91C8-D68EF0208E01}" destId="{40C5658B-230B-4B70-AB73-C48957809ED8}" srcOrd="0" destOrd="0" presId="urn:microsoft.com/office/officeart/2005/8/layout/hierarchy1"/>
    <dgm:cxn modelId="{A37D5059-C685-432D-B2C5-21543CC493E2}" type="presParOf" srcId="{40C5658B-230B-4B70-AB73-C48957809ED8}" destId="{46E1ADFE-3F5C-4677-9141-076B8CBD8162}" srcOrd="0" destOrd="0" presId="urn:microsoft.com/office/officeart/2005/8/layout/hierarchy1"/>
    <dgm:cxn modelId="{D53E55D8-C3B4-45FD-8466-DCE5D35E69ED}" type="presParOf" srcId="{40C5658B-230B-4B70-AB73-C48957809ED8}" destId="{7416F41D-E701-4200-90F0-82FC5716E1EA}" srcOrd="1" destOrd="0" presId="urn:microsoft.com/office/officeart/2005/8/layout/hierarchy1"/>
    <dgm:cxn modelId="{D5CB945A-9C17-4E81-8B37-B6DA3363BF89}" type="presParOf" srcId="{41CC6CE8-B657-4516-91C8-D68EF0208E01}" destId="{50684B88-4498-4B1C-9461-ABC1328A497C}" srcOrd="1" destOrd="0" presId="urn:microsoft.com/office/officeart/2005/8/layout/hierarchy1"/>
    <dgm:cxn modelId="{02F4A112-3417-417C-8FD5-627C1A7DE29D}" type="presParOf" srcId="{50684B88-4498-4B1C-9461-ABC1328A497C}" destId="{B3BBB481-6DD1-4BDE-8EE6-B6A6BFF3CA25}" srcOrd="0" destOrd="0" presId="urn:microsoft.com/office/officeart/2005/8/layout/hierarchy1"/>
    <dgm:cxn modelId="{D8F8F1F7-9FB0-4958-851F-1E905DD3146D}" type="presParOf" srcId="{50684B88-4498-4B1C-9461-ABC1328A497C}" destId="{29F57333-CE86-42F1-8CE7-D0D51432719D}" srcOrd="1" destOrd="0" presId="urn:microsoft.com/office/officeart/2005/8/layout/hierarchy1"/>
    <dgm:cxn modelId="{3CE1FF33-4490-4956-A64E-EDEF3BFCCA78}" type="presParOf" srcId="{29F57333-CE86-42F1-8CE7-D0D51432719D}" destId="{1579333B-5D92-4E95-8337-627D022E18C5}" srcOrd="0" destOrd="0" presId="urn:microsoft.com/office/officeart/2005/8/layout/hierarchy1"/>
    <dgm:cxn modelId="{0B623531-594E-448E-BAD6-69057998B4BC}" type="presParOf" srcId="{1579333B-5D92-4E95-8337-627D022E18C5}" destId="{82B1CA35-4850-499B-8E2E-DE045E0E3C3B}" srcOrd="0" destOrd="0" presId="urn:microsoft.com/office/officeart/2005/8/layout/hierarchy1"/>
    <dgm:cxn modelId="{FA5818AE-FF8A-49F6-90B3-8FBBEB19B43E}" type="presParOf" srcId="{1579333B-5D92-4E95-8337-627D022E18C5}" destId="{9B1D7641-9A72-4043-9A47-6E4E4EA4F24D}" srcOrd="1" destOrd="0" presId="urn:microsoft.com/office/officeart/2005/8/layout/hierarchy1"/>
    <dgm:cxn modelId="{9ADD73A3-0ED3-44F7-B028-3480A8F8D4EC}" type="presParOf" srcId="{29F57333-CE86-42F1-8CE7-D0D51432719D}" destId="{708CDCB7-06D8-4AD4-AFB4-04C6F976B22C}" srcOrd="1" destOrd="0" presId="urn:microsoft.com/office/officeart/2005/8/layout/hierarchy1"/>
    <dgm:cxn modelId="{F7CEF44F-9A6B-480E-A828-A669114BE329}" type="presParOf" srcId="{708CDCB7-06D8-4AD4-AFB4-04C6F976B22C}" destId="{34B93AD0-EE67-4F93-9EBE-9175AC8FF9E2}" srcOrd="0" destOrd="0" presId="urn:microsoft.com/office/officeart/2005/8/layout/hierarchy1"/>
    <dgm:cxn modelId="{E2F81834-B8E0-4017-8582-31307AD09572}" type="presParOf" srcId="{708CDCB7-06D8-4AD4-AFB4-04C6F976B22C}" destId="{4DBDCAA4-DF86-4F89-B2DA-29768BA6BAC7}" srcOrd="1" destOrd="0" presId="urn:microsoft.com/office/officeart/2005/8/layout/hierarchy1"/>
    <dgm:cxn modelId="{83174E43-597E-4D24-B5BE-5376B17FFA65}" type="presParOf" srcId="{4DBDCAA4-DF86-4F89-B2DA-29768BA6BAC7}" destId="{AED4D632-DD08-4452-8FB7-599255E52697}" srcOrd="0" destOrd="0" presId="urn:microsoft.com/office/officeart/2005/8/layout/hierarchy1"/>
    <dgm:cxn modelId="{4B7BED7D-40BA-45B6-893E-E7BD53FB9210}" type="presParOf" srcId="{AED4D632-DD08-4452-8FB7-599255E52697}" destId="{77DB2F70-D65D-4BAD-A732-5D2FA5AF0863}" srcOrd="0" destOrd="0" presId="urn:microsoft.com/office/officeart/2005/8/layout/hierarchy1"/>
    <dgm:cxn modelId="{DA4F6EFF-C976-4A54-BD92-2FE46FFACFD8}" type="presParOf" srcId="{AED4D632-DD08-4452-8FB7-599255E52697}" destId="{A0D333C8-FADD-4CC5-BF97-8F33AF8EB377}" srcOrd="1" destOrd="0" presId="urn:microsoft.com/office/officeart/2005/8/layout/hierarchy1"/>
    <dgm:cxn modelId="{9E60732C-EB84-474E-990B-CD82DBB40049}" type="presParOf" srcId="{4DBDCAA4-DF86-4F89-B2DA-29768BA6BAC7}" destId="{CCC0EC93-53AF-4107-A249-822B55C50AA7}" srcOrd="1" destOrd="0" presId="urn:microsoft.com/office/officeart/2005/8/layout/hierarchy1"/>
    <dgm:cxn modelId="{49447F97-9263-43AF-85B8-A490825DD614}" type="presParOf" srcId="{50684B88-4498-4B1C-9461-ABC1328A497C}" destId="{FB147E6E-D108-405A-8658-84B063677900}" srcOrd="2" destOrd="0" presId="urn:microsoft.com/office/officeart/2005/8/layout/hierarchy1"/>
    <dgm:cxn modelId="{D08DC29D-595D-43E8-884C-E8D3201A8548}" type="presParOf" srcId="{50684B88-4498-4B1C-9461-ABC1328A497C}" destId="{D710EF65-9071-4ABC-80D4-BA976F1B7588}" srcOrd="3" destOrd="0" presId="urn:microsoft.com/office/officeart/2005/8/layout/hierarchy1"/>
    <dgm:cxn modelId="{5090AA15-59BA-4FED-B289-3F67B9F3B9EF}" type="presParOf" srcId="{D710EF65-9071-4ABC-80D4-BA976F1B7588}" destId="{9103CB1E-6D71-495F-B52E-E07BDB94FF55}" srcOrd="0" destOrd="0" presId="urn:microsoft.com/office/officeart/2005/8/layout/hierarchy1"/>
    <dgm:cxn modelId="{F9E26F7C-1148-4B63-AB14-91CE7ED7AF29}" type="presParOf" srcId="{9103CB1E-6D71-495F-B52E-E07BDB94FF55}" destId="{04D0838D-971C-4CEA-9BF7-25249FD56C6F}" srcOrd="0" destOrd="0" presId="urn:microsoft.com/office/officeart/2005/8/layout/hierarchy1"/>
    <dgm:cxn modelId="{9AB32042-2F77-4C45-B232-F6712F82B33C}" type="presParOf" srcId="{9103CB1E-6D71-495F-B52E-E07BDB94FF55}" destId="{E1740D8A-1898-4023-ABAC-E6F275D410B1}" srcOrd="1" destOrd="0" presId="urn:microsoft.com/office/officeart/2005/8/layout/hierarchy1"/>
    <dgm:cxn modelId="{DC82378E-2394-4BB2-88C1-4604071D5018}" type="presParOf" srcId="{D710EF65-9071-4ABC-80D4-BA976F1B7588}" destId="{8703DDE7-4F32-4EC6-8347-1FF60D292779}" srcOrd="1" destOrd="0" presId="urn:microsoft.com/office/officeart/2005/8/layout/hierarchy1"/>
    <dgm:cxn modelId="{708FCA94-D428-4746-8A6B-7CE868A45FC0}" type="presParOf" srcId="{8703DDE7-4F32-4EC6-8347-1FF60D292779}" destId="{E3DEAC3B-5802-48B1-82C3-F7F5A0080155}" srcOrd="0" destOrd="0" presId="urn:microsoft.com/office/officeart/2005/8/layout/hierarchy1"/>
    <dgm:cxn modelId="{78E5B743-599D-4A1E-96FE-C730E1815D25}" type="presParOf" srcId="{8703DDE7-4F32-4EC6-8347-1FF60D292779}" destId="{515D6512-CE06-45AA-8308-C7A437918679}" srcOrd="1" destOrd="0" presId="urn:microsoft.com/office/officeart/2005/8/layout/hierarchy1"/>
    <dgm:cxn modelId="{1AA6AE2E-49D4-45FA-875A-A2826BD2F3A7}" type="presParOf" srcId="{515D6512-CE06-45AA-8308-C7A437918679}" destId="{A3562DD1-B299-47EC-AA4A-7553AC847CAD}" srcOrd="0" destOrd="0" presId="urn:microsoft.com/office/officeart/2005/8/layout/hierarchy1"/>
    <dgm:cxn modelId="{C455677B-4C5F-4083-9DFB-583892E09F4E}" type="presParOf" srcId="{A3562DD1-B299-47EC-AA4A-7553AC847CAD}" destId="{6A7875D2-B1E3-4457-8651-4C047B76497F}" srcOrd="0" destOrd="0" presId="urn:microsoft.com/office/officeart/2005/8/layout/hierarchy1"/>
    <dgm:cxn modelId="{8BC319CF-7945-43E0-8F3C-9190E52A91FD}" type="presParOf" srcId="{A3562DD1-B299-47EC-AA4A-7553AC847CAD}" destId="{575356DE-01EC-45B9-92AA-0B9C8DD77790}" srcOrd="1" destOrd="0" presId="urn:microsoft.com/office/officeart/2005/8/layout/hierarchy1"/>
    <dgm:cxn modelId="{F272FF66-7B6C-405E-869F-85E7C8A06C3C}" type="presParOf" srcId="{515D6512-CE06-45AA-8308-C7A437918679}" destId="{EE5ACC78-A210-419B-B8B7-A208A44CA407}" srcOrd="1" destOrd="0" presId="urn:microsoft.com/office/officeart/2005/8/layout/hierarchy1"/>
    <dgm:cxn modelId="{21A1CE4E-1815-4E6E-B043-D20E07A95F89}" type="presParOf" srcId="{EE5ACC78-A210-419B-B8B7-A208A44CA407}" destId="{0E3A1114-E429-4982-9A18-81B58052263D}" srcOrd="0" destOrd="0" presId="urn:microsoft.com/office/officeart/2005/8/layout/hierarchy1"/>
    <dgm:cxn modelId="{67D4DCEE-73F8-45E6-851D-A8ABC83DBC16}" type="presParOf" srcId="{EE5ACC78-A210-419B-B8B7-A208A44CA407}" destId="{A0B2114E-0C0C-4D74-AA49-7F58E294B775}" srcOrd="1" destOrd="0" presId="urn:microsoft.com/office/officeart/2005/8/layout/hierarchy1"/>
    <dgm:cxn modelId="{0217A79E-E941-4DDF-B4FE-BC798551FD48}" type="presParOf" srcId="{A0B2114E-0C0C-4D74-AA49-7F58E294B775}" destId="{353A6CEC-5AC4-4660-A850-7E8A155F5744}" srcOrd="0" destOrd="0" presId="urn:microsoft.com/office/officeart/2005/8/layout/hierarchy1"/>
    <dgm:cxn modelId="{773D5D71-EA16-47DE-A08A-1CF0E40494A9}" type="presParOf" srcId="{353A6CEC-5AC4-4660-A850-7E8A155F5744}" destId="{25391F74-3422-4D40-9F22-ACD9FEE07B67}" srcOrd="0" destOrd="0" presId="urn:microsoft.com/office/officeart/2005/8/layout/hierarchy1"/>
    <dgm:cxn modelId="{DA8A7476-CBB8-4C2E-945B-C29E12C81AF0}" type="presParOf" srcId="{353A6CEC-5AC4-4660-A850-7E8A155F5744}" destId="{26093EC3-C0B6-4C0E-8D8D-8292EC10CE7C}" srcOrd="1" destOrd="0" presId="urn:microsoft.com/office/officeart/2005/8/layout/hierarchy1"/>
    <dgm:cxn modelId="{2AC2B8A4-9EEA-4C4F-ABFE-EB58EE388968}" type="presParOf" srcId="{A0B2114E-0C0C-4D74-AA49-7F58E294B775}" destId="{9CCF8C41-1F93-4AB8-8D4C-A4A0407567FA}" srcOrd="1" destOrd="0" presId="urn:microsoft.com/office/officeart/2005/8/layout/hierarchy1"/>
    <dgm:cxn modelId="{9CAED7D6-B9BF-4194-8397-74BF47BF6238}" type="presParOf" srcId="{EE5ACC78-A210-419B-B8B7-A208A44CA407}" destId="{3EEFE382-CFD9-4933-9BC0-E75306058ACE}" srcOrd="2" destOrd="0" presId="urn:microsoft.com/office/officeart/2005/8/layout/hierarchy1"/>
    <dgm:cxn modelId="{6D34F4F2-278A-44EC-9055-672370B6FE41}" type="presParOf" srcId="{EE5ACC78-A210-419B-B8B7-A208A44CA407}" destId="{C54947C8-3E98-469B-A877-78DBE2CA30DD}" srcOrd="3" destOrd="0" presId="urn:microsoft.com/office/officeart/2005/8/layout/hierarchy1"/>
    <dgm:cxn modelId="{ABA453BA-557F-41FD-AD4C-7064C8309232}" type="presParOf" srcId="{C54947C8-3E98-469B-A877-78DBE2CA30DD}" destId="{2BFC620E-6E68-4C2C-A149-507F27D35548}" srcOrd="0" destOrd="0" presId="urn:microsoft.com/office/officeart/2005/8/layout/hierarchy1"/>
    <dgm:cxn modelId="{62506DCC-06BC-41A9-9B6E-FA7429B2EDBE}" type="presParOf" srcId="{2BFC620E-6E68-4C2C-A149-507F27D35548}" destId="{6AB0974B-75DA-40D6-9CEB-4BC0980C6706}" srcOrd="0" destOrd="0" presId="urn:microsoft.com/office/officeart/2005/8/layout/hierarchy1"/>
    <dgm:cxn modelId="{662C718C-B48B-425D-AE81-EEB0A610FC70}" type="presParOf" srcId="{2BFC620E-6E68-4C2C-A149-507F27D35548}" destId="{3D000EA3-E6CE-4D70-82D8-BC63C676EE1E}" srcOrd="1" destOrd="0" presId="urn:microsoft.com/office/officeart/2005/8/layout/hierarchy1"/>
    <dgm:cxn modelId="{39334F49-2C11-4965-8640-B43A40728C6F}" type="presParOf" srcId="{C54947C8-3E98-469B-A877-78DBE2CA30DD}" destId="{D3B35516-03D0-4ADE-ABE9-80FA75B48CB0}" srcOrd="1" destOrd="0" presId="urn:microsoft.com/office/officeart/2005/8/layout/hierarchy1"/>
    <dgm:cxn modelId="{A9B92EA3-0D26-4ABA-8877-FDD05CCB54E3}" type="presParOf" srcId="{50684B88-4498-4B1C-9461-ABC1328A497C}" destId="{909F746A-996D-4035-9670-C6C8BFFF63F6}" srcOrd="4" destOrd="0" presId="urn:microsoft.com/office/officeart/2005/8/layout/hierarchy1"/>
    <dgm:cxn modelId="{370F8D78-94D3-4EB4-8927-FCB048012E39}" type="presParOf" srcId="{50684B88-4498-4B1C-9461-ABC1328A497C}" destId="{4151F643-7DEC-4C17-A3BB-BE78D015455C}" srcOrd="5" destOrd="0" presId="urn:microsoft.com/office/officeart/2005/8/layout/hierarchy1"/>
    <dgm:cxn modelId="{5471B60C-626A-4AFE-BD7D-4D9F4BD9EE8F}" type="presParOf" srcId="{4151F643-7DEC-4C17-A3BB-BE78D015455C}" destId="{C233BC8A-4969-44EC-A880-D0834748A537}" srcOrd="0" destOrd="0" presId="urn:microsoft.com/office/officeart/2005/8/layout/hierarchy1"/>
    <dgm:cxn modelId="{9BC0415F-33D1-404C-A7FC-E08C1979DC80}" type="presParOf" srcId="{C233BC8A-4969-44EC-A880-D0834748A537}" destId="{F27A5835-75B6-4152-AFA1-D605E179DA68}" srcOrd="0" destOrd="0" presId="urn:microsoft.com/office/officeart/2005/8/layout/hierarchy1"/>
    <dgm:cxn modelId="{500B6651-CA19-4FE5-8243-69C9CAE43CD8}" type="presParOf" srcId="{C233BC8A-4969-44EC-A880-D0834748A537}" destId="{F936BAED-EC1C-41EF-83F7-7C1378C674A7}" srcOrd="1" destOrd="0" presId="urn:microsoft.com/office/officeart/2005/8/layout/hierarchy1"/>
    <dgm:cxn modelId="{6DE9E894-3CAB-49A8-88D1-CBC3C0DFD0A1}" type="presParOf" srcId="{4151F643-7DEC-4C17-A3BB-BE78D015455C}" destId="{B2EE7E40-2338-4334-A9E5-0D38FEBE16C9}" srcOrd="1" destOrd="0" presId="urn:microsoft.com/office/officeart/2005/8/layout/hierarchy1"/>
    <dgm:cxn modelId="{B6747799-4132-4F46-9744-CC0EDD952DDF}" type="presParOf" srcId="{B2EE7E40-2338-4334-A9E5-0D38FEBE16C9}" destId="{C5127F20-5B2B-45A7-8FF3-CDB12BBA872D}" srcOrd="0" destOrd="0" presId="urn:microsoft.com/office/officeart/2005/8/layout/hierarchy1"/>
    <dgm:cxn modelId="{EC1792F8-ED80-44E3-9961-580A858F429C}" type="presParOf" srcId="{B2EE7E40-2338-4334-A9E5-0D38FEBE16C9}" destId="{EC7EB096-CB48-4CF8-B118-0140D7852EC8}" srcOrd="1" destOrd="0" presId="urn:microsoft.com/office/officeart/2005/8/layout/hierarchy1"/>
    <dgm:cxn modelId="{587405BF-270B-41E1-A1A7-687F9491EB0C}" type="presParOf" srcId="{EC7EB096-CB48-4CF8-B118-0140D7852EC8}" destId="{E90D7D7C-8A72-44C7-AEAB-C7F3FE99B9EC}" srcOrd="0" destOrd="0" presId="urn:microsoft.com/office/officeart/2005/8/layout/hierarchy1"/>
    <dgm:cxn modelId="{32E34099-396F-4AFC-991E-4416107C85FE}" type="presParOf" srcId="{E90D7D7C-8A72-44C7-AEAB-C7F3FE99B9EC}" destId="{5792E124-0B87-4824-89FC-91AB23C1698F}" srcOrd="0" destOrd="0" presId="urn:microsoft.com/office/officeart/2005/8/layout/hierarchy1"/>
    <dgm:cxn modelId="{C8B7D78D-DC82-4FE1-9A0D-FDE329A6458A}" type="presParOf" srcId="{E90D7D7C-8A72-44C7-AEAB-C7F3FE99B9EC}" destId="{6CC8710A-B84C-4F2C-8798-FC844470B192}" srcOrd="1" destOrd="0" presId="urn:microsoft.com/office/officeart/2005/8/layout/hierarchy1"/>
    <dgm:cxn modelId="{4373947E-FD5D-4F03-9561-124F13C5625F}" type="presParOf" srcId="{EC7EB096-CB48-4CF8-B118-0140D7852EC8}" destId="{2193C3EA-1C9B-449C-B0AA-219D3CF2114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8FD918-95B8-4FAD-8989-5E8213AE4038}"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uk-UA"/>
        </a:p>
      </dgm:t>
    </dgm:pt>
    <dgm:pt modelId="{4F9FE0DF-8433-4E06-8CD6-1B3492688C37}">
      <dgm:prSet phldrT="[Текст]" custT="1"/>
      <dgm:spPr>
        <a:ln>
          <a:solidFill>
            <a:schemeClr val="tx1"/>
          </a:solidFill>
        </a:ln>
      </dgm:spPr>
      <dgm:t>
        <a:bodyPr/>
        <a:lstStyle/>
        <a:p>
          <a:r>
            <a:rPr lang="uk-UA" sz="2400" b="1" dirty="0" smtClean="0"/>
            <a:t>Виплата додаткових платежів з оплати праці</a:t>
          </a:r>
          <a:endParaRPr lang="uk-UA" sz="2400" b="1" dirty="0"/>
        </a:p>
      </dgm:t>
    </dgm:pt>
    <dgm:pt modelId="{36121644-4C8C-4AAC-AFA6-71AE2D972A1E}" type="parTrans" cxnId="{00998060-1658-4156-8BE3-8BE6CDD2B067}">
      <dgm:prSet/>
      <dgm:spPr/>
      <dgm:t>
        <a:bodyPr/>
        <a:lstStyle/>
        <a:p>
          <a:endParaRPr lang="uk-UA"/>
        </a:p>
      </dgm:t>
    </dgm:pt>
    <dgm:pt modelId="{66ACD1DE-071D-4DAE-8BBD-5B7A67BA382F}" type="sibTrans" cxnId="{00998060-1658-4156-8BE3-8BE6CDD2B067}">
      <dgm:prSet/>
      <dgm:spPr/>
      <dgm:t>
        <a:bodyPr/>
        <a:lstStyle/>
        <a:p>
          <a:endParaRPr lang="uk-UA"/>
        </a:p>
      </dgm:t>
    </dgm:pt>
    <dgm:pt modelId="{5A324440-7108-433D-A04D-675E2E935297}">
      <dgm:prSet phldrT="[Текст]" custT="1"/>
      <dgm:spPr>
        <a:ln>
          <a:solidFill>
            <a:schemeClr val="tx1"/>
          </a:solidFill>
        </a:ln>
      </dgm:spPr>
      <dgm:t>
        <a:bodyPr/>
        <a:lstStyle/>
        <a:p>
          <a:r>
            <a:rPr lang="uk-UA" sz="2400" b="1" dirty="0" smtClean="0"/>
            <a:t>індексація</a:t>
          </a:r>
          <a:br>
            <a:rPr lang="uk-UA" sz="2400" b="1" dirty="0" smtClean="0"/>
          </a:br>
          <a:r>
            <a:rPr lang="uk-UA" sz="2400" b="1" dirty="0" smtClean="0"/>
            <a:t>заробітної плати</a:t>
          </a:r>
          <a:endParaRPr lang="uk-UA" sz="2400" b="1" dirty="0"/>
        </a:p>
      </dgm:t>
    </dgm:pt>
    <dgm:pt modelId="{98831025-B523-4453-88B3-83EB914DECA3}" type="parTrans" cxnId="{E2863C24-2B8F-4648-AEFA-C8C91E165D04}">
      <dgm:prSet/>
      <dgm:spPr>
        <a:ln>
          <a:solidFill>
            <a:schemeClr val="tx1"/>
          </a:solidFill>
        </a:ln>
      </dgm:spPr>
      <dgm:t>
        <a:bodyPr/>
        <a:lstStyle/>
        <a:p>
          <a:endParaRPr lang="uk-UA"/>
        </a:p>
      </dgm:t>
    </dgm:pt>
    <dgm:pt modelId="{B712D656-FFB0-4560-94E2-33C9DF9B1C0C}" type="sibTrans" cxnId="{E2863C24-2B8F-4648-AEFA-C8C91E165D04}">
      <dgm:prSet/>
      <dgm:spPr/>
      <dgm:t>
        <a:bodyPr/>
        <a:lstStyle/>
        <a:p>
          <a:endParaRPr lang="uk-UA"/>
        </a:p>
      </dgm:t>
    </dgm:pt>
    <dgm:pt modelId="{E89B2550-8F01-4AF6-8845-C8CB45155DC9}">
      <dgm:prSet phldrT="[Текст]" custT="1"/>
      <dgm:spPr>
        <a:ln>
          <a:solidFill>
            <a:schemeClr val="tx1"/>
          </a:solidFill>
        </a:ln>
      </dgm:spPr>
      <dgm:t>
        <a:bodyPr/>
        <a:lstStyle/>
        <a:p>
          <a:r>
            <a:rPr lang="uk-UA" sz="2400" b="1" dirty="0" smtClean="0"/>
            <a:t>здійснюється у випадку росту споживчих цін</a:t>
          </a:r>
          <a:endParaRPr lang="uk-UA" sz="2400" b="1" dirty="0"/>
        </a:p>
      </dgm:t>
    </dgm:pt>
    <dgm:pt modelId="{2CE890BF-EE66-40F5-A91A-A81B213B4DAB}" type="parTrans" cxnId="{D1E9ADED-9CF2-47D1-B90B-964A85F67F9A}">
      <dgm:prSet/>
      <dgm:spPr>
        <a:ln>
          <a:solidFill>
            <a:schemeClr val="tx1"/>
          </a:solidFill>
        </a:ln>
      </dgm:spPr>
      <dgm:t>
        <a:bodyPr/>
        <a:lstStyle/>
        <a:p>
          <a:endParaRPr lang="uk-UA"/>
        </a:p>
      </dgm:t>
    </dgm:pt>
    <dgm:pt modelId="{E8EFB6F0-DB9A-4F54-B8A5-3BC559FD444A}" type="sibTrans" cxnId="{D1E9ADED-9CF2-47D1-B90B-964A85F67F9A}">
      <dgm:prSet/>
      <dgm:spPr/>
      <dgm:t>
        <a:bodyPr/>
        <a:lstStyle/>
        <a:p>
          <a:endParaRPr lang="uk-UA"/>
        </a:p>
      </dgm:t>
    </dgm:pt>
    <dgm:pt modelId="{82E33C26-605A-4A36-8A0E-E1B872D440C4}">
      <dgm:prSet phldrT="[Текст]" custT="1"/>
      <dgm:spPr>
        <a:ln>
          <a:solidFill>
            <a:schemeClr val="tx1"/>
          </a:solidFill>
        </a:ln>
      </dgm:spPr>
      <dgm:t>
        <a:bodyPr/>
        <a:lstStyle/>
        <a:p>
          <a:r>
            <a:rPr lang="uk-UA" sz="2400" b="1" dirty="0" smtClean="0"/>
            <a:t>компенсація заробітної плати</a:t>
          </a:r>
          <a:endParaRPr lang="uk-UA" sz="2400" b="1" dirty="0"/>
        </a:p>
      </dgm:t>
    </dgm:pt>
    <dgm:pt modelId="{A6E90E90-52F7-43F5-9394-A7F4F80C7E78}" type="parTrans" cxnId="{C163B74F-8C24-480E-B731-C91AF18336AD}">
      <dgm:prSet/>
      <dgm:spPr>
        <a:ln>
          <a:solidFill>
            <a:schemeClr val="tx1"/>
          </a:solidFill>
        </a:ln>
      </dgm:spPr>
      <dgm:t>
        <a:bodyPr/>
        <a:lstStyle/>
        <a:p>
          <a:endParaRPr lang="uk-UA"/>
        </a:p>
      </dgm:t>
    </dgm:pt>
    <dgm:pt modelId="{62993208-1FA3-4166-BA6A-40256952F2B7}" type="sibTrans" cxnId="{C163B74F-8C24-480E-B731-C91AF18336AD}">
      <dgm:prSet/>
      <dgm:spPr/>
      <dgm:t>
        <a:bodyPr/>
        <a:lstStyle/>
        <a:p>
          <a:endParaRPr lang="uk-UA"/>
        </a:p>
      </dgm:t>
    </dgm:pt>
    <dgm:pt modelId="{86287063-27D5-4844-82F2-939D53353F3A}">
      <dgm:prSet phldrT="[Текст]" custT="1"/>
      <dgm:spPr>
        <a:ln>
          <a:solidFill>
            <a:schemeClr val="tx1"/>
          </a:solidFill>
        </a:ln>
      </dgm:spPr>
      <dgm:t>
        <a:bodyPr/>
        <a:lstStyle/>
        <a:p>
          <a:r>
            <a:rPr lang="uk-UA" sz="2400" b="1" dirty="0" smtClean="0"/>
            <a:t>здійснюється у випадку несвоєчасної виплати заробітної плати</a:t>
          </a:r>
          <a:endParaRPr lang="uk-UA" sz="2400" b="1" dirty="0"/>
        </a:p>
      </dgm:t>
    </dgm:pt>
    <dgm:pt modelId="{962AF1DC-0F01-43F5-8721-75CEEBC3DF0A}" type="parTrans" cxnId="{D2616681-C530-42B0-AFC9-05149254D751}">
      <dgm:prSet/>
      <dgm:spPr>
        <a:ln>
          <a:solidFill>
            <a:schemeClr val="tx1"/>
          </a:solidFill>
        </a:ln>
      </dgm:spPr>
      <dgm:t>
        <a:bodyPr/>
        <a:lstStyle/>
        <a:p>
          <a:endParaRPr lang="uk-UA"/>
        </a:p>
      </dgm:t>
    </dgm:pt>
    <dgm:pt modelId="{58CA6E89-4EFD-4471-A16F-273D64EAC3F9}" type="sibTrans" cxnId="{D2616681-C530-42B0-AFC9-05149254D751}">
      <dgm:prSet/>
      <dgm:spPr/>
      <dgm:t>
        <a:bodyPr/>
        <a:lstStyle/>
        <a:p>
          <a:endParaRPr lang="uk-UA"/>
        </a:p>
      </dgm:t>
    </dgm:pt>
    <dgm:pt modelId="{66C455DB-5161-436F-A8AD-912F16E0CBC2}">
      <dgm:prSet phldrT="[Текст]" custT="1"/>
      <dgm:spPr>
        <a:ln>
          <a:solidFill>
            <a:schemeClr val="tx1"/>
          </a:solidFill>
        </a:ln>
      </dgm:spPr>
      <dgm:t>
        <a:bodyPr/>
        <a:lstStyle/>
        <a:p>
          <a:r>
            <a:rPr lang="uk-UA" sz="2000" b="1" dirty="0" smtClean="0"/>
            <a:t>ПКМУ № 1078 від 17.07.2003</a:t>
          </a:r>
          <a:endParaRPr lang="uk-UA" sz="2000" b="1" dirty="0"/>
        </a:p>
      </dgm:t>
    </dgm:pt>
    <dgm:pt modelId="{BB87A091-89F2-418F-92D7-3A36405DE78E}" type="parTrans" cxnId="{AB11EBF1-2983-480C-9A31-2BD2EA33132B}">
      <dgm:prSet/>
      <dgm:spPr>
        <a:ln>
          <a:solidFill>
            <a:schemeClr val="tx1"/>
          </a:solidFill>
        </a:ln>
      </dgm:spPr>
      <dgm:t>
        <a:bodyPr/>
        <a:lstStyle/>
        <a:p>
          <a:endParaRPr lang="uk-UA"/>
        </a:p>
      </dgm:t>
    </dgm:pt>
    <dgm:pt modelId="{ECB446F6-7BDB-4BC9-B805-B5043F03A15C}" type="sibTrans" cxnId="{AB11EBF1-2983-480C-9A31-2BD2EA33132B}">
      <dgm:prSet/>
      <dgm:spPr/>
      <dgm:t>
        <a:bodyPr/>
        <a:lstStyle/>
        <a:p>
          <a:endParaRPr lang="uk-UA"/>
        </a:p>
      </dgm:t>
    </dgm:pt>
    <dgm:pt modelId="{3382DFCC-3010-4F8E-9949-6742231AF065}">
      <dgm:prSet phldrT="[Текст]" custT="1"/>
      <dgm:spPr>
        <a:ln>
          <a:solidFill>
            <a:schemeClr val="tx1"/>
          </a:solidFill>
        </a:ln>
      </dgm:spPr>
      <dgm:t>
        <a:bodyPr/>
        <a:lstStyle/>
        <a:p>
          <a:r>
            <a:rPr lang="uk-UA" sz="2000" b="1" dirty="0" smtClean="0"/>
            <a:t>ПКМУ № 159 від 21.02.2001</a:t>
          </a:r>
          <a:endParaRPr lang="uk-UA" sz="2000" b="1" dirty="0"/>
        </a:p>
      </dgm:t>
    </dgm:pt>
    <dgm:pt modelId="{9D5EB6A6-9B85-49A9-9F4D-1A61189FEDEA}" type="parTrans" cxnId="{F95EA721-335D-4CF8-AC2A-D7899568C4A6}">
      <dgm:prSet/>
      <dgm:spPr>
        <a:ln>
          <a:solidFill>
            <a:schemeClr val="tx1"/>
          </a:solidFill>
        </a:ln>
      </dgm:spPr>
      <dgm:t>
        <a:bodyPr/>
        <a:lstStyle/>
        <a:p>
          <a:endParaRPr lang="uk-UA"/>
        </a:p>
      </dgm:t>
    </dgm:pt>
    <dgm:pt modelId="{2B20AB5A-7A8E-4ECC-B54C-A656468A3AA0}" type="sibTrans" cxnId="{F95EA721-335D-4CF8-AC2A-D7899568C4A6}">
      <dgm:prSet/>
      <dgm:spPr/>
      <dgm:t>
        <a:bodyPr/>
        <a:lstStyle/>
        <a:p>
          <a:endParaRPr lang="uk-UA"/>
        </a:p>
      </dgm:t>
    </dgm:pt>
    <dgm:pt modelId="{57FEC9BC-196E-457D-BC14-F2657E891916}" type="pres">
      <dgm:prSet presAssocID="{8C8FD918-95B8-4FAD-8989-5E8213AE4038}" presName="hierChild1" presStyleCnt="0">
        <dgm:presLayoutVars>
          <dgm:chPref val="1"/>
          <dgm:dir/>
          <dgm:animOne val="branch"/>
          <dgm:animLvl val="lvl"/>
          <dgm:resizeHandles/>
        </dgm:presLayoutVars>
      </dgm:prSet>
      <dgm:spPr/>
      <dgm:t>
        <a:bodyPr/>
        <a:lstStyle/>
        <a:p>
          <a:endParaRPr lang="ru-RU"/>
        </a:p>
      </dgm:t>
    </dgm:pt>
    <dgm:pt modelId="{E7B20994-C4BC-4CD3-AF3F-0D0BDCF15E54}" type="pres">
      <dgm:prSet presAssocID="{4F9FE0DF-8433-4E06-8CD6-1B3492688C37}" presName="hierRoot1" presStyleCnt="0"/>
      <dgm:spPr/>
    </dgm:pt>
    <dgm:pt modelId="{85F91A54-8D35-4317-BD9A-6FDF8ECE6B83}" type="pres">
      <dgm:prSet presAssocID="{4F9FE0DF-8433-4E06-8CD6-1B3492688C37}" presName="composite" presStyleCnt="0"/>
      <dgm:spPr/>
    </dgm:pt>
    <dgm:pt modelId="{267977CD-AF53-495E-9532-BEA9457CB2D7}" type="pres">
      <dgm:prSet presAssocID="{4F9FE0DF-8433-4E06-8CD6-1B3492688C37}" presName="background" presStyleLbl="node0" presStyleIdx="0" presStyleCnt="1"/>
      <dgm:spPr>
        <a:solidFill>
          <a:schemeClr val="accent2">
            <a:lumMod val="75000"/>
          </a:schemeClr>
        </a:solidFill>
        <a:ln>
          <a:solidFill>
            <a:schemeClr val="tx1"/>
          </a:solidFill>
        </a:ln>
      </dgm:spPr>
      <dgm:t>
        <a:bodyPr/>
        <a:lstStyle/>
        <a:p>
          <a:endParaRPr lang="ru-RU"/>
        </a:p>
      </dgm:t>
    </dgm:pt>
    <dgm:pt modelId="{6AEC6521-A0E1-4BA5-8CC8-0FA44996FD58}" type="pres">
      <dgm:prSet presAssocID="{4F9FE0DF-8433-4E06-8CD6-1B3492688C37}" presName="text" presStyleLbl="fgAcc0" presStyleIdx="0" presStyleCnt="1" custScaleX="703113" custScaleY="210220">
        <dgm:presLayoutVars>
          <dgm:chPref val="3"/>
        </dgm:presLayoutVars>
      </dgm:prSet>
      <dgm:spPr/>
      <dgm:t>
        <a:bodyPr/>
        <a:lstStyle/>
        <a:p>
          <a:endParaRPr lang="uk-UA"/>
        </a:p>
      </dgm:t>
    </dgm:pt>
    <dgm:pt modelId="{66A99526-935A-468A-ABE7-DBA364E2FD46}" type="pres">
      <dgm:prSet presAssocID="{4F9FE0DF-8433-4E06-8CD6-1B3492688C37}" presName="hierChild2" presStyleCnt="0"/>
      <dgm:spPr/>
    </dgm:pt>
    <dgm:pt modelId="{64B9F146-9DB1-42E6-BCA4-EAD3B486C432}" type="pres">
      <dgm:prSet presAssocID="{98831025-B523-4453-88B3-83EB914DECA3}" presName="Name10" presStyleLbl="parChTrans1D2" presStyleIdx="0" presStyleCnt="2" custSzX="2159963" custSzY="681251"/>
      <dgm:spPr/>
      <dgm:t>
        <a:bodyPr/>
        <a:lstStyle/>
        <a:p>
          <a:endParaRPr lang="ru-RU"/>
        </a:p>
      </dgm:t>
    </dgm:pt>
    <dgm:pt modelId="{4EAA8994-0203-40DB-B533-36836A634FE4}" type="pres">
      <dgm:prSet presAssocID="{5A324440-7108-433D-A04D-675E2E935297}" presName="hierRoot2" presStyleCnt="0"/>
      <dgm:spPr/>
    </dgm:pt>
    <dgm:pt modelId="{E9C2C73D-F3D1-46F6-9326-425ACE0DD257}" type="pres">
      <dgm:prSet presAssocID="{5A324440-7108-433D-A04D-675E2E935297}" presName="composite2" presStyleCnt="0"/>
      <dgm:spPr/>
    </dgm:pt>
    <dgm:pt modelId="{313D2EF0-3BE6-43C2-90A2-4D45A0FFA037}" type="pres">
      <dgm:prSet presAssocID="{5A324440-7108-433D-A04D-675E2E935297}" presName="background2" presStyleLbl="node2" presStyleIdx="0" presStyleCnt="2"/>
      <dgm:spPr>
        <a:solidFill>
          <a:schemeClr val="accent2">
            <a:lumMod val="75000"/>
          </a:schemeClr>
        </a:solidFill>
        <a:ln>
          <a:solidFill>
            <a:schemeClr val="tx1"/>
          </a:solidFill>
        </a:ln>
      </dgm:spPr>
      <dgm:t>
        <a:bodyPr/>
        <a:lstStyle/>
        <a:p>
          <a:endParaRPr lang="ru-RU"/>
        </a:p>
      </dgm:t>
    </dgm:pt>
    <dgm:pt modelId="{E339482D-F0A4-4476-BFC0-0575C1C1EFBE}" type="pres">
      <dgm:prSet presAssocID="{5A324440-7108-433D-A04D-675E2E935297}" presName="text2" presStyleLbl="fgAcc2" presStyleIdx="0" presStyleCnt="2" custScaleX="428464" custScaleY="210220">
        <dgm:presLayoutVars>
          <dgm:chPref val="3"/>
        </dgm:presLayoutVars>
      </dgm:prSet>
      <dgm:spPr/>
      <dgm:t>
        <a:bodyPr/>
        <a:lstStyle/>
        <a:p>
          <a:endParaRPr lang="uk-UA"/>
        </a:p>
      </dgm:t>
    </dgm:pt>
    <dgm:pt modelId="{071E58BC-62A7-4BCA-95F0-834889D30988}" type="pres">
      <dgm:prSet presAssocID="{5A324440-7108-433D-A04D-675E2E935297}" presName="hierChild3" presStyleCnt="0"/>
      <dgm:spPr/>
    </dgm:pt>
    <dgm:pt modelId="{F8FA5C29-45A5-4774-8629-51475810B578}" type="pres">
      <dgm:prSet presAssocID="{2CE890BF-EE66-40F5-A91A-A81B213B4DAB}" presName="Name17" presStyleLbl="parChTrans1D3" presStyleIdx="0" presStyleCnt="2" custSzX="93750" custSzY="681251"/>
      <dgm:spPr/>
      <dgm:t>
        <a:bodyPr/>
        <a:lstStyle/>
        <a:p>
          <a:endParaRPr lang="ru-RU"/>
        </a:p>
      </dgm:t>
    </dgm:pt>
    <dgm:pt modelId="{682052D0-9211-47DA-8026-C6DC565E928E}" type="pres">
      <dgm:prSet presAssocID="{E89B2550-8F01-4AF6-8845-C8CB45155DC9}" presName="hierRoot3" presStyleCnt="0"/>
      <dgm:spPr/>
    </dgm:pt>
    <dgm:pt modelId="{A5A6DD5D-054C-4FDA-8412-98B05901F625}" type="pres">
      <dgm:prSet presAssocID="{E89B2550-8F01-4AF6-8845-C8CB45155DC9}" presName="composite3" presStyleCnt="0"/>
      <dgm:spPr/>
    </dgm:pt>
    <dgm:pt modelId="{323A784A-42F9-498B-8454-475A9FDFC2D5}" type="pres">
      <dgm:prSet presAssocID="{E89B2550-8F01-4AF6-8845-C8CB45155DC9}" presName="background3" presStyleLbl="node3" presStyleIdx="0" presStyleCnt="2"/>
      <dgm:spPr>
        <a:solidFill>
          <a:schemeClr val="accent2">
            <a:lumMod val="75000"/>
          </a:schemeClr>
        </a:solidFill>
        <a:ln>
          <a:solidFill>
            <a:schemeClr val="tx1"/>
          </a:solidFill>
        </a:ln>
      </dgm:spPr>
      <dgm:t>
        <a:bodyPr/>
        <a:lstStyle/>
        <a:p>
          <a:endParaRPr lang="ru-RU"/>
        </a:p>
      </dgm:t>
    </dgm:pt>
    <dgm:pt modelId="{DBDD1B10-7642-4A1F-B01E-83FA76A7E1B9}" type="pres">
      <dgm:prSet presAssocID="{E89B2550-8F01-4AF6-8845-C8CB45155DC9}" presName="text3" presStyleLbl="fgAcc3" presStyleIdx="0" presStyleCnt="2" custScaleX="428464" custScaleY="338542" custLinFactNeighborY="5530">
        <dgm:presLayoutVars>
          <dgm:chPref val="3"/>
        </dgm:presLayoutVars>
      </dgm:prSet>
      <dgm:spPr/>
      <dgm:t>
        <a:bodyPr/>
        <a:lstStyle/>
        <a:p>
          <a:endParaRPr lang="ru-RU"/>
        </a:p>
      </dgm:t>
    </dgm:pt>
    <dgm:pt modelId="{1EB9F7E3-483A-4D22-8C1B-4F30F8695751}" type="pres">
      <dgm:prSet presAssocID="{E89B2550-8F01-4AF6-8845-C8CB45155DC9}" presName="hierChild4" presStyleCnt="0"/>
      <dgm:spPr/>
    </dgm:pt>
    <dgm:pt modelId="{4F78D795-A535-43E3-ADDD-A88CB94DC70C}" type="pres">
      <dgm:prSet presAssocID="{BB87A091-89F2-418F-92D7-3A36405DE78E}" presName="Name23" presStyleLbl="parChTrans1D4" presStyleIdx="0" presStyleCnt="2" custSzX="93750" custSzY="681251"/>
      <dgm:spPr/>
      <dgm:t>
        <a:bodyPr/>
        <a:lstStyle/>
        <a:p>
          <a:endParaRPr lang="ru-RU"/>
        </a:p>
      </dgm:t>
    </dgm:pt>
    <dgm:pt modelId="{A0A10EB7-5C30-482B-8F97-6946FDC5ABFE}" type="pres">
      <dgm:prSet presAssocID="{66C455DB-5161-436F-A8AD-912F16E0CBC2}" presName="hierRoot4" presStyleCnt="0"/>
      <dgm:spPr/>
    </dgm:pt>
    <dgm:pt modelId="{A21EDD93-3FCF-404D-AADF-0D1B3BDA4363}" type="pres">
      <dgm:prSet presAssocID="{66C455DB-5161-436F-A8AD-912F16E0CBC2}" presName="composite4" presStyleCnt="0"/>
      <dgm:spPr/>
    </dgm:pt>
    <dgm:pt modelId="{826F3F76-AFC3-4F2C-9EF5-9B6FDEB4DD87}" type="pres">
      <dgm:prSet presAssocID="{66C455DB-5161-436F-A8AD-912F16E0CBC2}" presName="background4" presStyleLbl="node4" presStyleIdx="0" presStyleCnt="2"/>
      <dgm:spPr>
        <a:solidFill>
          <a:schemeClr val="accent2">
            <a:lumMod val="75000"/>
          </a:schemeClr>
        </a:solidFill>
        <a:ln>
          <a:solidFill>
            <a:schemeClr val="tx1"/>
          </a:solidFill>
        </a:ln>
      </dgm:spPr>
      <dgm:t>
        <a:bodyPr/>
        <a:lstStyle/>
        <a:p>
          <a:endParaRPr lang="ru-RU"/>
        </a:p>
      </dgm:t>
    </dgm:pt>
    <dgm:pt modelId="{610ED54B-C96A-4B0D-8121-3ACF7DDB6A8B}" type="pres">
      <dgm:prSet presAssocID="{66C455DB-5161-436F-A8AD-912F16E0CBC2}" presName="text4" presStyleLbl="fgAcc4" presStyleIdx="0" presStyleCnt="2" custScaleX="428464" custScaleY="120170">
        <dgm:presLayoutVars>
          <dgm:chPref val="3"/>
        </dgm:presLayoutVars>
      </dgm:prSet>
      <dgm:spPr/>
      <dgm:t>
        <a:bodyPr/>
        <a:lstStyle/>
        <a:p>
          <a:endParaRPr lang="uk-UA"/>
        </a:p>
      </dgm:t>
    </dgm:pt>
    <dgm:pt modelId="{C5C3C235-724F-4163-8E48-6A059DFFDCD5}" type="pres">
      <dgm:prSet presAssocID="{66C455DB-5161-436F-A8AD-912F16E0CBC2}" presName="hierChild5" presStyleCnt="0"/>
      <dgm:spPr/>
    </dgm:pt>
    <dgm:pt modelId="{5A663EA7-F29D-4CA7-AA1C-638AEE2ADC8A}" type="pres">
      <dgm:prSet presAssocID="{A6E90E90-52F7-43F5-9394-A7F4F80C7E78}" presName="Name10" presStyleLbl="parChTrans1D2" presStyleIdx="1" presStyleCnt="2" custSzX="2159963" custSzY="681251"/>
      <dgm:spPr/>
      <dgm:t>
        <a:bodyPr/>
        <a:lstStyle/>
        <a:p>
          <a:endParaRPr lang="ru-RU"/>
        </a:p>
      </dgm:t>
    </dgm:pt>
    <dgm:pt modelId="{743770FB-DEB3-4A8D-9055-DEF1A33A6A04}" type="pres">
      <dgm:prSet presAssocID="{82E33C26-605A-4A36-8A0E-E1B872D440C4}" presName="hierRoot2" presStyleCnt="0"/>
      <dgm:spPr/>
    </dgm:pt>
    <dgm:pt modelId="{91DB0D25-8182-474B-8555-570890FF8F81}" type="pres">
      <dgm:prSet presAssocID="{82E33C26-605A-4A36-8A0E-E1B872D440C4}" presName="composite2" presStyleCnt="0"/>
      <dgm:spPr/>
    </dgm:pt>
    <dgm:pt modelId="{532F3095-A94C-4F5A-9E28-5FE3AFAD73DF}" type="pres">
      <dgm:prSet presAssocID="{82E33C26-605A-4A36-8A0E-E1B872D440C4}" presName="background2" presStyleLbl="node2" presStyleIdx="1" presStyleCnt="2"/>
      <dgm:spPr>
        <a:solidFill>
          <a:schemeClr val="accent2">
            <a:lumMod val="75000"/>
          </a:schemeClr>
        </a:solidFill>
        <a:ln>
          <a:solidFill>
            <a:schemeClr val="tx1"/>
          </a:solidFill>
        </a:ln>
      </dgm:spPr>
      <dgm:t>
        <a:bodyPr/>
        <a:lstStyle/>
        <a:p>
          <a:endParaRPr lang="ru-RU"/>
        </a:p>
      </dgm:t>
    </dgm:pt>
    <dgm:pt modelId="{0489D41F-B6BD-4BF1-9AE7-DCB836A47141}" type="pres">
      <dgm:prSet presAssocID="{82E33C26-605A-4A36-8A0E-E1B872D440C4}" presName="text2" presStyleLbl="fgAcc2" presStyleIdx="1" presStyleCnt="2" custScaleX="428464" custScaleY="210220">
        <dgm:presLayoutVars>
          <dgm:chPref val="3"/>
        </dgm:presLayoutVars>
      </dgm:prSet>
      <dgm:spPr/>
      <dgm:t>
        <a:bodyPr/>
        <a:lstStyle/>
        <a:p>
          <a:endParaRPr lang="ru-RU"/>
        </a:p>
      </dgm:t>
    </dgm:pt>
    <dgm:pt modelId="{3F5BE236-AD4D-4F9F-8637-A29C9CC2BB64}" type="pres">
      <dgm:prSet presAssocID="{82E33C26-605A-4A36-8A0E-E1B872D440C4}" presName="hierChild3" presStyleCnt="0"/>
      <dgm:spPr/>
    </dgm:pt>
    <dgm:pt modelId="{4368393E-C34F-40A1-B68E-8E9C7C664E2F}" type="pres">
      <dgm:prSet presAssocID="{962AF1DC-0F01-43F5-8721-75CEEBC3DF0A}" presName="Name17" presStyleLbl="parChTrans1D3" presStyleIdx="1" presStyleCnt="2" custSzX="93750" custSzY="681251"/>
      <dgm:spPr/>
      <dgm:t>
        <a:bodyPr/>
        <a:lstStyle/>
        <a:p>
          <a:endParaRPr lang="ru-RU"/>
        </a:p>
      </dgm:t>
    </dgm:pt>
    <dgm:pt modelId="{CA18B753-6C12-4FE9-ABAC-9801A8AB5DCC}" type="pres">
      <dgm:prSet presAssocID="{86287063-27D5-4844-82F2-939D53353F3A}" presName="hierRoot3" presStyleCnt="0"/>
      <dgm:spPr/>
    </dgm:pt>
    <dgm:pt modelId="{5FF208A8-38BB-4ADC-A78A-4D6F5C14C156}" type="pres">
      <dgm:prSet presAssocID="{86287063-27D5-4844-82F2-939D53353F3A}" presName="composite3" presStyleCnt="0"/>
      <dgm:spPr/>
    </dgm:pt>
    <dgm:pt modelId="{73AB526D-8C64-4EB2-9B2D-3F911374F2DC}" type="pres">
      <dgm:prSet presAssocID="{86287063-27D5-4844-82F2-939D53353F3A}" presName="background3" presStyleLbl="node3" presStyleIdx="1" presStyleCnt="2"/>
      <dgm:spPr>
        <a:solidFill>
          <a:schemeClr val="accent2">
            <a:lumMod val="75000"/>
          </a:schemeClr>
        </a:solidFill>
        <a:ln>
          <a:solidFill>
            <a:schemeClr val="tx1"/>
          </a:solidFill>
        </a:ln>
      </dgm:spPr>
      <dgm:t>
        <a:bodyPr/>
        <a:lstStyle/>
        <a:p>
          <a:endParaRPr lang="ru-RU"/>
        </a:p>
      </dgm:t>
    </dgm:pt>
    <dgm:pt modelId="{8C89E0DA-DDB5-4202-9A11-F6AC62A416E6}" type="pres">
      <dgm:prSet presAssocID="{86287063-27D5-4844-82F2-939D53353F3A}" presName="text3" presStyleLbl="fgAcc3" presStyleIdx="1" presStyleCnt="2" custScaleX="428464" custScaleY="338542">
        <dgm:presLayoutVars>
          <dgm:chPref val="3"/>
        </dgm:presLayoutVars>
      </dgm:prSet>
      <dgm:spPr/>
      <dgm:t>
        <a:bodyPr/>
        <a:lstStyle/>
        <a:p>
          <a:endParaRPr lang="ru-RU"/>
        </a:p>
      </dgm:t>
    </dgm:pt>
    <dgm:pt modelId="{61887F2B-D511-405A-B592-938D26E99BCE}" type="pres">
      <dgm:prSet presAssocID="{86287063-27D5-4844-82F2-939D53353F3A}" presName="hierChild4" presStyleCnt="0"/>
      <dgm:spPr/>
    </dgm:pt>
    <dgm:pt modelId="{BB9165FE-B2C2-46CC-B773-4F222E47672F}" type="pres">
      <dgm:prSet presAssocID="{9D5EB6A6-9B85-49A9-9F4D-1A61189FEDEA}" presName="Name23" presStyleLbl="parChTrans1D4" presStyleIdx="1" presStyleCnt="2" custSzX="93750" custSzY="681251"/>
      <dgm:spPr/>
      <dgm:t>
        <a:bodyPr/>
        <a:lstStyle/>
        <a:p>
          <a:endParaRPr lang="ru-RU"/>
        </a:p>
      </dgm:t>
    </dgm:pt>
    <dgm:pt modelId="{1C5FD7F0-6EEA-45BE-9B2D-F48147A6E996}" type="pres">
      <dgm:prSet presAssocID="{3382DFCC-3010-4F8E-9949-6742231AF065}" presName="hierRoot4" presStyleCnt="0"/>
      <dgm:spPr/>
    </dgm:pt>
    <dgm:pt modelId="{D3C2613F-0FE2-456E-98B3-E3EBDB37083E}" type="pres">
      <dgm:prSet presAssocID="{3382DFCC-3010-4F8E-9949-6742231AF065}" presName="composite4" presStyleCnt="0"/>
      <dgm:spPr/>
    </dgm:pt>
    <dgm:pt modelId="{CAECD248-92AC-4FF1-A8F2-203035CB9CC4}" type="pres">
      <dgm:prSet presAssocID="{3382DFCC-3010-4F8E-9949-6742231AF065}" presName="background4" presStyleLbl="node4" presStyleIdx="1" presStyleCnt="2"/>
      <dgm:spPr>
        <a:solidFill>
          <a:schemeClr val="accent2">
            <a:lumMod val="75000"/>
          </a:schemeClr>
        </a:solidFill>
        <a:ln>
          <a:solidFill>
            <a:schemeClr val="tx1"/>
          </a:solidFill>
        </a:ln>
      </dgm:spPr>
      <dgm:t>
        <a:bodyPr/>
        <a:lstStyle/>
        <a:p>
          <a:endParaRPr lang="ru-RU"/>
        </a:p>
      </dgm:t>
    </dgm:pt>
    <dgm:pt modelId="{884DC5A4-95C5-4E4C-B8D4-85A5DD2006B2}" type="pres">
      <dgm:prSet presAssocID="{3382DFCC-3010-4F8E-9949-6742231AF065}" presName="text4" presStyleLbl="fgAcc4" presStyleIdx="1" presStyleCnt="2" custScaleX="428464" custScaleY="120170">
        <dgm:presLayoutVars>
          <dgm:chPref val="3"/>
        </dgm:presLayoutVars>
      </dgm:prSet>
      <dgm:spPr/>
      <dgm:t>
        <a:bodyPr/>
        <a:lstStyle/>
        <a:p>
          <a:endParaRPr lang="ru-RU"/>
        </a:p>
      </dgm:t>
    </dgm:pt>
    <dgm:pt modelId="{0FE0F75A-39B6-41A5-9AC9-ECAC0E853034}" type="pres">
      <dgm:prSet presAssocID="{3382DFCC-3010-4F8E-9949-6742231AF065}" presName="hierChild5" presStyleCnt="0"/>
      <dgm:spPr/>
    </dgm:pt>
  </dgm:ptLst>
  <dgm:cxnLst>
    <dgm:cxn modelId="{AB11EBF1-2983-480C-9A31-2BD2EA33132B}" srcId="{E89B2550-8F01-4AF6-8845-C8CB45155DC9}" destId="{66C455DB-5161-436F-A8AD-912F16E0CBC2}" srcOrd="0" destOrd="0" parTransId="{BB87A091-89F2-418F-92D7-3A36405DE78E}" sibTransId="{ECB446F6-7BDB-4BC9-B805-B5043F03A15C}"/>
    <dgm:cxn modelId="{E2863C24-2B8F-4648-AEFA-C8C91E165D04}" srcId="{4F9FE0DF-8433-4E06-8CD6-1B3492688C37}" destId="{5A324440-7108-433D-A04D-675E2E935297}" srcOrd="0" destOrd="0" parTransId="{98831025-B523-4453-88B3-83EB914DECA3}" sibTransId="{B712D656-FFB0-4560-94E2-33C9DF9B1C0C}"/>
    <dgm:cxn modelId="{7BC1E465-C6A0-4667-9A49-B718DA4E4ADE}" type="presOf" srcId="{4F9FE0DF-8433-4E06-8CD6-1B3492688C37}" destId="{6AEC6521-A0E1-4BA5-8CC8-0FA44996FD58}" srcOrd="0" destOrd="0" presId="urn:microsoft.com/office/officeart/2005/8/layout/hierarchy1"/>
    <dgm:cxn modelId="{D2616681-C530-42B0-AFC9-05149254D751}" srcId="{82E33C26-605A-4A36-8A0E-E1B872D440C4}" destId="{86287063-27D5-4844-82F2-939D53353F3A}" srcOrd="0" destOrd="0" parTransId="{962AF1DC-0F01-43F5-8721-75CEEBC3DF0A}" sibTransId="{58CA6E89-4EFD-4471-A16F-273D64EAC3F9}"/>
    <dgm:cxn modelId="{8456E6B3-A811-49BA-A1D6-77AD9E43702E}" type="presOf" srcId="{5A324440-7108-433D-A04D-675E2E935297}" destId="{E339482D-F0A4-4476-BFC0-0575C1C1EFBE}" srcOrd="0" destOrd="0" presId="urn:microsoft.com/office/officeart/2005/8/layout/hierarchy1"/>
    <dgm:cxn modelId="{E1BD87C4-7E2B-4454-8095-A943E02F03B7}" type="presOf" srcId="{66C455DB-5161-436F-A8AD-912F16E0CBC2}" destId="{610ED54B-C96A-4B0D-8121-3ACF7DDB6A8B}" srcOrd="0" destOrd="0" presId="urn:microsoft.com/office/officeart/2005/8/layout/hierarchy1"/>
    <dgm:cxn modelId="{0AE2DE0A-66DE-4568-AEDE-DAFEE61765AC}" type="presOf" srcId="{9D5EB6A6-9B85-49A9-9F4D-1A61189FEDEA}" destId="{BB9165FE-B2C2-46CC-B773-4F222E47672F}" srcOrd="0" destOrd="0" presId="urn:microsoft.com/office/officeart/2005/8/layout/hierarchy1"/>
    <dgm:cxn modelId="{841D3361-0C80-4F21-9DA6-37BB655BB21E}" type="presOf" srcId="{98831025-B523-4453-88B3-83EB914DECA3}" destId="{64B9F146-9DB1-42E6-BCA4-EAD3B486C432}" srcOrd="0" destOrd="0" presId="urn:microsoft.com/office/officeart/2005/8/layout/hierarchy1"/>
    <dgm:cxn modelId="{00998060-1658-4156-8BE3-8BE6CDD2B067}" srcId="{8C8FD918-95B8-4FAD-8989-5E8213AE4038}" destId="{4F9FE0DF-8433-4E06-8CD6-1B3492688C37}" srcOrd="0" destOrd="0" parTransId="{36121644-4C8C-4AAC-AFA6-71AE2D972A1E}" sibTransId="{66ACD1DE-071D-4DAE-8BBD-5B7A67BA382F}"/>
    <dgm:cxn modelId="{EC81C9A8-DE66-4FD3-A605-A8E2084225E0}" type="presOf" srcId="{A6E90E90-52F7-43F5-9394-A7F4F80C7E78}" destId="{5A663EA7-F29D-4CA7-AA1C-638AEE2ADC8A}" srcOrd="0" destOrd="0" presId="urn:microsoft.com/office/officeart/2005/8/layout/hierarchy1"/>
    <dgm:cxn modelId="{A6F2E4F4-51EA-474B-A6EC-CF6A6174C7ED}" type="presOf" srcId="{E89B2550-8F01-4AF6-8845-C8CB45155DC9}" destId="{DBDD1B10-7642-4A1F-B01E-83FA76A7E1B9}" srcOrd="0" destOrd="0" presId="urn:microsoft.com/office/officeart/2005/8/layout/hierarchy1"/>
    <dgm:cxn modelId="{01F74B37-16C5-4C44-B693-0677E8256955}" type="presOf" srcId="{962AF1DC-0F01-43F5-8721-75CEEBC3DF0A}" destId="{4368393E-C34F-40A1-B68E-8E9C7C664E2F}" srcOrd="0" destOrd="0" presId="urn:microsoft.com/office/officeart/2005/8/layout/hierarchy1"/>
    <dgm:cxn modelId="{4E9C7A67-0418-4623-B924-C590913B14BE}" type="presOf" srcId="{3382DFCC-3010-4F8E-9949-6742231AF065}" destId="{884DC5A4-95C5-4E4C-B8D4-85A5DD2006B2}" srcOrd="0" destOrd="0" presId="urn:microsoft.com/office/officeart/2005/8/layout/hierarchy1"/>
    <dgm:cxn modelId="{395B45B0-F0F4-4705-8643-15C9EB457AA1}" type="presOf" srcId="{8C8FD918-95B8-4FAD-8989-5E8213AE4038}" destId="{57FEC9BC-196E-457D-BC14-F2657E891916}" srcOrd="0" destOrd="0" presId="urn:microsoft.com/office/officeart/2005/8/layout/hierarchy1"/>
    <dgm:cxn modelId="{D1E9ADED-9CF2-47D1-B90B-964A85F67F9A}" srcId="{5A324440-7108-433D-A04D-675E2E935297}" destId="{E89B2550-8F01-4AF6-8845-C8CB45155DC9}" srcOrd="0" destOrd="0" parTransId="{2CE890BF-EE66-40F5-A91A-A81B213B4DAB}" sibTransId="{E8EFB6F0-DB9A-4F54-B8A5-3BC559FD444A}"/>
    <dgm:cxn modelId="{A0A48C13-C68D-4F0F-BAE5-1D6AF9747D10}" type="presOf" srcId="{2CE890BF-EE66-40F5-A91A-A81B213B4DAB}" destId="{F8FA5C29-45A5-4774-8629-51475810B578}" srcOrd="0" destOrd="0" presId="urn:microsoft.com/office/officeart/2005/8/layout/hierarchy1"/>
    <dgm:cxn modelId="{2F73F8A0-AF12-4E04-8F5C-A8E2442E5CFC}" type="presOf" srcId="{82E33C26-605A-4A36-8A0E-E1B872D440C4}" destId="{0489D41F-B6BD-4BF1-9AE7-DCB836A47141}" srcOrd="0" destOrd="0" presId="urn:microsoft.com/office/officeart/2005/8/layout/hierarchy1"/>
    <dgm:cxn modelId="{C163B74F-8C24-480E-B731-C91AF18336AD}" srcId="{4F9FE0DF-8433-4E06-8CD6-1B3492688C37}" destId="{82E33C26-605A-4A36-8A0E-E1B872D440C4}" srcOrd="1" destOrd="0" parTransId="{A6E90E90-52F7-43F5-9394-A7F4F80C7E78}" sibTransId="{62993208-1FA3-4166-BA6A-40256952F2B7}"/>
    <dgm:cxn modelId="{8353A5EE-C9D4-4721-BC87-EA7E11A956D3}" type="presOf" srcId="{86287063-27D5-4844-82F2-939D53353F3A}" destId="{8C89E0DA-DDB5-4202-9A11-F6AC62A416E6}" srcOrd="0" destOrd="0" presId="urn:microsoft.com/office/officeart/2005/8/layout/hierarchy1"/>
    <dgm:cxn modelId="{5C4CF1B4-DCAD-4D53-8B2F-41B66236D9E8}" type="presOf" srcId="{BB87A091-89F2-418F-92D7-3A36405DE78E}" destId="{4F78D795-A535-43E3-ADDD-A88CB94DC70C}" srcOrd="0" destOrd="0" presId="urn:microsoft.com/office/officeart/2005/8/layout/hierarchy1"/>
    <dgm:cxn modelId="{F95EA721-335D-4CF8-AC2A-D7899568C4A6}" srcId="{86287063-27D5-4844-82F2-939D53353F3A}" destId="{3382DFCC-3010-4F8E-9949-6742231AF065}" srcOrd="0" destOrd="0" parTransId="{9D5EB6A6-9B85-49A9-9F4D-1A61189FEDEA}" sibTransId="{2B20AB5A-7A8E-4ECC-B54C-A656468A3AA0}"/>
    <dgm:cxn modelId="{91712BF1-E9E5-456D-8ABC-9CCA11C2AC59}" type="presParOf" srcId="{57FEC9BC-196E-457D-BC14-F2657E891916}" destId="{E7B20994-C4BC-4CD3-AF3F-0D0BDCF15E54}" srcOrd="0" destOrd="0" presId="urn:microsoft.com/office/officeart/2005/8/layout/hierarchy1"/>
    <dgm:cxn modelId="{AB94E87A-232E-4E6B-B265-71F51B001631}" type="presParOf" srcId="{E7B20994-C4BC-4CD3-AF3F-0D0BDCF15E54}" destId="{85F91A54-8D35-4317-BD9A-6FDF8ECE6B83}" srcOrd="0" destOrd="0" presId="urn:microsoft.com/office/officeart/2005/8/layout/hierarchy1"/>
    <dgm:cxn modelId="{B2EA466C-BB15-4E14-B21D-30A16F8BC195}" type="presParOf" srcId="{85F91A54-8D35-4317-BD9A-6FDF8ECE6B83}" destId="{267977CD-AF53-495E-9532-BEA9457CB2D7}" srcOrd="0" destOrd="0" presId="urn:microsoft.com/office/officeart/2005/8/layout/hierarchy1"/>
    <dgm:cxn modelId="{E74B9005-2A79-4B1F-AF86-F3790A8DA7A0}" type="presParOf" srcId="{85F91A54-8D35-4317-BD9A-6FDF8ECE6B83}" destId="{6AEC6521-A0E1-4BA5-8CC8-0FA44996FD58}" srcOrd="1" destOrd="0" presId="urn:microsoft.com/office/officeart/2005/8/layout/hierarchy1"/>
    <dgm:cxn modelId="{EAC815FA-8B7C-4B15-A70A-1B5614A7E1F7}" type="presParOf" srcId="{E7B20994-C4BC-4CD3-AF3F-0D0BDCF15E54}" destId="{66A99526-935A-468A-ABE7-DBA364E2FD46}" srcOrd="1" destOrd="0" presId="urn:microsoft.com/office/officeart/2005/8/layout/hierarchy1"/>
    <dgm:cxn modelId="{8A36C2A3-79FB-4089-BBD6-A334D773C772}" type="presParOf" srcId="{66A99526-935A-468A-ABE7-DBA364E2FD46}" destId="{64B9F146-9DB1-42E6-BCA4-EAD3B486C432}" srcOrd="0" destOrd="0" presId="urn:microsoft.com/office/officeart/2005/8/layout/hierarchy1"/>
    <dgm:cxn modelId="{FA02B87B-857B-4A47-8FE1-B2DC66DFF1DC}" type="presParOf" srcId="{66A99526-935A-468A-ABE7-DBA364E2FD46}" destId="{4EAA8994-0203-40DB-B533-36836A634FE4}" srcOrd="1" destOrd="0" presId="urn:microsoft.com/office/officeart/2005/8/layout/hierarchy1"/>
    <dgm:cxn modelId="{63BE3350-246E-4F20-9809-AF27D5A97FB8}" type="presParOf" srcId="{4EAA8994-0203-40DB-B533-36836A634FE4}" destId="{E9C2C73D-F3D1-46F6-9326-425ACE0DD257}" srcOrd="0" destOrd="0" presId="urn:microsoft.com/office/officeart/2005/8/layout/hierarchy1"/>
    <dgm:cxn modelId="{CF474D5C-B411-46B2-A0CB-D53C75150340}" type="presParOf" srcId="{E9C2C73D-F3D1-46F6-9326-425ACE0DD257}" destId="{313D2EF0-3BE6-43C2-90A2-4D45A0FFA037}" srcOrd="0" destOrd="0" presId="urn:microsoft.com/office/officeart/2005/8/layout/hierarchy1"/>
    <dgm:cxn modelId="{A0F4F2B9-BA03-4088-8546-38FEFA3A2131}" type="presParOf" srcId="{E9C2C73D-F3D1-46F6-9326-425ACE0DD257}" destId="{E339482D-F0A4-4476-BFC0-0575C1C1EFBE}" srcOrd="1" destOrd="0" presId="urn:microsoft.com/office/officeart/2005/8/layout/hierarchy1"/>
    <dgm:cxn modelId="{0238B84B-2E88-47D5-AE99-DD82D016237A}" type="presParOf" srcId="{4EAA8994-0203-40DB-B533-36836A634FE4}" destId="{071E58BC-62A7-4BCA-95F0-834889D30988}" srcOrd="1" destOrd="0" presId="urn:microsoft.com/office/officeart/2005/8/layout/hierarchy1"/>
    <dgm:cxn modelId="{BB852CF7-60B8-4041-951B-149D6B134815}" type="presParOf" srcId="{071E58BC-62A7-4BCA-95F0-834889D30988}" destId="{F8FA5C29-45A5-4774-8629-51475810B578}" srcOrd="0" destOrd="0" presId="urn:microsoft.com/office/officeart/2005/8/layout/hierarchy1"/>
    <dgm:cxn modelId="{489E4A13-95F1-4AE6-AEBD-AE61D18F0501}" type="presParOf" srcId="{071E58BC-62A7-4BCA-95F0-834889D30988}" destId="{682052D0-9211-47DA-8026-C6DC565E928E}" srcOrd="1" destOrd="0" presId="urn:microsoft.com/office/officeart/2005/8/layout/hierarchy1"/>
    <dgm:cxn modelId="{4ED2969D-BB87-41C3-8513-350105554B47}" type="presParOf" srcId="{682052D0-9211-47DA-8026-C6DC565E928E}" destId="{A5A6DD5D-054C-4FDA-8412-98B05901F625}" srcOrd="0" destOrd="0" presId="urn:microsoft.com/office/officeart/2005/8/layout/hierarchy1"/>
    <dgm:cxn modelId="{764D2242-E30A-4FF9-A8DF-CAD4FA5E8ADD}" type="presParOf" srcId="{A5A6DD5D-054C-4FDA-8412-98B05901F625}" destId="{323A784A-42F9-498B-8454-475A9FDFC2D5}" srcOrd="0" destOrd="0" presId="urn:microsoft.com/office/officeart/2005/8/layout/hierarchy1"/>
    <dgm:cxn modelId="{3E15C6C7-3E9A-4276-9E59-3B84B8DBCC17}" type="presParOf" srcId="{A5A6DD5D-054C-4FDA-8412-98B05901F625}" destId="{DBDD1B10-7642-4A1F-B01E-83FA76A7E1B9}" srcOrd="1" destOrd="0" presId="urn:microsoft.com/office/officeart/2005/8/layout/hierarchy1"/>
    <dgm:cxn modelId="{0A62C4E9-94E1-4C1A-9F89-2117AE784485}" type="presParOf" srcId="{682052D0-9211-47DA-8026-C6DC565E928E}" destId="{1EB9F7E3-483A-4D22-8C1B-4F30F8695751}" srcOrd="1" destOrd="0" presId="urn:microsoft.com/office/officeart/2005/8/layout/hierarchy1"/>
    <dgm:cxn modelId="{73BC27FF-7FB3-4D7F-A717-5C4674DCC07B}" type="presParOf" srcId="{1EB9F7E3-483A-4D22-8C1B-4F30F8695751}" destId="{4F78D795-A535-43E3-ADDD-A88CB94DC70C}" srcOrd="0" destOrd="0" presId="urn:microsoft.com/office/officeart/2005/8/layout/hierarchy1"/>
    <dgm:cxn modelId="{7D7D1DE9-0CD2-45F1-8A0E-73652FC64F02}" type="presParOf" srcId="{1EB9F7E3-483A-4D22-8C1B-4F30F8695751}" destId="{A0A10EB7-5C30-482B-8F97-6946FDC5ABFE}" srcOrd="1" destOrd="0" presId="urn:microsoft.com/office/officeart/2005/8/layout/hierarchy1"/>
    <dgm:cxn modelId="{D40C8764-A46C-4BBA-A4FB-1429B78FDD30}" type="presParOf" srcId="{A0A10EB7-5C30-482B-8F97-6946FDC5ABFE}" destId="{A21EDD93-3FCF-404D-AADF-0D1B3BDA4363}" srcOrd="0" destOrd="0" presId="urn:microsoft.com/office/officeart/2005/8/layout/hierarchy1"/>
    <dgm:cxn modelId="{D36AA6D1-405F-46D9-A2CA-6826E269210E}" type="presParOf" srcId="{A21EDD93-3FCF-404D-AADF-0D1B3BDA4363}" destId="{826F3F76-AFC3-4F2C-9EF5-9B6FDEB4DD87}" srcOrd="0" destOrd="0" presId="urn:microsoft.com/office/officeart/2005/8/layout/hierarchy1"/>
    <dgm:cxn modelId="{01BBAF8E-0BD1-47A7-AE23-6B69DE66AC06}" type="presParOf" srcId="{A21EDD93-3FCF-404D-AADF-0D1B3BDA4363}" destId="{610ED54B-C96A-4B0D-8121-3ACF7DDB6A8B}" srcOrd="1" destOrd="0" presId="urn:microsoft.com/office/officeart/2005/8/layout/hierarchy1"/>
    <dgm:cxn modelId="{76EB3806-E820-4A65-856E-D030B1D1A881}" type="presParOf" srcId="{A0A10EB7-5C30-482B-8F97-6946FDC5ABFE}" destId="{C5C3C235-724F-4163-8E48-6A059DFFDCD5}" srcOrd="1" destOrd="0" presId="urn:microsoft.com/office/officeart/2005/8/layout/hierarchy1"/>
    <dgm:cxn modelId="{E3CA0AB8-E124-4575-A685-FA33E2C17248}" type="presParOf" srcId="{66A99526-935A-468A-ABE7-DBA364E2FD46}" destId="{5A663EA7-F29D-4CA7-AA1C-638AEE2ADC8A}" srcOrd="2" destOrd="0" presId="urn:microsoft.com/office/officeart/2005/8/layout/hierarchy1"/>
    <dgm:cxn modelId="{6A7119EB-3DC6-4765-9E2F-7960138B8CEA}" type="presParOf" srcId="{66A99526-935A-468A-ABE7-DBA364E2FD46}" destId="{743770FB-DEB3-4A8D-9055-DEF1A33A6A04}" srcOrd="3" destOrd="0" presId="urn:microsoft.com/office/officeart/2005/8/layout/hierarchy1"/>
    <dgm:cxn modelId="{60308406-BF30-494F-B6CD-0F067F320E61}" type="presParOf" srcId="{743770FB-DEB3-4A8D-9055-DEF1A33A6A04}" destId="{91DB0D25-8182-474B-8555-570890FF8F81}" srcOrd="0" destOrd="0" presId="urn:microsoft.com/office/officeart/2005/8/layout/hierarchy1"/>
    <dgm:cxn modelId="{C98D4F90-A445-4E56-A61C-035AD82D159F}" type="presParOf" srcId="{91DB0D25-8182-474B-8555-570890FF8F81}" destId="{532F3095-A94C-4F5A-9E28-5FE3AFAD73DF}" srcOrd="0" destOrd="0" presId="urn:microsoft.com/office/officeart/2005/8/layout/hierarchy1"/>
    <dgm:cxn modelId="{7B511D8D-F7E1-40D5-BF8A-8E5EC7A75BCA}" type="presParOf" srcId="{91DB0D25-8182-474B-8555-570890FF8F81}" destId="{0489D41F-B6BD-4BF1-9AE7-DCB836A47141}" srcOrd="1" destOrd="0" presId="urn:microsoft.com/office/officeart/2005/8/layout/hierarchy1"/>
    <dgm:cxn modelId="{1B4122BC-EFB4-4F65-AD46-F9332D1D9398}" type="presParOf" srcId="{743770FB-DEB3-4A8D-9055-DEF1A33A6A04}" destId="{3F5BE236-AD4D-4F9F-8637-A29C9CC2BB64}" srcOrd="1" destOrd="0" presId="urn:microsoft.com/office/officeart/2005/8/layout/hierarchy1"/>
    <dgm:cxn modelId="{526EF198-2DBF-43B9-837D-C5E6CA11919D}" type="presParOf" srcId="{3F5BE236-AD4D-4F9F-8637-A29C9CC2BB64}" destId="{4368393E-C34F-40A1-B68E-8E9C7C664E2F}" srcOrd="0" destOrd="0" presId="urn:microsoft.com/office/officeart/2005/8/layout/hierarchy1"/>
    <dgm:cxn modelId="{0541BBF0-A3AB-4449-9A98-6C7FDF6353AA}" type="presParOf" srcId="{3F5BE236-AD4D-4F9F-8637-A29C9CC2BB64}" destId="{CA18B753-6C12-4FE9-ABAC-9801A8AB5DCC}" srcOrd="1" destOrd="0" presId="urn:microsoft.com/office/officeart/2005/8/layout/hierarchy1"/>
    <dgm:cxn modelId="{0E5A4CFB-E855-4A30-B7D5-AE02C6AB42A4}" type="presParOf" srcId="{CA18B753-6C12-4FE9-ABAC-9801A8AB5DCC}" destId="{5FF208A8-38BB-4ADC-A78A-4D6F5C14C156}" srcOrd="0" destOrd="0" presId="urn:microsoft.com/office/officeart/2005/8/layout/hierarchy1"/>
    <dgm:cxn modelId="{D4CD27AE-8B7E-4EE0-96CC-F19E634D83AA}" type="presParOf" srcId="{5FF208A8-38BB-4ADC-A78A-4D6F5C14C156}" destId="{73AB526D-8C64-4EB2-9B2D-3F911374F2DC}" srcOrd="0" destOrd="0" presId="urn:microsoft.com/office/officeart/2005/8/layout/hierarchy1"/>
    <dgm:cxn modelId="{6DC496AE-4DBF-4FE9-BF00-7FFBAD4046C8}" type="presParOf" srcId="{5FF208A8-38BB-4ADC-A78A-4D6F5C14C156}" destId="{8C89E0DA-DDB5-4202-9A11-F6AC62A416E6}" srcOrd="1" destOrd="0" presId="urn:microsoft.com/office/officeart/2005/8/layout/hierarchy1"/>
    <dgm:cxn modelId="{8ED484D3-67E7-4247-81C3-78E7C6C7C4C4}" type="presParOf" srcId="{CA18B753-6C12-4FE9-ABAC-9801A8AB5DCC}" destId="{61887F2B-D511-405A-B592-938D26E99BCE}" srcOrd="1" destOrd="0" presId="urn:microsoft.com/office/officeart/2005/8/layout/hierarchy1"/>
    <dgm:cxn modelId="{2057D82A-48EA-4052-94DC-C141B0303586}" type="presParOf" srcId="{61887F2B-D511-405A-B592-938D26E99BCE}" destId="{BB9165FE-B2C2-46CC-B773-4F222E47672F}" srcOrd="0" destOrd="0" presId="urn:microsoft.com/office/officeart/2005/8/layout/hierarchy1"/>
    <dgm:cxn modelId="{50437C03-24B4-4061-9F09-1B98C445BE81}" type="presParOf" srcId="{61887F2B-D511-405A-B592-938D26E99BCE}" destId="{1C5FD7F0-6EEA-45BE-9B2D-F48147A6E996}" srcOrd="1" destOrd="0" presId="urn:microsoft.com/office/officeart/2005/8/layout/hierarchy1"/>
    <dgm:cxn modelId="{A9AA1266-8510-4E99-80C9-56848D8B3D00}" type="presParOf" srcId="{1C5FD7F0-6EEA-45BE-9B2D-F48147A6E996}" destId="{D3C2613F-0FE2-456E-98B3-E3EBDB37083E}" srcOrd="0" destOrd="0" presId="urn:microsoft.com/office/officeart/2005/8/layout/hierarchy1"/>
    <dgm:cxn modelId="{BC3E8254-98EA-44D8-BEAE-6CBD07B754CC}" type="presParOf" srcId="{D3C2613F-0FE2-456E-98B3-E3EBDB37083E}" destId="{CAECD248-92AC-4FF1-A8F2-203035CB9CC4}" srcOrd="0" destOrd="0" presId="urn:microsoft.com/office/officeart/2005/8/layout/hierarchy1"/>
    <dgm:cxn modelId="{AEF72E8F-DAF4-40A3-9444-54EE6705CEA3}" type="presParOf" srcId="{D3C2613F-0FE2-456E-98B3-E3EBDB37083E}" destId="{884DC5A4-95C5-4E4C-B8D4-85A5DD2006B2}" srcOrd="1" destOrd="0" presId="urn:microsoft.com/office/officeart/2005/8/layout/hierarchy1"/>
    <dgm:cxn modelId="{90689356-E4DE-47C7-AABE-94BFB3360A53}" type="presParOf" srcId="{1C5FD7F0-6EEA-45BE-9B2D-F48147A6E996}" destId="{0FE0F75A-39B6-41A5-9AC9-ECAC0E853034}"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F0A016-DD81-4756-8BFE-FF87083023DB}"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uk-UA"/>
        </a:p>
      </dgm:t>
    </dgm:pt>
    <dgm:pt modelId="{726DE274-9ACD-4DC0-A9D5-C50CFA3A7DEE}">
      <dgm:prSet phldrT="[Текст]"/>
      <dgm:spPr>
        <a:solidFill>
          <a:schemeClr val="accent2">
            <a:lumMod val="75000"/>
          </a:schemeClr>
        </a:solidFill>
        <a:ln>
          <a:solidFill>
            <a:schemeClr val="tx1"/>
          </a:solidFill>
        </a:ln>
      </dgm:spPr>
      <dgm:t>
        <a:bodyPr/>
        <a:lstStyle/>
        <a:p>
          <a:r>
            <a:rPr lang="uk-UA" b="1" dirty="0" smtClean="0"/>
            <a:t>індексація</a:t>
          </a:r>
          <a:endParaRPr lang="uk-UA" b="1" dirty="0"/>
        </a:p>
      </dgm:t>
    </dgm:pt>
    <dgm:pt modelId="{556497D4-5EF3-4E01-8E1E-09B344008FE8}" type="parTrans" cxnId="{AD748760-3409-4555-9E7D-05694CAD5810}">
      <dgm:prSet/>
      <dgm:spPr/>
      <dgm:t>
        <a:bodyPr/>
        <a:lstStyle/>
        <a:p>
          <a:endParaRPr lang="uk-UA"/>
        </a:p>
      </dgm:t>
    </dgm:pt>
    <dgm:pt modelId="{24614E40-AD51-4E81-8C16-1111C18E66E0}" type="sibTrans" cxnId="{AD748760-3409-4555-9E7D-05694CAD5810}">
      <dgm:prSet/>
      <dgm:spPr/>
      <dgm:t>
        <a:bodyPr/>
        <a:lstStyle/>
        <a:p>
          <a:endParaRPr lang="uk-UA"/>
        </a:p>
      </dgm:t>
    </dgm:pt>
    <dgm:pt modelId="{1FB47CE3-4F24-4B59-A824-E74A661D22A7}">
      <dgm:prSet phldrT="[Текст]"/>
      <dgm:spPr>
        <a:solidFill>
          <a:schemeClr val="accent2">
            <a:lumMod val="20000"/>
            <a:lumOff val="80000"/>
            <a:alpha val="90000"/>
          </a:schemeClr>
        </a:solidFill>
        <a:ln>
          <a:solidFill>
            <a:schemeClr val="tx1"/>
          </a:solidFill>
        </a:ln>
      </dgm:spPr>
      <dgm:t>
        <a:bodyPr/>
        <a:lstStyle/>
        <a:p>
          <a:r>
            <a:rPr lang="uk-UA" b="1" dirty="0" smtClean="0"/>
            <a:t>здійснюється у випадку, коли індекс інфляції за попередній місяць перевищує 103 %</a:t>
          </a:r>
          <a:endParaRPr lang="uk-UA" b="1" dirty="0"/>
        </a:p>
      </dgm:t>
    </dgm:pt>
    <dgm:pt modelId="{C81F8155-94F2-4560-BD57-BBB55F08F9B6}" type="parTrans" cxnId="{6C8A52D4-B01F-4FAD-B75E-56735CA42111}">
      <dgm:prSet/>
      <dgm:spPr>
        <a:ln>
          <a:solidFill>
            <a:schemeClr val="tx1"/>
          </a:solidFill>
        </a:ln>
      </dgm:spPr>
      <dgm:t>
        <a:bodyPr/>
        <a:lstStyle/>
        <a:p>
          <a:endParaRPr lang="uk-UA"/>
        </a:p>
      </dgm:t>
    </dgm:pt>
    <dgm:pt modelId="{6F9278F0-FBF7-4746-B88B-449799005305}" type="sibTrans" cxnId="{6C8A52D4-B01F-4FAD-B75E-56735CA42111}">
      <dgm:prSet/>
      <dgm:spPr/>
      <dgm:t>
        <a:bodyPr/>
        <a:lstStyle/>
        <a:p>
          <a:endParaRPr lang="uk-UA"/>
        </a:p>
      </dgm:t>
    </dgm:pt>
    <dgm:pt modelId="{73404C33-0A05-4FDB-8E80-FA7A1A7D7AF5}">
      <dgm:prSet phldrT="[Текст]"/>
      <dgm:spPr>
        <a:solidFill>
          <a:schemeClr val="accent2">
            <a:lumMod val="20000"/>
            <a:lumOff val="80000"/>
            <a:alpha val="90000"/>
          </a:schemeClr>
        </a:solidFill>
        <a:ln>
          <a:solidFill>
            <a:schemeClr val="tx1"/>
          </a:solidFill>
        </a:ln>
      </dgm:spPr>
      <dgm:t>
        <a:bodyPr/>
        <a:lstStyle/>
        <a:p>
          <a:r>
            <a:rPr lang="uk-UA" b="1" dirty="0" smtClean="0"/>
            <a:t>індексації підлягають доходи у межах прожиткового мінімуму</a:t>
          </a:r>
          <a:endParaRPr lang="uk-UA" b="1" dirty="0"/>
        </a:p>
      </dgm:t>
    </dgm:pt>
    <dgm:pt modelId="{0BECC346-B420-43EF-A705-6645DF978AB8}" type="parTrans" cxnId="{CC2D4B8E-C702-498C-906D-4E4648DB17E4}">
      <dgm:prSet/>
      <dgm:spPr>
        <a:ln>
          <a:solidFill>
            <a:schemeClr val="tx1"/>
          </a:solidFill>
        </a:ln>
      </dgm:spPr>
      <dgm:t>
        <a:bodyPr/>
        <a:lstStyle/>
        <a:p>
          <a:endParaRPr lang="uk-UA"/>
        </a:p>
      </dgm:t>
    </dgm:pt>
    <dgm:pt modelId="{31E77DA9-D206-4E4B-A65E-E6690E61C1F3}" type="sibTrans" cxnId="{CC2D4B8E-C702-498C-906D-4E4648DB17E4}">
      <dgm:prSet/>
      <dgm:spPr/>
      <dgm:t>
        <a:bodyPr/>
        <a:lstStyle/>
        <a:p>
          <a:endParaRPr lang="uk-UA"/>
        </a:p>
      </dgm:t>
    </dgm:pt>
    <dgm:pt modelId="{AAEACF70-922B-4A72-81CB-55FCA6E439B2}">
      <dgm:prSet phldrT="[Текст]"/>
      <dgm:spPr>
        <a:solidFill>
          <a:schemeClr val="accent2">
            <a:lumMod val="75000"/>
          </a:schemeClr>
        </a:solidFill>
        <a:ln>
          <a:solidFill>
            <a:schemeClr val="tx1"/>
          </a:solidFill>
        </a:ln>
      </dgm:spPr>
      <dgm:t>
        <a:bodyPr/>
        <a:lstStyle/>
        <a:p>
          <a:r>
            <a:rPr lang="uk-UA" b="1" dirty="0" smtClean="0"/>
            <a:t>компенсація</a:t>
          </a:r>
          <a:endParaRPr lang="uk-UA" b="1" dirty="0"/>
        </a:p>
      </dgm:t>
    </dgm:pt>
    <dgm:pt modelId="{09A7757F-F928-4319-B14F-404FDD64DF15}" type="parTrans" cxnId="{85F74FAC-EDDB-4623-BD41-302C8F168C42}">
      <dgm:prSet/>
      <dgm:spPr/>
      <dgm:t>
        <a:bodyPr/>
        <a:lstStyle/>
        <a:p>
          <a:endParaRPr lang="uk-UA"/>
        </a:p>
      </dgm:t>
    </dgm:pt>
    <dgm:pt modelId="{6A66C867-7F78-4129-8309-6E0F4E6C7E6D}" type="sibTrans" cxnId="{85F74FAC-EDDB-4623-BD41-302C8F168C42}">
      <dgm:prSet/>
      <dgm:spPr/>
      <dgm:t>
        <a:bodyPr/>
        <a:lstStyle/>
        <a:p>
          <a:endParaRPr lang="uk-UA"/>
        </a:p>
      </dgm:t>
    </dgm:pt>
    <dgm:pt modelId="{C7011642-4C71-47EB-BDEA-226019A1CAE9}">
      <dgm:prSet phldrT="[Текст]"/>
      <dgm:spPr>
        <a:solidFill>
          <a:schemeClr val="accent2">
            <a:lumMod val="20000"/>
            <a:lumOff val="80000"/>
            <a:alpha val="90000"/>
          </a:schemeClr>
        </a:solidFill>
        <a:ln>
          <a:solidFill>
            <a:schemeClr val="tx1"/>
          </a:solidFill>
        </a:ln>
      </dgm:spPr>
      <dgm:t>
        <a:bodyPr/>
        <a:lstStyle/>
        <a:p>
          <a:r>
            <a:rPr lang="uk-UA" b="1" dirty="0" smtClean="0"/>
            <a:t>здійснюється у випадку несвоєчасної виплати заробітної плати</a:t>
          </a:r>
          <a:endParaRPr lang="uk-UA" b="1" dirty="0"/>
        </a:p>
      </dgm:t>
    </dgm:pt>
    <dgm:pt modelId="{02DA03AF-9280-46BF-935B-CDB5F7B00EC6}" type="parTrans" cxnId="{5D1B43EE-7756-4E3C-88E0-314079B4E282}">
      <dgm:prSet/>
      <dgm:spPr>
        <a:ln>
          <a:solidFill>
            <a:schemeClr val="tx1"/>
          </a:solidFill>
        </a:ln>
      </dgm:spPr>
      <dgm:t>
        <a:bodyPr/>
        <a:lstStyle/>
        <a:p>
          <a:endParaRPr lang="uk-UA"/>
        </a:p>
      </dgm:t>
    </dgm:pt>
    <dgm:pt modelId="{995A0162-EC4F-4434-B1F1-345052C259AD}" type="sibTrans" cxnId="{5D1B43EE-7756-4E3C-88E0-314079B4E282}">
      <dgm:prSet/>
      <dgm:spPr/>
      <dgm:t>
        <a:bodyPr/>
        <a:lstStyle/>
        <a:p>
          <a:endParaRPr lang="uk-UA"/>
        </a:p>
      </dgm:t>
    </dgm:pt>
    <dgm:pt modelId="{6CC0DF42-6E3C-4050-804A-413B7A49A609}">
      <dgm:prSet phldrT="[Текст]"/>
      <dgm:spPr>
        <a:solidFill>
          <a:schemeClr val="accent2">
            <a:lumMod val="20000"/>
            <a:lumOff val="80000"/>
            <a:alpha val="90000"/>
          </a:schemeClr>
        </a:solidFill>
        <a:ln>
          <a:solidFill>
            <a:schemeClr val="tx1"/>
          </a:solidFill>
        </a:ln>
      </dgm:spPr>
      <dgm:t>
        <a:bodyPr/>
        <a:lstStyle/>
        <a:p>
          <a:r>
            <a:rPr lang="uk-UA" b="1" dirty="0" smtClean="0"/>
            <a:t>компенсації підлягає вся сума невиплаченої заробітної плати</a:t>
          </a:r>
          <a:endParaRPr lang="uk-UA" b="1" dirty="0"/>
        </a:p>
      </dgm:t>
    </dgm:pt>
    <dgm:pt modelId="{916BAF2F-FAF8-45E3-BA8F-C20B72C08C10}" type="parTrans" cxnId="{6500CB7C-C555-4A35-A467-DE6399F5650D}">
      <dgm:prSet/>
      <dgm:spPr>
        <a:ln>
          <a:solidFill>
            <a:schemeClr val="tx1"/>
          </a:solidFill>
        </a:ln>
      </dgm:spPr>
      <dgm:t>
        <a:bodyPr/>
        <a:lstStyle/>
        <a:p>
          <a:endParaRPr lang="uk-UA"/>
        </a:p>
      </dgm:t>
    </dgm:pt>
    <dgm:pt modelId="{F4164375-00B1-4275-A2A3-2E98B85D03DD}" type="sibTrans" cxnId="{6500CB7C-C555-4A35-A467-DE6399F5650D}">
      <dgm:prSet/>
      <dgm:spPr/>
      <dgm:t>
        <a:bodyPr/>
        <a:lstStyle/>
        <a:p>
          <a:endParaRPr lang="uk-UA"/>
        </a:p>
      </dgm:t>
    </dgm:pt>
    <dgm:pt modelId="{ED3682F9-8DB3-4365-9A65-E5711F6DB173}">
      <dgm:prSet phldrT="[Текст]"/>
      <dgm:spPr>
        <a:solidFill>
          <a:schemeClr val="accent2">
            <a:lumMod val="20000"/>
            <a:lumOff val="80000"/>
            <a:alpha val="90000"/>
          </a:schemeClr>
        </a:solidFill>
        <a:ln>
          <a:solidFill>
            <a:schemeClr val="tx1"/>
          </a:solidFill>
        </a:ln>
      </dgm:spPr>
      <dgm:t>
        <a:bodyPr/>
        <a:lstStyle/>
        <a:p>
          <a:r>
            <a:rPr lang="uk-UA" b="1" dirty="0" smtClean="0"/>
            <a:t>індексація припиняється у разі підвищення тарифних ставок (окладів)</a:t>
          </a:r>
          <a:endParaRPr lang="uk-UA" b="1" dirty="0"/>
        </a:p>
      </dgm:t>
    </dgm:pt>
    <dgm:pt modelId="{E0854361-01D0-4F8B-9D50-C2A9B7654EF6}" type="parTrans" cxnId="{561CDF50-8D9F-4E3D-9C50-7519DF0CAA50}">
      <dgm:prSet/>
      <dgm:spPr>
        <a:ln>
          <a:solidFill>
            <a:schemeClr val="tx1"/>
          </a:solidFill>
        </a:ln>
      </dgm:spPr>
      <dgm:t>
        <a:bodyPr/>
        <a:lstStyle/>
        <a:p>
          <a:endParaRPr lang="uk-UA"/>
        </a:p>
      </dgm:t>
    </dgm:pt>
    <dgm:pt modelId="{BAFC5CA1-761B-42CC-872C-9E33E77BADCC}" type="sibTrans" cxnId="{561CDF50-8D9F-4E3D-9C50-7519DF0CAA50}">
      <dgm:prSet/>
      <dgm:spPr/>
      <dgm:t>
        <a:bodyPr/>
        <a:lstStyle/>
        <a:p>
          <a:endParaRPr lang="uk-UA"/>
        </a:p>
      </dgm:t>
    </dgm:pt>
    <dgm:pt modelId="{13BEA921-3E23-427B-B59F-F94ADF8EFF48}">
      <dgm:prSet phldrT="[Текст]"/>
      <dgm:spPr>
        <a:solidFill>
          <a:schemeClr val="accent2">
            <a:lumMod val="20000"/>
            <a:lumOff val="80000"/>
            <a:alpha val="90000"/>
          </a:schemeClr>
        </a:solidFill>
        <a:ln>
          <a:solidFill>
            <a:schemeClr val="tx1"/>
          </a:solidFill>
        </a:ln>
      </dgm:spPr>
      <dgm:t>
        <a:bodyPr/>
        <a:lstStyle/>
        <a:p>
          <a:r>
            <a:rPr lang="uk-UA" b="1" dirty="0" smtClean="0"/>
            <a:t>зміна тарифних ставок (окладів) не впливає на виплату компенсації</a:t>
          </a:r>
          <a:endParaRPr lang="uk-UA" b="1" dirty="0"/>
        </a:p>
      </dgm:t>
    </dgm:pt>
    <dgm:pt modelId="{20859785-A5D4-467E-AAE0-E6D399077CAB}" type="parTrans" cxnId="{2C91F13C-57C5-4546-9EDF-3E7A41DE6D8C}">
      <dgm:prSet/>
      <dgm:spPr>
        <a:ln>
          <a:solidFill>
            <a:schemeClr val="tx1"/>
          </a:solidFill>
        </a:ln>
      </dgm:spPr>
      <dgm:t>
        <a:bodyPr/>
        <a:lstStyle/>
        <a:p>
          <a:endParaRPr lang="uk-UA"/>
        </a:p>
      </dgm:t>
    </dgm:pt>
    <dgm:pt modelId="{CA1645CF-0885-45F3-A891-9B50246F0AA1}" type="sibTrans" cxnId="{2C91F13C-57C5-4546-9EDF-3E7A41DE6D8C}">
      <dgm:prSet/>
      <dgm:spPr/>
      <dgm:t>
        <a:bodyPr/>
        <a:lstStyle/>
        <a:p>
          <a:endParaRPr lang="uk-UA"/>
        </a:p>
      </dgm:t>
    </dgm:pt>
    <dgm:pt modelId="{B27DDA7F-012D-4669-8C02-4665FBA9B729}" type="pres">
      <dgm:prSet presAssocID="{1DF0A016-DD81-4756-8BFE-FF87083023DB}" presName="diagram" presStyleCnt="0">
        <dgm:presLayoutVars>
          <dgm:chPref val="1"/>
          <dgm:dir/>
          <dgm:animOne val="branch"/>
          <dgm:animLvl val="lvl"/>
          <dgm:resizeHandles/>
        </dgm:presLayoutVars>
      </dgm:prSet>
      <dgm:spPr/>
      <dgm:t>
        <a:bodyPr/>
        <a:lstStyle/>
        <a:p>
          <a:endParaRPr lang="ru-RU"/>
        </a:p>
      </dgm:t>
    </dgm:pt>
    <dgm:pt modelId="{332EAA58-6B19-4D37-80EE-5B92BC00ECCE}" type="pres">
      <dgm:prSet presAssocID="{726DE274-9ACD-4DC0-A9D5-C50CFA3A7DEE}" presName="root" presStyleCnt="0"/>
      <dgm:spPr/>
    </dgm:pt>
    <dgm:pt modelId="{4C4A47D8-A2CA-4B7C-81A4-7C3E97BBA04C}" type="pres">
      <dgm:prSet presAssocID="{726DE274-9ACD-4DC0-A9D5-C50CFA3A7DEE}" presName="rootComposite" presStyleCnt="0"/>
      <dgm:spPr/>
    </dgm:pt>
    <dgm:pt modelId="{A17F90D1-9AF8-47C0-890E-AA645DA2E799}" type="pres">
      <dgm:prSet presAssocID="{726DE274-9ACD-4DC0-A9D5-C50CFA3A7DEE}" presName="rootText" presStyleLbl="node1" presStyleIdx="0" presStyleCnt="2" custScaleX="244775" custScaleY="73375"/>
      <dgm:spPr/>
      <dgm:t>
        <a:bodyPr/>
        <a:lstStyle/>
        <a:p>
          <a:endParaRPr lang="ru-RU"/>
        </a:p>
      </dgm:t>
    </dgm:pt>
    <dgm:pt modelId="{00DDD354-AD12-41E1-AEA3-4FEA2CA5599F}" type="pres">
      <dgm:prSet presAssocID="{726DE274-9ACD-4DC0-A9D5-C50CFA3A7DEE}" presName="rootConnector" presStyleLbl="node1" presStyleIdx="0" presStyleCnt="2"/>
      <dgm:spPr/>
      <dgm:t>
        <a:bodyPr/>
        <a:lstStyle/>
        <a:p>
          <a:endParaRPr lang="ru-RU"/>
        </a:p>
      </dgm:t>
    </dgm:pt>
    <dgm:pt modelId="{76BF22AD-DEB9-4C2B-8900-A33A8CE9894E}" type="pres">
      <dgm:prSet presAssocID="{726DE274-9ACD-4DC0-A9D5-C50CFA3A7DEE}" presName="childShape" presStyleCnt="0"/>
      <dgm:spPr/>
    </dgm:pt>
    <dgm:pt modelId="{9301B016-8E69-4800-85D0-296DFBFE1B66}" type="pres">
      <dgm:prSet presAssocID="{C81F8155-94F2-4560-BD57-BBB55F08F9B6}" presName="Name13" presStyleLbl="parChTrans1D2" presStyleIdx="0" presStyleCnt="6" custSzX="505261"/>
      <dgm:spPr/>
      <dgm:t>
        <a:bodyPr/>
        <a:lstStyle/>
        <a:p>
          <a:endParaRPr lang="ru-RU"/>
        </a:p>
      </dgm:t>
    </dgm:pt>
    <dgm:pt modelId="{018A6CBB-E426-4D38-B9DA-04F3042BE293}" type="pres">
      <dgm:prSet presAssocID="{1FB47CE3-4F24-4B59-A824-E74A661D22A7}" presName="childText" presStyleLbl="bgAcc1" presStyleIdx="0" presStyleCnt="6" custScaleX="244775" custScaleY="198679">
        <dgm:presLayoutVars>
          <dgm:bulletEnabled val="1"/>
        </dgm:presLayoutVars>
      </dgm:prSet>
      <dgm:spPr/>
      <dgm:t>
        <a:bodyPr/>
        <a:lstStyle/>
        <a:p>
          <a:endParaRPr lang="uk-UA"/>
        </a:p>
      </dgm:t>
    </dgm:pt>
    <dgm:pt modelId="{FA3941B8-3930-4433-A9A8-B6BC6B394148}" type="pres">
      <dgm:prSet presAssocID="{0BECC346-B420-43EF-A705-6645DF978AB8}" presName="Name13" presStyleLbl="parChTrans1D2" presStyleIdx="1" presStyleCnt="6" custSzX="505261"/>
      <dgm:spPr/>
      <dgm:t>
        <a:bodyPr/>
        <a:lstStyle/>
        <a:p>
          <a:endParaRPr lang="ru-RU"/>
        </a:p>
      </dgm:t>
    </dgm:pt>
    <dgm:pt modelId="{04EB220A-5371-43E8-8DFF-38666FA5A557}" type="pres">
      <dgm:prSet presAssocID="{73404C33-0A05-4FDB-8E80-FA7A1A7D7AF5}" presName="childText" presStyleLbl="bgAcc1" presStyleIdx="1" presStyleCnt="6" custScaleX="244775" custScaleY="198679">
        <dgm:presLayoutVars>
          <dgm:bulletEnabled val="1"/>
        </dgm:presLayoutVars>
      </dgm:prSet>
      <dgm:spPr/>
      <dgm:t>
        <a:bodyPr/>
        <a:lstStyle/>
        <a:p>
          <a:endParaRPr lang="ru-RU"/>
        </a:p>
      </dgm:t>
    </dgm:pt>
    <dgm:pt modelId="{2177979F-247D-439B-B085-D4D640B9D90A}" type="pres">
      <dgm:prSet presAssocID="{E0854361-01D0-4F8B-9D50-C2A9B7654EF6}" presName="Name13" presStyleLbl="parChTrans1D2" presStyleIdx="2" presStyleCnt="6" custSzX="505261"/>
      <dgm:spPr/>
      <dgm:t>
        <a:bodyPr/>
        <a:lstStyle/>
        <a:p>
          <a:endParaRPr lang="ru-RU"/>
        </a:p>
      </dgm:t>
    </dgm:pt>
    <dgm:pt modelId="{CB382A04-A1D2-42A0-AAE7-54A62474A712}" type="pres">
      <dgm:prSet presAssocID="{ED3682F9-8DB3-4365-9A65-E5711F6DB173}" presName="childText" presStyleLbl="bgAcc1" presStyleIdx="2" presStyleCnt="6" custScaleX="244775" custScaleY="198679">
        <dgm:presLayoutVars>
          <dgm:bulletEnabled val="1"/>
        </dgm:presLayoutVars>
      </dgm:prSet>
      <dgm:spPr/>
      <dgm:t>
        <a:bodyPr/>
        <a:lstStyle/>
        <a:p>
          <a:endParaRPr lang="uk-UA"/>
        </a:p>
      </dgm:t>
    </dgm:pt>
    <dgm:pt modelId="{6738E6D9-3A78-4199-8135-88D2495904C5}" type="pres">
      <dgm:prSet presAssocID="{AAEACF70-922B-4A72-81CB-55FCA6E439B2}" presName="root" presStyleCnt="0"/>
      <dgm:spPr/>
    </dgm:pt>
    <dgm:pt modelId="{7BE895CD-A667-4203-A005-89F5FEF2B4AC}" type="pres">
      <dgm:prSet presAssocID="{AAEACF70-922B-4A72-81CB-55FCA6E439B2}" presName="rootComposite" presStyleCnt="0"/>
      <dgm:spPr/>
    </dgm:pt>
    <dgm:pt modelId="{EDFD6B1B-051A-43C9-AAA6-7534C921F943}" type="pres">
      <dgm:prSet presAssocID="{AAEACF70-922B-4A72-81CB-55FCA6E439B2}" presName="rootText" presStyleLbl="node1" presStyleIdx="1" presStyleCnt="2" custScaleX="244775" custScaleY="73375"/>
      <dgm:spPr/>
      <dgm:t>
        <a:bodyPr/>
        <a:lstStyle/>
        <a:p>
          <a:endParaRPr lang="ru-RU"/>
        </a:p>
      </dgm:t>
    </dgm:pt>
    <dgm:pt modelId="{12CEB8A8-38E2-4B24-9D9D-2B76B36FC35D}" type="pres">
      <dgm:prSet presAssocID="{AAEACF70-922B-4A72-81CB-55FCA6E439B2}" presName="rootConnector" presStyleLbl="node1" presStyleIdx="1" presStyleCnt="2"/>
      <dgm:spPr/>
      <dgm:t>
        <a:bodyPr/>
        <a:lstStyle/>
        <a:p>
          <a:endParaRPr lang="ru-RU"/>
        </a:p>
      </dgm:t>
    </dgm:pt>
    <dgm:pt modelId="{50B73817-2B2F-464B-AC96-229314ADFEBE}" type="pres">
      <dgm:prSet presAssocID="{AAEACF70-922B-4A72-81CB-55FCA6E439B2}" presName="childShape" presStyleCnt="0"/>
      <dgm:spPr/>
    </dgm:pt>
    <dgm:pt modelId="{EEECDE6A-64E9-4B62-8C12-9C85182EBA35}" type="pres">
      <dgm:prSet presAssocID="{02DA03AF-9280-46BF-935B-CDB5F7B00EC6}" presName="Name13" presStyleLbl="parChTrans1D2" presStyleIdx="3" presStyleCnt="6" custSzX="505261"/>
      <dgm:spPr/>
      <dgm:t>
        <a:bodyPr/>
        <a:lstStyle/>
        <a:p>
          <a:endParaRPr lang="ru-RU"/>
        </a:p>
      </dgm:t>
    </dgm:pt>
    <dgm:pt modelId="{080CF8C8-0154-45DA-9873-EC3B8232636B}" type="pres">
      <dgm:prSet presAssocID="{C7011642-4C71-47EB-BDEA-226019A1CAE9}" presName="childText" presStyleLbl="bgAcc1" presStyleIdx="3" presStyleCnt="6" custScaleX="244775" custScaleY="198679">
        <dgm:presLayoutVars>
          <dgm:bulletEnabled val="1"/>
        </dgm:presLayoutVars>
      </dgm:prSet>
      <dgm:spPr/>
      <dgm:t>
        <a:bodyPr/>
        <a:lstStyle/>
        <a:p>
          <a:endParaRPr lang="uk-UA"/>
        </a:p>
      </dgm:t>
    </dgm:pt>
    <dgm:pt modelId="{8061FFC9-FE70-481F-8A9F-FBF24E93F2FC}" type="pres">
      <dgm:prSet presAssocID="{916BAF2F-FAF8-45E3-BA8F-C20B72C08C10}" presName="Name13" presStyleLbl="parChTrans1D2" presStyleIdx="4" presStyleCnt="6" custSzX="505261"/>
      <dgm:spPr/>
      <dgm:t>
        <a:bodyPr/>
        <a:lstStyle/>
        <a:p>
          <a:endParaRPr lang="ru-RU"/>
        </a:p>
      </dgm:t>
    </dgm:pt>
    <dgm:pt modelId="{DA985512-7511-4489-AF4E-C729AB0A9A38}" type="pres">
      <dgm:prSet presAssocID="{6CC0DF42-6E3C-4050-804A-413B7A49A609}" presName="childText" presStyleLbl="bgAcc1" presStyleIdx="4" presStyleCnt="6" custScaleX="244775" custScaleY="198679">
        <dgm:presLayoutVars>
          <dgm:bulletEnabled val="1"/>
        </dgm:presLayoutVars>
      </dgm:prSet>
      <dgm:spPr/>
      <dgm:t>
        <a:bodyPr/>
        <a:lstStyle/>
        <a:p>
          <a:endParaRPr lang="ru-RU"/>
        </a:p>
      </dgm:t>
    </dgm:pt>
    <dgm:pt modelId="{FA60581F-75B0-49C6-BEF8-B3D608A30981}" type="pres">
      <dgm:prSet presAssocID="{20859785-A5D4-467E-AAE0-E6D399077CAB}" presName="Name13" presStyleLbl="parChTrans1D2" presStyleIdx="5" presStyleCnt="6" custSzX="505261"/>
      <dgm:spPr/>
      <dgm:t>
        <a:bodyPr/>
        <a:lstStyle/>
        <a:p>
          <a:endParaRPr lang="ru-RU"/>
        </a:p>
      </dgm:t>
    </dgm:pt>
    <dgm:pt modelId="{E048DAF3-8835-4ECB-85D4-EEB9054D9671}" type="pres">
      <dgm:prSet presAssocID="{13BEA921-3E23-427B-B59F-F94ADF8EFF48}" presName="childText" presStyleLbl="bgAcc1" presStyleIdx="5" presStyleCnt="6" custScaleX="244775" custScaleY="198679">
        <dgm:presLayoutVars>
          <dgm:bulletEnabled val="1"/>
        </dgm:presLayoutVars>
      </dgm:prSet>
      <dgm:spPr/>
      <dgm:t>
        <a:bodyPr/>
        <a:lstStyle/>
        <a:p>
          <a:endParaRPr lang="ru-RU"/>
        </a:p>
      </dgm:t>
    </dgm:pt>
  </dgm:ptLst>
  <dgm:cxnLst>
    <dgm:cxn modelId="{FDB38939-F1CC-482A-8E24-740562EA668C}" type="presOf" srcId="{C7011642-4C71-47EB-BDEA-226019A1CAE9}" destId="{080CF8C8-0154-45DA-9873-EC3B8232636B}" srcOrd="0" destOrd="0" presId="urn:microsoft.com/office/officeart/2005/8/layout/hierarchy3"/>
    <dgm:cxn modelId="{5D1B43EE-7756-4E3C-88E0-314079B4E282}" srcId="{AAEACF70-922B-4A72-81CB-55FCA6E439B2}" destId="{C7011642-4C71-47EB-BDEA-226019A1CAE9}" srcOrd="0" destOrd="0" parTransId="{02DA03AF-9280-46BF-935B-CDB5F7B00EC6}" sibTransId="{995A0162-EC4F-4434-B1F1-345052C259AD}"/>
    <dgm:cxn modelId="{B0000E84-0E61-4C71-A30F-5C00F83569FF}" type="presOf" srcId="{1FB47CE3-4F24-4B59-A824-E74A661D22A7}" destId="{018A6CBB-E426-4D38-B9DA-04F3042BE293}" srcOrd="0" destOrd="0" presId="urn:microsoft.com/office/officeart/2005/8/layout/hierarchy3"/>
    <dgm:cxn modelId="{AEEED160-5B99-43B8-A47B-2A8F52F31FE5}" type="presOf" srcId="{13BEA921-3E23-427B-B59F-F94ADF8EFF48}" destId="{E048DAF3-8835-4ECB-85D4-EEB9054D9671}" srcOrd="0" destOrd="0" presId="urn:microsoft.com/office/officeart/2005/8/layout/hierarchy3"/>
    <dgm:cxn modelId="{814C8F00-1402-45F8-99B1-0FC2ADCA6884}" type="presOf" srcId="{73404C33-0A05-4FDB-8E80-FA7A1A7D7AF5}" destId="{04EB220A-5371-43E8-8DFF-38666FA5A557}" srcOrd="0" destOrd="0" presId="urn:microsoft.com/office/officeart/2005/8/layout/hierarchy3"/>
    <dgm:cxn modelId="{6500CB7C-C555-4A35-A467-DE6399F5650D}" srcId="{AAEACF70-922B-4A72-81CB-55FCA6E439B2}" destId="{6CC0DF42-6E3C-4050-804A-413B7A49A609}" srcOrd="1" destOrd="0" parTransId="{916BAF2F-FAF8-45E3-BA8F-C20B72C08C10}" sibTransId="{F4164375-00B1-4275-A2A3-2E98B85D03DD}"/>
    <dgm:cxn modelId="{95BD9C91-1873-47CB-9FDB-BB7D95E9DCCB}" type="presOf" srcId="{02DA03AF-9280-46BF-935B-CDB5F7B00EC6}" destId="{EEECDE6A-64E9-4B62-8C12-9C85182EBA35}" srcOrd="0" destOrd="0" presId="urn:microsoft.com/office/officeart/2005/8/layout/hierarchy3"/>
    <dgm:cxn modelId="{5F1530C0-FDB6-4080-985F-CEFBDACF7D51}" type="presOf" srcId="{AAEACF70-922B-4A72-81CB-55FCA6E439B2}" destId="{12CEB8A8-38E2-4B24-9D9D-2B76B36FC35D}" srcOrd="1" destOrd="0" presId="urn:microsoft.com/office/officeart/2005/8/layout/hierarchy3"/>
    <dgm:cxn modelId="{AD748760-3409-4555-9E7D-05694CAD5810}" srcId="{1DF0A016-DD81-4756-8BFE-FF87083023DB}" destId="{726DE274-9ACD-4DC0-A9D5-C50CFA3A7DEE}" srcOrd="0" destOrd="0" parTransId="{556497D4-5EF3-4E01-8E1E-09B344008FE8}" sibTransId="{24614E40-AD51-4E81-8C16-1111C18E66E0}"/>
    <dgm:cxn modelId="{C39860F8-8A5F-4F88-A85B-97E398CB935F}" type="presOf" srcId="{6CC0DF42-6E3C-4050-804A-413B7A49A609}" destId="{DA985512-7511-4489-AF4E-C729AB0A9A38}" srcOrd="0" destOrd="0" presId="urn:microsoft.com/office/officeart/2005/8/layout/hierarchy3"/>
    <dgm:cxn modelId="{85F74FAC-EDDB-4623-BD41-302C8F168C42}" srcId="{1DF0A016-DD81-4756-8BFE-FF87083023DB}" destId="{AAEACF70-922B-4A72-81CB-55FCA6E439B2}" srcOrd="1" destOrd="0" parTransId="{09A7757F-F928-4319-B14F-404FDD64DF15}" sibTransId="{6A66C867-7F78-4129-8309-6E0F4E6C7E6D}"/>
    <dgm:cxn modelId="{D900C082-8EF6-4023-9F8A-2D63039845B1}" type="presOf" srcId="{726DE274-9ACD-4DC0-A9D5-C50CFA3A7DEE}" destId="{A17F90D1-9AF8-47C0-890E-AA645DA2E799}" srcOrd="0" destOrd="0" presId="urn:microsoft.com/office/officeart/2005/8/layout/hierarchy3"/>
    <dgm:cxn modelId="{0E6A6A5C-389B-48B2-899A-7523463ECE75}" type="presOf" srcId="{0BECC346-B420-43EF-A705-6645DF978AB8}" destId="{FA3941B8-3930-4433-A9A8-B6BC6B394148}" srcOrd="0" destOrd="0" presId="urn:microsoft.com/office/officeart/2005/8/layout/hierarchy3"/>
    <dgm:cxn modelId="{AEEB242A-93B1-4DFE-8EF6-845B127028B2}" type="presOf" srcId="{1DF0A016-DD81-4756-8BFE-FF87083023DB}" destId="{B27DDA7F-012D-4669-8C02-4665FBA9B729}" srcOrd="0" destOrd="0" presId="urn:microsoft.com/office/officeart/2005/8/layout/hierarchy3"/>
    <dgm:cxn modelId="{34A99EE1-E678-4485-80AB-C68FE148979F}" type="presOf" srcId="{726DE274-9ACD-4DC0-A9D5-C50CFA3A7DEE}" destId="{00DDD354-AD12-41E1-AEA3-4FEA2CA5599F}" srcOrd="1" destOrd="0" presId="urn:microsoft.com/office/officeart/2005/8/layout/hierarchy3"/>
    <dgm:cxn modelId="{ED609BD2-088C-43F4-8BAE-ABF991E11221}" type="presOf" srcId="{20859785-A5D4-467E-AAE0-E6D399077CAB}" destId="{FA60581F-75B0-49C6-BEF8-B3D608A30981}" srcOrd="0" destOrd="0" presId="urn:microsoft.com/office/officeart/2005/8/layout/hierarchy3"/>
    <dgm:cxn modelId="{8CAE742A-FDC2-4C54-AA8F-D005ED5D9BEE}" type="presOf" srcId="{916BAF2F-FAF8-45E3-BA8F-C20B72C08C10}" destId="{8061FFC9-FE70-481F-8A9F-FBF24E93F2FC}" srcOrd="0" destOrd="0" presId="urn:microsoft.com/office/officeart/2005/8/layout/hierarchy3"/>
    <dgm:cxn modelId="{561CDF50-8D9F-4E3D-9C50-7519DF0CAA50}" srcId="{726DE274-9ACD-4DC0-A9D5-C50CFA3A7DEE}" destId="{ED3682F9-8DB3-4365-9A65-E5711F6DB173}" srcOrd="2" destOrd="0" parTransId="{E0854361-01D0-4F8B-9D50-C2A9B7654EF6}" sibTransId="{BAFC5CA1-761B-42CC-872C-9E33E77BADCC}"/>
    <dgm:cxn modelId="{6C8A52D4-B01F-4FAD-B75E-56735CA42111}" srcId="{726DE274-9ACD-4DC0-A9D5-C50CFA3A7DEE}" destId="{1FB47CE3-4F24-4B59-A824-E74A661D22A7}" srcOrd="0" destOrd="0" parTransId="{C81F8155-94F2-4560-BD57-BBB55F08F9B6}" sibTransId="{6F9278F0-FBF7-4746-B88B-449799005305}"/>
    <dgm:cxn modelId="{24B76ED7-EF47-4726-A92F-A78714AF63E9}" type="presOf" srcId="{AAEACF70-922B-4A72-81CB-55FCA6E439B2}" destId="{EDFD6B1B-051A-43C9-AAA6-7534C921F943}" srcOrd="0" destOrd="0" presId="urn:microsoft.com/office/officeart/2005/8/layout/hierarchy3"/>
    <dgm:cxn modelId="{D2766BB4-5D09-4FF9-8655-2C99D508DFE7}" type="presOf" srcId="{E0854361-01D0-4F8B-9D50-C2A9B7654EF6}" destId="{2177979F-247D-439B-B085-D4D640B9D90A}" srcOrd="0" destOrd="0" presId="urn:microsoft.com/office/officeart/2005/8/layout/hierarchy3"/>
    <dgm:cxn modelId="{2C91F13C-57C5-4546-9EDF-3E7A41DE6D8C}" srcId="{AAEACF70-922B-4A72-81CB-55FCA6E439B2}" destId="{13BEA921-3E23-427B-B59F-F94ADF8EFF48}" srcOrd="2" destOrd="0" parTransId="{20859785-A5D4-467E-AAE0-E6D399077CAB}" sibTransId="{CA1645CF-0885-45F3-A891-9B50246F0AA1}"/>
    <dgm:cxn modelId="{DBFF6978-7D3C-4295-94BB-CCA30C25D120}" type="presOf" srcId="{C81F8155-94F2-4560-BD57-BBB55F08F9B6}" destId="{9301B016-8E69-4800-85D0-296DFBFE1B66}" srcOrd="0" destOrd="0" presId="urn:microsoft.com/office/officeart/2005/8/layout/hierarchy3"/>
    <dgm:cxn modelId="{CC2D4B8E-C702-498C-906D-4E4648DB17E4}" srcId="{726DE274-9ACD-4DC0-A9D5-C50CFA3A7DEE}" destId="{73404C33-0A05-4FDB-8E80-FA7A1A7D7AF5}" srcOrd="1" destOrd="0" parTransId="{0BECC346-B420-43EF-A705-6645DF978AB8}" sibTransId="{31E77DA9-D206-4E4B-A65E-E6690E61C1F3}"/>
    <dgm:cxn modelId="{85C1595A-89FA-4013-8856-44D245C4F3E8}" type="presOf" srcId="{ED3682F9-8DB3-4365-9A65-E5711F6DB173}" destId="{CB382A04-A1D2-42A0-AAE7-54A62474A712}" srcOrd="0" destOrd="0" presId="urn:microsoft.com/office/officeart/2005/8/layout/hierarchy3"/>
    <dgm:cxn modelId="{9834AD49-2498-410C-8897-2A2FA6B2B65E}" type="presParOf" srcId="{B27DDA7F-012D-4669-8C02-4665FBA9B729}" destId="{332EAA58-6B19-4D37-80EE-5B92BC00ECCE}" srcOrd="0" destOrd="0" presId="urn:microsoft.com/office/officeart/2005/8/layout/hierarchy3"/>
    <dgm:cxn modelId="{5F593989-E06F-4A1E-8D3A-7A868259DB0F}" type="presParOf" srcId="{332EAA58-6B19-4D37-80EE-5B92BC00ECCE}" destId="{4C4A47D8-A2CA-4B7C-81A4-7C3E97BBA04C}" srcOrd="0" destOrd="0" presId="urn:microsoft.com/office/officeart/2005/8/layout/hierarchy3"/>
    <dgm:cxn modelId="{A9C8F783-1CA6-4944-B5E4-2539025E60A7}" type="presParOf" srcId="{4C4A47D8-A2CA-4B7C-81A4-7C3E97BBA04C}" destId="{A17F90D1-9AF8-47C0-890E-AA645DA2E799}" srcOrd="0" destOrd="0" presId="urn:microsoft.com/office/officeart/2005/8/layout/hierarchy3"/>
    <dgm:cxn modelId="{47E41599-1B09-45D6-986B-CC0F59D5B1ED}" type="presParOf" srcId="{4C4A47D8-A2CA-4B7C-81A4-7C3E97BBA04C}" destId="{00DDD354-AD12-41E1-AEA3-4FEA2CA5599F}" srcOrd="1" destOrd="0" presId="urn:microsoft.com/office/officeart/2005/8/layout/hierarchy3"/>
    <dgm:cxn modelId="{21742B4E-61FE-46BE-A9C0-40A798498CD3}" type="presParOf" srcId="{332EAA58-6B19-4D37-80EE-5B92BC00ECCE}" destId="{76BF22AD-DEB9-4C2B-8900-A33A8CE9894E}" srcOrd="1" destOrd="0" presId="urn:microsoft.com/office/officeart/2005/8/layout/hierarchy3"/>
    <dgm:cxn modelId="{F7A26999-84AA-4E87-B6AA-1C8203F720F7}" type="presParOf" srcId="{76BF22AD-DEB9-4C2B-8900-A33A8CE9894E}" destId="{9301B016-8E69-4800-85D0-296DFBFE1B66}" srcOrd="0" destOrd="0" presId="urn:microsoft.com/office/officeart/2005/8/layout/hierarchy3"/>
    <dgm:cxn modelId="{02734FCF-F1B3-4BF4-9141-017AEF25EDF6}" type="presParOf" srcId="{76BF22AD-DEB9-4C2B-8900-A33A8CE9894E}" destId="{018A6CBB-E426-4D38-B9DA-04F3042BE293}" srcOrd="1" destOrd="0" presId="urn:microsoft.com/office/officeart/2005/8/layout/hierarchy3"/>
    <dgm:cxn modelId="{C793F4C0-E5FF-4002-A004-DB7AD64DAAF8}" type="presParOf" srcId="{76BF22AD-DEB9-4C2B-8900-A33A8CE9894E}" destId="{FA3941B8-3930-4433-A9A8-B6BC6B394148}" srcOrd="2" destOrd="0" presId="urn:microsoft.com/office/officeart/2005/8/layout/hierarchy3"/>
    <dgm:cxn modelId="{752DA308-0537-40D0-8DCF-59E7D32E0917}" type="presParOf" srcId="{76BF22AD-DEB9-4C2B-8900-A33A8CE9894E}" destId="{04EB220A-5371-43E8-8DFF-38666FA5A557}" srcOrd="3" destOrd="0" presId="urn:microsoft.com/office/officeart/2005/8/layout/hierarchy3"/>
    <dgm:cxn modelId="{68DCF51E-D220-4B8B-B7D6-FC83EE6580BD}" type="presParOf" srcId="{76BF22AD-DEB9-4C2B-8900-A33A8CE9894E}" destId="{2177979F-247D-439B-B085-D4D640B9D90A}" srcOrd="4" destOrd="0" presId="urn:microsoft.com/office/officeart/2005/8/layout/hierarchy3"/>
    <dgm:cxn modelId="{2C907A91-E4D6-4E9C-951C-3A9A08C2EF78}" type="presParOf" srcId="{76BF22AD-DEB9-4C2B-8900-A33A8CE9894E}" destId="{CB382A04-A1D2-42A0-AAE7-54A62474A712}" srcOrd="5" destOrd="0" presId="urn:microsoft.com/office/officeart/2005/8/layout/hierarchy3"/>
    <dgm:cxn modelId="{AA8D5445-C1B6-41BD-A251-88827240104B}" type="presParOf" srcId="{B27DDA7F-012D-4669-8C02-4665FBA9B729}" destId="{6738E6D9-3A78-4199-8135-88D2495904C5}" srcOrd="1" destOrd="0" presId="urn:microsoft.com/office/officeart/2005/8/layout/hierarchy3"/>
    <dgm:cxn modelId="{DE3FB42D-A694-4CFB-867C-63031017DF29}" type="presParOf" srcId="{6738E6D9-3A78-4199-8135-88D2495904C5}" destId="{7BE895CD-A667-4203-A005-89F5FEF2B4AC}" srcOrd="0" destOrd="0" presId="urn:microsoft.com/office/officeart/2005/8/layout/hierarchy3"/>
    <dgm:cxn modelId="{2610D832-B35D-488D-830A-F7BFF38B987A}" type="presParOf" srcId="{7BE895CD-A667-4203-A005-89F5FEF2B4AC}" destId="{EDFD6B1B-051A-43C9-AAA6-7534C921F943}" srcOrd="0" destOrd="0" presId="urn:microsoft.com/office/officeart/2005/8/layout/hierarchy3"/>
    <dgm:cxn modelId="{F7702107-2B95-4269-BB20-273272D16B99}" type="presParOf" srcId="{7BE895CD-A667-4203-A005-89F5FEF2B4AC}" destId="{12CEB8A8-38E2-4B24-9D9D-2B76B36FC35D}" srcOrd="1" destOrd="0" presId="urn:microsoft.com/office/officeart/2005/8/layout/hierarchy3"/>
    <dgm:cxn modelId="{F01D41A7-630F-44AB-91C6-AFBFB4A496E3}" type="presParOf" srcId="{6738E6D9-3A78-4199-8135-88D2495904C5}" destId="{50B73817-2B2F-464B-AC96-229314ADFEBE}" srcOrd="1" destOrd="0" presId="urn:microsoft.com/office/officeart/2005/8/layout/hierarchy3"/>
    <dgm:cxn modelId="{BB5AC3C2-AC9F-4FE3-A3F9-B02143387D55}" type="presParOf" srcId="{50B73817-2B2F-464B-AC96-229314ADFEBE}" destId="{EEECDE6A-64E9-4B62-8C12-9C85182EBA35}" srcOrd="0" destOrd="0" presId="urn:microsoft.com/office/officeart/2005/8/layout/hierarchy3"/>
    <dgm:cxn modelId="{8FDF9099-1D8D-452E-BA70-FE89512E3923}" type="presParOf" srcId="{50B73817-2B2F-464B-AC96-229314ADFEBE}" destId="{080CF8C8-0154-45DA-9873-EC3B8232636B}" srcOrd="1" destOrd="0" presId="urn:microsoft.com/office/officeart/2005/8/layout/hierarchy3"/>
    <dgm:cxn modelId="{7E075AEE-FC6E-4535-8801-00256887C0B7}" type="presParOf" srcId="{50B73817-2B2F-464B-AC96-229314ADFEBE}" destId="{8061FFC9-FE70-481F-8A9F-FBF24E93F2FC}" srcOrd="2" destOrd="0" presId="urn:microsoft.com/office/officeart/2005/8/layout/hierarchy3"/>
    <dgm:cxn modelId="{97A9A20C-1B04-4F12-822B-4E0301CBEDE2}" type="presParOf" srcId="{50B73817-2B2F-464B-AC96-229314ADFEBE}" destId="{DA985512-7511-4489-AF4E-C729AB0A9A38}" srcOrd="3" destOrd="0" presId="urn:microsoft.com/office/officeart/2005/8/layout/hierarchy3"/>
    <dgm:cxn modelId="{94CE9DD2-5801-4462-93E4-4995D85E7306}" type="presParOf" srcId="{50B73817-2B2F-464B-AC96-229314ADFEBE}" destId="{FA60581F-75B0-49C6-BEF8-B3D608A30981}" srcOrd="4" destOrd="0" presId="urn:microsoft.com/office/officeart/2005/8/layout/hierarchy3"/>
    <dgm:cxn modelId="{E465F702-5B5E-4EF9-82D7-AE183D32C9F3}" type="presParOf" srcId="{50B73817-2B2F-464B-AC96-229314ADFEBE}" destId="{E048DAF3-8835-4ECB-85D4-EEB9054D9671}" srcOrd="5" destOrd="0" presId="urn:microsoft.com/office/officeart/2005/8/layout/hierarchy3"/>
  </dgm:cxnLst>
  <dgm:bg>
    <a:noFill/>
  </dgm:bg>
  <dgm:whole>
    <a:ln w="9525" cap="flat" cmpd="sng" algn="ctr">
      <a:solidFill>
        <a:schemeClr val="tx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471740-EF52-4C16-95F6-1AE84AAE4C10}"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uk-UA"/>
        </a:p>
      </dgm:t>
    </dgm:pt>
    <dgm:pt modelId="{9AA8A5AF-84CE-4EB9-A67B-4917E17C347C}">
      <dgm:prSet phldrT="[Текст]" custT="1"/>
      <dgm:spPr>
        <a:solidFill>
          <a:schemeClr val="accent2">
            <a:lumMod val="60000"/>
            <a:lumOff val="40000"/>
            <a:alpha val="90000"/>
          </a:schemeClr>
        </a:solidFill>
        <a:ln>
          <a:solidFill>
            <a:schemeClr val="tx1"/>
          </a:solidFill>
        </a:ln>
      </dgm:spPr>
      <dgm:t>
        <a:bodyPr/>
        <a:lstStyle/>
        <a:p>
          <a:r>
            <a:rPr lang="uk-UA" sz="2800" b="1" dirty="0" smtClean="0"/>
            <a:t>Система оплати праці</a:t>
          </a:r>
          <a:endParaRPr lang="uk-UA" sz="2800" b="1" dirty="0"/>
        </a:p>
      </dgm:t>
    </dgm:pt>
    <dgm:pt modelId="{D4ABD24D-9755-44CE-8ED2-9F13C974BF01}" type="parTrans" cxnId="{6272A76C-B4B5-42E8-A787-145FF035D508}">
      <dgm:prSet/>
      <dgm:spPr/>
      <dgm:t>
        <a:bodyPr/>
        <a:lstStyle/>
        <a:p>
          <a:endParaRPr lang="uk-UA"/>
        </a:p>
      </dgm:t>
    </dgm:pt>
    <dgm:pt modelId="{AECDED28-00E0-4001-BBEB-FB5DDBF8DE91}" type="sibTrans" cxnId="{6272A76C-B4B5-42E8-A787-145FF035D508}">
      <dgm:prSet/>
      <dgm:spPr/>
      <dgm:t>
        <a:bodyPr/>
        <a:lstStyle/>
        <a:p>
          <a:endParaRPr lang="uk-UA"/>
        </a:p>
      </dgm:t>
    </dgm:pt>
    <dgm:pt modelId="{74293E88-A43A-4F6E-BADD-AEB428B8231C}">
      <dgm:prSet phldrT="[Текст]" custT="1"/>
      <dgm:spPr>
        <a:solidFill>
          <a:schemeClr val="accent2">
            <a:lumMod val="60000"/>
            <a:lumOff val="40000"/>
            <a:alpha val="90000"/>
          </a:schemeClr>
        </a:solidFill>
        <a:ln>
          <a:solidFill>
            <a:schemeClr val="tx1"/>
          </a:solidFill>
        </a:ln>
      </dgm:spPr>
      <dgm:t>
        <a:bodyPr/>
        <a:lstStyle/>
        <a:p>
          <a:r>
            <a:rPr lang="uk-UA" sz="1400" b="1" dirty="0" smtClean="0"/>
            <a:t>визначення залежності розміру оплати праці від кваліфікації працівника</a:t>
          </a:r>
          <a:endParaRPr lang="uk-UA" sz="1400" b="1" dirty="0"/>
        </a:p>
      </dgm:t>
    </dgm:pt>
    <dgm:pt modelId="{469282A3-55BA-4B89-B2A3-507EC25687A8}" type="parTrans" cxnId="{055DD339-A4AF-4289-8E43-E1E2B429BCC2}">
      <dgm:prSet/>
      <dgm:spPr>
        <a:ln>
          <a:solidFill>
            <a:schemeClr val="tx1"/>
          </a:solidFill>
        </a:ln>
      </dgm:spPr>
      <dgm:t>
        <a:bodyPr/>
        <a:lstStyle/>
        <a:p>
          <a:endParaRPr lang="uk-UA"/>
        </a:p>
      </dgm:t>
    </dgm:pt>
    <dgm:pt modelId="{63BE3018-A916-452E-BB72-D7584EFCB987}" type="sibTrans" cxnId="{055DD339-A4AF-4289-8E43-E1E2B429BCC2}">
      <dgm:prSet/>
      <dgm:spPr/>
      <dgm:t>
        <a:bodyPr/>
        <a:lstStyle/>
        <a:p>
          <a:endParaRPr lang="uk-UA"/>
        </a:p>
      </dgm:t>
    </dgm:pt>
    <dgm:pt modelId="{4388AD35-CFDB-4E81-9710-ECEDE6A54637}">
      <dgm:prSet phldrT="[Текст]" custT="1"/>
      <dgm:spPr>
        <a:solidFill>
          <a:schemeClr val="accent2">
            <a:lumMod val="60000"/>
            <a:lumOff val="40000"/>
            <a:alpha val="90000"/>
          </a:schemeClr>
        </a:solidFill>
        <a:ln>
          <a:solidFill>
            <a:schemeClr val="tx1"/>
          </a:solidFill>
        </a:ln>
      </dgm:spPr>
      <dgm:t>
        <a:bodyPr/>
        <a:lstStyle/>
        <a:p>
          <a:r>
            <a:rPr lang="uk-UA" sz="1400" b="1" dirty="0" smtClean="0"/>
            <a:t>тарифна система оплати праці</a:t>
          </a:r>
          <a:endParaRPr lang="uk-UA" sz="1400" b="1" dirty="0"/>
        </a:p>
      </dgm:t>
    </dgm:pt>
    <dgm:pt modelId="{6ECC3DFA-F8AA-42E3-9665-A4F57BEDD08B}" type="parTrans" cxnId="{023F2EDA-872F-44BD-929D-95076FEDC757}">
      <dgm:prSet/>
      <dgm:spPr>
        <a:ln>
          <a:solidFill>
            <a:schemeClr val="tx1"/>
          </a:solidFill>
        </a:ln>
      </dgm:spPr>
      <dgm:t>
        <a:bodyPr/>
        <a:lstStyle/>
        <a:p>
          <a:endParaRPr lang="uk-UA"/>
        </a:p>
      </dgm:t>
    </dgm:pt>
    <dgm:pt modelId="{D40D4FCE-F4DD-4ABC-B98E-9E3A7CC3A6C0}" type="sibTrans" cxnId="{023F2EDA-872F-44BD-929D-95076FEDC757}">
      <dgm:prSet/>
      <dgm:spPr/>
      <dgm:t>
        <a:bodyPr/>
        <a:lstStyle/>
        <a:p>
          <a:endParaRPr lang="uk-UA"/>
        </a:p>
      </dgm:t>
    </dgm:pt>
    <dgm:pt modelId="{FFE9F440-4ED6-41FB-8D38-03260795CE95}">
      <dgm:prSet phldrT="[Текст]" custT="1"/>
      <dgm:spPr>
        <a:solidFill>
          <a:schemeClr val="accent2">
            <a:lumMod val="60000"/>
            <a:lumOff val="40000"/>
            <a:alpha val="90000"/>
          </a:schemeClr>
        </a:solidFill>
      </dgm:spPr>
      <dgm:t>
        <a:bodyPr/>
        <a:lstStyle/>
        <a:p>
          <a:r>
            <a:rPr lang="uk-UA" sz="1400" b="1" dirty="0" smtClean="0"/>
            <a:t>визначення залежності розміру оплати праці від обсягу виконаної роботи</a:t>
          </a:r>
          <a:endParaRPr lang="uk-UA" sz="1400" b="1" dirty="0"/>
        </a:p>
      </dgm:t>
    </dgm:pt>
    <dgm:pt modelId="{16F8516F-3B71-44F0-B5E2-A2A1E8C44FD2}" type="parTrans" cxnId="{8E5DF783-2607-4794-B27C-3F7179A2CBC1}">
      <dgm:prSet/>
      <dgm:spPr>
        <a:ln>
          <a:solidFill>
            <a:schemeClr val="tx1"/>
          </a:solidFill>
        </a:ln>
      </dgm:spPr>
      <dgm:t>
        <a:bodyPr/>
        <a:lstStyle/>
        <a:p>
          <a:endParaRPr lang="uk-UA"/>
        </a:p>
      </dgm:t>
    </dgm:pt>
    <dgm:pt modelId="{676F88A4-7CE8-44AE-A26D-24606CC8F929}" type="sibTrans" cxnId="{8E5DF783-2607-4794-B27C-3F7179A2CBC1}">
      <dgm:prSet/>
      <dgm:spPr/>
      <dgm:t>
        <a:bodyPr/>
        <a:lstStyle/>
        <a:p>
          <a:endParaRPr lang="uk-UA"/>
        </a:p>
      </dgm:t>
    </dgm:pt>
    <dgm:pt modelId="{86C5E62D-E77C-4E1A-B5E4-12C3F0EF9452}">
      <dgm:prSet phldrT="[Текст]" custT="1"/>
      <dgm:spPr>
        <a:solidFill>
          <a:schemeClr val="accent2">
            <a:lumMod val="60000"/>
            <a:lumOff val="40000"/>
            <a:alpha val="90000"/>
          </a:schemeClr>
        </a:solidFill>
        <a:ln>
          <a:solidFill>
            <a:schemeClr val="tx1"/>
          </a:solidFill>
        </a:ln>
      </dgm:spPr>
      <dgm:t>
        <a:bodyPr/>
        <a:lstStyle/>
        <a:p>
          <a:r>
            <a:rPr lang="uk-UA" sz="1400" b="1" dirty="0" smtClean="0"/>
            <a:t>почасова система оплати праці</a:t>
          </a:r>
          <a:endParaRPr lang="uk-UA" sz="1400" b="1" dirty="0"/>
        </a:p>
      </dgm:t>
    </dgm:pt>
    <dgm:pt modelId="{C73BE9F9-351C-4449-9AB2-6DA585E1B4DB}" type="parTrans" cxnId="{8A0063DF-759F-4979-9406-402E7F9BF96A}">
      <dgm:prSet/>
      <dgm:spPr>
        <a:ln>
          <a:solidFill>
            <a:schemeClr val="tx1"/>
          </a:solidFill>
        </a:ln>
      </dgm:spPr>
      <dgm:t>
        <a:bodyPr/>
        <a:lstStyle/>
        <a:p>
          <a:endParaRPr lang="uk-UA"/>
        </a:p>
      </dgm:t>
    </dgm:pt>
    <dgm:pt modelId="{09F97903-A31F-42F4-ABD0-A9A207D93761}" type="sibTrans" cxnId="{8A0063DF-759F-4979-9406-402E7F9BF96A}">
      <dgm:prSet/>
      <dgm:spPr/>
      <dgm:t>
        <a:bodyPr/>
        <a:lstStyle/>
        <a:p>
          <a:endParaRPr lang="uk-UA"/>
        </a:p>
      </dgm:t>
    </dgm:pt>
    <dgm:pt modelId="{B0053B9E-B283-4EF8-B242-58CC11E5DD9A}">
      <dgm:prSet phldrT="[Текст]" custT="1"/>
      <dgm:spPr>
        <a:solidFill>
          <a:schemeClr val="accent2">
            <a:lumMod val="60000"/>
            <a:lumOff val="40000"/>
            <a:alpha val="90000"/>
          </a:schemeClr>
        </a:solidFill>
        <a:ln>
          <a:solidFill>
            <a:schemeClr val="tx1"/>
          </a:solidFill>
        </a:ln>
      </dgm:spPr>
      <dgm:t>
        <a:bodyPr/>
        <a:lstStyle/>
        <a:p>
          <a:r>
            <a:rPr lang="uk-UA" sz="1400" b="1" dirty="0" smtClean="0"/>
            <a:t>пряма відрядна;</a:t>
          </a:r>
        </a:p>
        <a:p>
          <a:r>
            <a:rPr lang="uk-UA" sz="1400" b="1" dirty="0" smtClean="0"/>
            <a:t>відрядно-прогресивна;</a:t>
          </a:r>
        </a:p>
        <a:p>
          <a:r>
            <a:rPr lang="uk-UA" sz="1400" b="1" dirty="0" smtClean="0"/>
            <a:t>акордно-відрядна;</a:t>
          </a:r>
        </a:p>
        <a:p>
          <a:r>
            <a:rPr lang="uk-UA" sz="1400" b="1" dirty="0" smtClean="0"/>
            <a:t>акордно-преміальна;</a:t>
          </a:r>
        </a:p>
        <a:p>
          <a:r>
            <a:rPr lang="uk-UA" sz="1400" b="1" dirty="0" smtClean="0"/>
            <a:t>побічно-відрядна</a:t>
          </a:r>
          <a:r>
            <a:rPr lang="uk-UA" sz="1800" b="1" dirty="0" smtClean="0"/>
            <a:t>.</a:t>
          </a:r>
          <a:endParaRPr lang="uk-UA" sz="1800" b="1" dirty="0"/>
        </a:p>
      </dgm:t>
    </dgm:pt>
    <dgm:pt modelId="{025123AB-E4EA-450E-B055-C7AA2E1BB751}" type="parTrans" cxnId="{D6D88E1A-9322-4DA3-A356-FC18515C3A73}">
      <dgm:prSet/>
      <dgm:spPr>
        <a:ln>
          <a:solidFill>
            <a:schemeClr val="tx1"/>
          </a:solidFill>
        </a:ln>
      </dgm:spPr>
      <dgm:t>
        <a:bodyPr/>
        <a:lstStyle/>
        <a:p>
          <a:endParaRPr lang="uk-UA"/>
        </a:p>
      </dgm:t>
    </dgm:pt>
    <dgm:pt modelId="{C2429961-0E02-4509-8B4D-0D836CA807DD}" type="sibTrans" cxnId="{D6D88E1A-9322-4DA3-A356-FC18515C3A73}">
      <dgm:prSet/>
      <dgm:spPr/>
      <dgm:t>
        <a:bodyPr/>
        <a:lstStyle/>
        <a:p>
          <a:endParaRPr lang="uk-UA"/>
        </a:p>
      </dgm:t>
    </dgm:pt>
    <dgm:pt modelId="{D6A0F100-6A71-4C92-AC87-14C7E6E0DF3B}">
      <dgm:prSet phldrT="[Текст]" custT="1"/>
      <dgm:spPr>
        <a:solidFill>
          <a:schemeClr val="accent2">
            <a:lumMod val="60000"/>
            <a:lumOff val="40000"/>
            <a:alpha val="90000"/>
          </a:schemeClr>
        </a:solidFill>
        <a:ln>
          <a:solidFill>
            <a:schemeClr val="tx1"/>
          </a:solidFill>
        </a:ln>
      </dgm:spPr>
      <dgm:t>
        <a:bodyPr/>
        <a:lstStyle/>
        <a:p>
          <a:r>
            <a:rPr lang="uk-UA" sz="1400" b="1" dirty="0" smtClean="0"/>
            <a:t>погодинна;</a:t>
          </a:r>
        </a:p>
        <a:p>
          <a:r>
            <a:rPr lang="uk-UA" sz="1400" b="1" dirty="0" smtClean="0"/>
            <a:t>поденна;</a:t>
          </a:r>
        </a:p>
        <a:p>
          <a:r>
            <a:rPr lang="uk-UA" sz="1400" b="1" dirty="0" smtClean="0"/>
            <a:t>потижнева;</a:t>
          </a:r>
        </a:p>
        <a:p>
          <a:r>
            <a:rPr lang="uk-UA" sz="1400" b="1" dirty="0" smtClean="0"/>
            <a:t>помісячна.</a:t>
          </a:r>
          <a:endParaRPr lang="uk-UA" sz="1400" b="1" dirty="0"/>
        </a:p>
      </dgm:t>
    </dgm:pt>
    <dgm:pt modelId="{83D87F72-10F1-43D7-A089-A66657E25BB3}" type="parTrans" cxnId="{EFA39988-CE0F-48B9-8DFF-9DA56E2C0CE0}">
      <dgm:prSet/>
      <dgm:spPr>
        <a:ln>
          <a:solidFill>
            <a:schemeClr val="tx1"/>
          </a:solidFill>
        </a:ln>
      </dgm:spPr>
      <dgm:t>
        <a:bodyPr/>
        <a:lstStyle/>
        <a:p>
          <a:endParaRPr lang="uk-UA"/>
        </a:p>
      </dgm:t>
    </dgm:pt>
    <dgm:pt modelId="{BFBBB49F-0A3F-4B87-B6DE-DA205EE34B7A}" type="sibTrans" cxnId="{EFA39988-CE0F-48B9-8DFF-9DA56E2C0CE0}">
      <dgm:prSet/>
      <dgm:spPr/>
      <dgm:t>
        <a:bodyPr/>
        <a:lstStyle/>
        <a:p>
          <a:endParaRPr lang="uk-UA"/>
        </a:p>
      </dgm:t>
    </dgm:pt>
    <dgm:pt modelId="{7E031090-5135-46C8-9679-9FC62026026C}">
      <dgm:prSet phldrT="[Текст]" custT="1"/>
      <dgm:spPr>
        <a:solidFill>
          <a:schemeClr val="accent2">
            <a:lumMod val="60000"/>
            <a:lumOff val="40000"/>
            <a:alpha val="90000"/>
          </a:schemeClr>
        </a:solidFill>
        <a:ln>
          <a:solidFill>
            <a:schemeClr val="tx1"/>
          </a:solidFill>
        </a:ln>
      </dgm:spPr>
      <dgm:t>
        <a:bodyPr/>
        <a:lstStyle/>
        <a:p>
          <a:r>
            <a:rPr lang="uk-UA" sz="1400" b="1" dirty="0" smtClean="0"/>
            <a:t>відрядна система оплати праці</a:t>
          </a:r>
          <a:endParaRPr lang="uk-UA" sz="1400" b="1" dirty="0"/>
        </a:p>
      </dgm:t>
    </dgm:pt>
    <dgm:pt modelId="{5E82691C-A1B2-4ADD-AFCA-579B96037E3D}" type="parTrans" cxnId="{FD98C0C1-BEE3-43DB-ACF7-FF411F1B275C}">
      <dgm:prSet/>
      <dgm:spPr>
        <a:ln>
          <a:solidFill>
            <a:schemeClr val="tx1"/>
          </a:solidFill>
        </a:ln>
      </dgm:spPr>
      <dgm:t>
        <a:bodyPr/>
        <a:lstStyle/>
        <a:p>
          <a:endParaRPr lang="uk-UA"/>
        </a:p>
      </dgm:t>
    </dgm:pt>
    <dgm:pt modelId="{11DD194A-66E7-4093-A35E-9126123E4302}" type="sibTrans" cxnId="{FD98C0C1-BEE3-43DB-ACF7-FF411F1B275C}">
      <dgm:prSet/>
      <dgm:spPr/>
      <dgm:t>
        <a:bodyPr/>
        <a:lstStyle/>
        <a:p>
          <a:endParaRPr lang="uk-UA"/>
        </a:p>
      </dgm:t>
    </dgm:pt>
    <dgm:pt modelId="{91947D4E-58EF-4CAD-8E89-D997CE9E138B}" type="pres">
      <dgm:prSet presAssocID="{BD471740-EF52-4C16-95F6-1AE84AAE4C10}" presName="hierChild1" presStyleCnt="0">
        <dgm:presLayoutVars>
          <dgm:chPref val="1"/>
          <dgm:dir/>
          <dgm:animOne val="branch"/>
          <dgm:animLvl val="lvl"/>
          <dgm:resizeHandles/>
        </dgm:presLayoutVars>
      </dgm:prSet>
      <dgm:spPr/>
      <dgm:t>
        <a:bodyPr/>
        <a:lstStyle/>
        <a:p>
          <a:endParaRPr lang="ru-RU"/>
        </a:p>
      </dgm:t>
    </dgm:pt>
    <dgm:pt modelId="{21FB88BB-AC23-4AA3-B02B-48491C738C91}" type="pres">
      <dgm:prSet presAssocID="{9AA8A5AF-84CE-4EB9-A67B-4917E17C347C}" presName="hierRoot1" presStyleCnt="0"/>
      <dgm:spPr/>
    </dgm:pt>
    <dgm:pt modelId="{8E82EBAC-4A1F-488A-94DD-49F8FC9630CA}" type="pres">
      <dgm:prSet presAssocID="{9AA8A5AF-84CE-4EB9-A67B-4917E17C347C}" presName="composite" presStyleCnt="0"/>
      <dgm:spPr/>
    </dgm:pt>
    <dgm:pt modelId="{EFD41921-CDE2-4F00-9A90-570472484594}" type="pres">
      <dgm:prSet presAssocID="{9AA8A5AF-84CE-4EB9-A67B-4917E17C347C}" presName="background" presStyleLbl="node0" presStyleIdx="0" presStyleCnt="1"/>
      <dgm:spPr>
        <a:solidFill>
          <a:schemeClr val="accent2">
            <a:lumMod val="50000"/>
          </a:schemeClr>
        </a:solidFill>
        <a:ln>
          <a:solidFill>
            <a:schemeClr val="tx1"/>
          </a:solidFill>
        </a:ln>
      </dgm:spPr>
      <dgm:t>
        <a:bodyPr/>
        <a:lstStyle/>
        <a:p>
          <a:endParaRPr lang="ru-RU"/>
        </a:p>
      </dgm:t>
    </dgm:pt>
    <dgm:pt modelId="{8F3C9451-56EF-4A20-A4A1-FD82ABD60DFC}" type="pres">
      <dgm:prSet presAssocID="{9AA8A5AF-84CE-4EB9-A67B-4917E17C347C}" presName="text" presStyleLbl="fgAcc0" presStyleIdx="0" presStyleCnt="1" custScaleX="623456">
        <dgm:presLayoutVars>
          <dgm:chPref val="3"/>
        </dgm:presLayoutVars>
      </dgm:prSet>
      <dgm:spPr/>
      <dgm:t>
        <a:bodyPr/>
        <a:lstStyle/>
        <a:p>
          <a:endParaRPr lang="ru-RU"/>
        </a:p>
      </dgm:t>
    </dgm:pt>
    <dgm:pt modelId="{F40D1C0B-C96D-4295-A1E1-7E6D37AA4608}" type="pres">
      <dgm:prSet presAssocID="{9AA8A5AF-84CE-4EB9-A67B-4917E17C347C}" presName="hierChild2" presStyleCnt="0"/>
      <dgm:spPr/>
    </dgm:pt>
    <dgm:pt modelId="{1F73263C-95F7-4466-A810-A0D95FBE0A25}" type="pres">
      <dgm:prSet presAssocID="{469282A3-55BA-4B89-B2A3-507EC25687A8}" presName="Name10" presStyleLbl="parChTrans1D2" presStyleIdx="0" presStyleCnt="2" custSzX="4695003"/>
      <dgm:spPr/>
      <dgm:t>
        <a:bodyPr/>
        <a:lstStyle/>
        <a:p>
          <a:endParaRPr lang="ru-RU"/>
        </a:p>
      </dgm:t>
    </dgm:pt>
    <dgm:pt modelId="{8A784ABC-6E04-4215-855B-211154F8CE7E}" type="pres">
      <dgm:prSet presAssocID="{74293E88-A43A-4F6E-BADD-AEB428B8231C}" presName="hierRoot2" presStyleCnt="0"/>
      <dgm:spPr/>
    </dgm:pt>
    <dgm:pt modelId="{58B2852F-6576-415A-A94E-BAF68B6AB4A8}" type="pres">
      <dgm:prSet presAssocID="{74293E88-A43A-4F6E-BADD-AEB428B8231C}" presName="composite2" presStyleCnt="0"/>
      <dgm:spPr/>
    </dgm:pt>
    <dgm:pt modelId="{8C3B5562-5809-46DA-A202-9DFB66BCAF95}" type="pres">
      <dgm:prSet presAssocID="{74293E88-A43A-4F6E-BADD-AEB428B8231C}" presName="background2" presStyleLbl="node2" presStyleIdx="0" presStyleCnt="2"/>
      <dgm:spPr>
        <a:solidFill>
          <a:schemeClr val="accent2">
            <a:lumMod val="50000"/>
          </a:schemeClr>
        </a:solidFill>
        <a:ln>
          <a:solidFill>
            <a:schemeClr val="tx1"/>
          </a:solidFill>
        </a:ln>
      </dgm:spPr>
      <dgm:t>
        <a:bodyPr/>
        <a:lstStyle/>
        <a:p>
          <a:endParaRPr lang="ru-RU"/>
        </a:p>
      </dgm:t>
    </dgm:pt>
    <dgm:pt modelId="{A25F327A-D766-4CCD-813B-6C67C77DA0BA}" type="pres">
      <dgm:prSet presAssocID="{74293E88-A43A-4F6E-BADD-AEB428B8231C}" presName="text2" presStyleLbl="fgAcc2" presStyleIdx="0" presStyleCnt="2" custScaleX="271964" custScaleY="233313">
        <dgm:presLayoutVars>
          <dgm:chPref val="3"/>
        </dgm:presLayoutVars>
      </dgm:prSet>
      <dgm:spPr/>
      <dgm:t>
        <a:bodyPr/>
        <a:lstStyle/>
        <a:p>
          <a:endParaRPr lang="uk-UA"/>
        </a:p>
      </dgm:t>
    </dgm:pt>
    <dgm:pt modelId="{FAB3B6DE-8E92-4F80-A113-A06AA295E9A6}" type="pres">
      <dgm:prSet presAssocID="{74293E88-A43A-4F6E-BADD-AEB428B8231C}" presName="hierChild3" presStyleCnt="0"/>
      <dgm:spPr/>
    </dgm:pt>
    <dgm:pt modelId="{749A2E3B-6E45-41A1-A2C0-0CAB3F8FD591}" type="pres">
      <dgm:prSet presAssocID="{6ECC3DFA-F8AA-42E3-9665-A4F57BEDD08B}" presName="Name17" presStyleLbl="parChTrans1D3" presStyleIdx="0" presStyleCnt="3" custSzX="248684"/>
      <dgm:spPr/>
      <dgm:t>
        <a:bodyPr/>
        <a:lstStyle/>
        <a:p>
          <a:endParaRPr lang="ru-RU"/>
        </a:p>
      </dgm:t>
    </dgm:pt>
    <dgm:pt modelId="{0606B3A0-4A16-43EA-8B71-D129A1D8D83C}" type="pres">
      <dgm:prSet presAssocID="{4388AD35-CFDB-4E81-9710-ECEDE6A54637}" presName="hierRoot3" presStyleCnt="0"/>
      <dgm:spPr/>
    </dgm:pt>
    <dgm:pt modelId="{7295AA20-FB9B-4F3B-912C-B34D5A85D724}" type="pres">
      <dgm:prSet presAssocID="{4388AD35-CFDB-4E81-9710-ECEDE6A54637}" presName="composite3" presStyleCnt="0"/>
      <dgm:spPr/>
    </dgm:pt>
    <dgm:pt modelId="{6F03567E-D00D-445C-8F8F-5268CF8C8D45}" type="pres">
      <dgm:prSet presAssocID="{4388AD35-CFDB-4E81-9710-ECEDE6A54637}" presName="background3" presStyleLbl="node3" presStyleIdx="0" presStyleCnt="3"/>
      <dgm:spPr>
        <a:solidFill>
          <a:schemeClr val="accent2">
            <a:lumMod val="50000"/>
          </a:schemeClr>
        </a:solidFill>
        <a:ln>
          <a:solidFill>
            <a:schemeClr val="tx1"/>
          </a:solidFill>
        </a:ln>
      </dgm:spPr>
      <dgm:t>
        <a:bodyPr/>
        <a:lstStyle/>
        <a:p>
          <a:endParaRPr lang="ru-RU"/>
        </a:p>
      </dgm:t>
    </dgm:pt>
    <dgm:pt modelId="{DEC55DC1-7BC4-4076-961F-AC41F4095E27}" type="pres">
      <dgm:prSet presAssocID="{4388AD35-CFDB-4E81-9710-ECEDE6A54637}" presName="text3" presStyleLbl="fgAcc3" presStyleIdx="0" presStyleCnt="3" custScaleX="271964" custScaleY="162759">
        <dgm:presLayoutVars>
          <dgm:chPref val="3"/>
        </dgm:presLayoutVars>
      </dgm:prSet>
      <dgm:spPr/>
      <dgm:t>
        <a:bodyPr/>
        <a:lstStyle/>
        <a:p>
          <a:endParaRPr lang="ru-RU"/>
        </a:p>
      </dgm:t>
    </dgm:pt>
    <dgm:pt modelId="{57FC9AA9-A0F3-4BC0-8682-80795DE22DB2}" type="pres">
      <dgm:prSet presAssocID="{4388AD35-CFDB-4E81-9710-ECEDE6A54637}" presName="hierChild4" presStyleCnt="0"/>
      <dgm:spPr/>
    </dgm:pt>
    <dgm:pt modelId="{591BE924-9378-44F7-B5A5-4539588AFD46}" type="pres">
      <dgm:prSet presAssocID="{16F8516F-3B71-44F0-B5E2-A2A1E8C44FD2}" presName="Name10" presStyleLbl="parChTrans1D2" presStyleIdx="1" presStyleCnt="2" custSzX="4695003"/>
      <dgm:spPr/>
      <dgm:t>
        <a:bodyPr/>
        <a:lstStyle/>
        <a:p>
          <a:endParaRPr lang="ru-RU"/>
        </a:p>
      </dgm:t>
    </dgm:pt>
    <dgm:pt modelId="{5CCD4D3C-A435-44DC-953A-D665CEDAD5EA}" type="pres">
      <dgm:prSet presAssocID="{FFE9F440-4ED6-41FB-8D38-03260795CE95}" presName="hierRoot2" presStyleCnt="0"/>
      <dgm:spPr/>
    </dgm:pt>
    <dgm:pt modelId="{F6E26786-FEF9-4CF4-BA9F-00A466C68723}" type="pres">
      <dgm:prSet presAssocID="{FFE9F440-4ED6-41FB-8D38-03260795CE95}" presName="composite2" presStyleCnt="0"/>
      <dgm:spPr/>
    </dgm:pt>
    <dgm:pt modelId="{8AEE8A45-10CB-4971-8C35-19A17618F59C}" type="pres">
      <dgm:prSet presAssocID="{FFE9F440-4ED6-41FB-8D38-03260795CE95}" presName="background2" presStyleLbl="node2" presStyleIdx="1" presStyleCnt="2"/>
      <dgm:spPr>
        <a:solidFill>
          <a:schemeClr val="accent2">
            <a:lumMod val="50000"/>
          </a:schemeClr>
        </a:solidFill>
        <a:ln>
          <a:solidFill>
            <a:schemeClr val="tx1"/>
          </a:solidFill>
        </a:ln>
      </dgm:spPr>
      <dgm:t>
        <a:bodyPr/>
        <a:lstStyle/>
        <a:p>
          <a:endParaRPr lang="ru-RU"/>
        </a:p>
      </dgm:t>
    </dgm:pt>
    <dgm:pt modelId="{FC2E7A3B-3723-4461-983D-8109479D5289}" type="pres">
      <dgm:prSet presAssocID="{FFE9F440-4ED6-41FB-8D38-03260795CE95}" presName="text2" presStyleLbl="fgAcc2" presStyleIdx="1" presStyleCnt="2" custScaleX="271964" custScaleY="240337">
        <dgm:presLayoutVars>
          <dgm:chPref val="3"/>
        </dgm:presLayoutVars>
      </dgm:prSet>
      <dgm:spPr/>
      <dgm:t>
        <a:bodyPr/>
        <a:lstStyle/>
        <a:p>
          <a:endParaRPr lang="uk-UA"/>
        </a:p>
      </dgm:t>
    </dgm:pt>
    <dgm:pt modelId="{D442362E-7B1E-4A88-B001-CCC5787E17A3}" type="pres">
      <dgm:prSet presAssocID="{FFE9F440-4ED6-41FB-8D38-03260795CE95}" presName="hierChild3" presStyleCnt="0"/>
      <dgm:spPr/>
    </dgm:pt>
    <dgm:pt modelId="{DA07C9C2-C323-4AAF-BC79-CDC20FFDC734}" type="pres">
      <dgm:prSet presAssocID="{C73BE9F9-351C-4449-9AB2-6DA585E1B4DB}" presName="Name17" presStyleLbl="parChTrans1D3" presStyleIdx="1" presStyleCnt="3" custSzX="3130002"/>
      <dgm:spPr/>
      <dgm:t>
        <a:bodyPr/>
        <a:lstStyle/>
        <a:p>
          <a:endParaRPr lang="ru-RU"/>
        </a:p>
      </dgm:t>
    </dgm:pt>
    <dgm:pt modelId="{2FEEDA3F-9855-4F09-B260-43E428A80810}" type="pres">
      <dgm:prSet presAssocID="{86C5E62D-E77C-4E1A-B5E4-12C3F0EF9452}" presName="hierRoot3" presStyleCnt="0"/>
      <dgm:spPr/>
    </dgm:pt>
    <dgm:pt modelId="{E06500DF-77F3-4016-945F-E65070D1C4B1}" type="pres">
      <dgm:prSet presAssocID="{86C5E62D-E77C-4E1A-B5E4-12C3F0EF9452}" presName="composite3" presStyleCnt="0"/>
      <dgm:spPr/>
    </dgm:pt>
    <dgm:pt modelId="{FB8088EF-538F-4A53-9844-F1DCDA49AC0C}" type="pres">
      <dgm:prSet presAssocID="{86C5E62D-E77C-4E1A-B5E4-12C3F0EF9452}" presName="background3" presStyleLbl="node3" presStyleIdx="1" presStyleCnt="3"/>
      <dgm:spPr>
        <a:solidFill>
          <a:schemeClr val="accent2">
            <a:lumMod val="50000"/>
          </a:schemeClr>
        </a:solidFill>
        <a:ln>
          <a:solidFill>
            <a:schemeClr val="tx1"/>
          </a:solidFill>
        </a:ln>
      </dgm:spPr>
      <dgm:t>
        <a:bodyPr/>
        <a:lstStyle/>
        <a:p>
          <a:endParaRPr lang="ru-RU"/>
        </a:p>
      </dgm:t>
    </dgm:pt>
    <dgm:pt modelId="{FA6D20BB-C4A2-4372-8E63-38DE7BFEFF0F}" type="pres">
      <dgm:prSet presAssocID="{86C5E62D-E77C-4E1A-B5E4-12C3F0EF9452}" presName="text3" presStyleLbl="fgAcc3" presStyleIdx="1" presStyleCnt="3" custScaleX="271964" custScaleY="162759" custLinFactNeighborX="-5556" custLinFactNeighborY="-1796">
        <dgm:presLayoutVars>
          <dgm:chPref val="3"/>
        </dgm:presLayoutVars>
      </dgm:prSet>
      <dgm:spPr/>
      <dgm:t>
        <a:bodyPr/>
        <a:lstStyle/>
        <a:p>
          <a:endParaRPr lang="ru-RU"/>
        </a:p>
      </dgm:t>
    </dgm:pt>
    <dgm:pt modelId="{6B5B7097-EB85-4583-BE2E-49B4EBEDF782}" type="pres">
      <dgm:prSet presAssocID="{86C5E62D-E77C-4E1A-B5E4-12C3F0EF9452}" presName="hierChild4" presStyleCnt="0"/>
      <dgm:spPr/>
    </dgm:pt>
    <dgm:pt modelId="{7CDF751E-A830-404A-9385-D3AFE7914A97}" type="pres">
      <dgm:prSet presAssocID="{83D87F72-10F1-43D7-A089-A66657E25BB3}" presName="Name23" presStyleLbl="parChTrans1D4" presStyleIdx="0" presStyleCnt="2" custSzX="248684"/>
      <dgm:spPr/>
      <dgm:t>
        <a:bodyPr/>
        <a:lstStyle/>
        <a:p>
          <a:endParaRPr lang="ru-RU"/>
        </a:p>
      </dgm:t>
    </dgm:pt>
    <dgm:pt modelId="{BEF0769E-55E4-43DC-A0A0-D811A44297B0}" type="pres">
      <dgm:prSet presAssocID="{D6A0F100-6A71-4C92-AC87-14C7E6E0DF3B}" presName="hierRoot4" presStyleCnt="0"/>
      <dgm:spPr/>
    </dgm:pt>
    <dgm:pt modelId="{CF845C61-F7AF-4601-84BD-3E1DF3BFA2E2}" type="pres">
      <dgm:prSet presAssocID="{D6A0F100-6A71-4C92-AC87-14C7E6E0DF3B}" presName="composite4" presStyleCnt="0"/>
      <dgm:spPr/>
    </dgm:pt>
    <dgm:pt modelId="{BF9D4A61-F4B5-43AC-90F7-85537DDB5A6D}" type="pres">
      <dgm:prSet presAssocID="{D6A0F100-6A71-4C92-AC87-14C7E6E0DF3B}" presName="background4" presStyleLbl="node4" presStyleIdx="0" presStyleCnt="2"/>
      <dgm:spPr>
        <a:solidFill>
          <a:schemeClr val="accent2">
            <a:lumMod val="50000"/>
          </a:schemeClr>
        </a:solidFill>
        <a:ln>
          <a:solidFill>
            <a:schemeClr val="tx1"/>
          </a:solidFill>
        </a:ln>
      </dgm:spPr>
      <dgm:t>
        <a:bodyPr/>
        <a:lstStyle/>
        <a:p>
          <a:endParaRPr lang="ru-RU"/>
        </a:p>
      </dgm:t>
    </dgm:pt>
    <dgm:pt modelId="{D2D523E5-9457-460A-8EB3-93E61CB997B6}" type="pres">
      <dgm:prSet presAssocID="{D6A0F100-6A71-4C92-AC87-14C7E6E0DF3B}" presName="text4" presStyleLbl="fgAcc4" presStyleIdx="0" presStyleCnt="2" custScaleX="271964" custScaleY="384234" custLinFactNeighborX="-5556" custLinFactNeighborY="7184">
        <dgm:presLayoutVars>
          <dgm:chPref val="3"/>
        </dgm:presLayoutVars>
      </dgm:prSet>
      <dgm:spPr/>
      <dgm:t>
        <a:bodyPr/>
        <a:lstStyle/>
        <a:p>
          <a:endParaRPr lang="ru-RU"/>
        </a:p>
      </dgm:t>
    </dgm:pt>
    <dgm:pt modelId="{925A2A60-81AE-42F2-9344-E7990F8A1962}" type="pres">
      <dgm:prSet presAssocID="{D6A0F100-6A71-4C92-AC87-14C7E6E0DF3B}" presName="hierChild5" presStyleCnt="0"/>
      <dgm:spPr/>
    </dgm:pt>
    <dgm:pt modelId="{2F91C76A-F042-41D2-9FCB-226E415DDB0E}" type="pres">
      <dgm:prSet presAssocID="{5E82691C-A1B2-4ADD-AFCA-579B96037E3D}" presName="Name17" presStyleLbl="parChTrans1D3" presStyleIdx="2" presStyleCnt="3" custSzX="3130002"/>
      <dgm:spPr/>
      <dgm:t>
        <a:bodyPr/>
        <a:lstStyle/>
        <a:p>
          <a:endParaRPr lang="ru-RU"/>
        </a:p>
      </dgm:t>
    </dgm:pt>
    <dgm:pt modelId="{A80D0096-48E3-47D0-BA52-C5FED7145CF8}" type="pres">
      <dgm:prSet presAssocID="{7E031090-5135-46C8-9679-9FC62026026C}" presName="hierRoot3" presStyleCnt="0"/>
      <dgm:spPr/>
    </dgm:pt>
    <dgm:pt modelId="{F97930F9-C77A-4CF9-93B0-D8638F937ABC}" type="pres">
      <dgm:prSet presAssocID="{7E031090-5135-46C8-9679-9FC62026026C}" presName="composite3" presStyleCnt="0"/>
      <dgm:spPr/>
    </dgm:pt>
    <dgm:pt modelId="{E5DDA093-8338-4757-816F-A44DCFC67261}" type="pres">
      <dgm:prSet presAssocID="{7E031090-5135-46C8-9679-9FC62026026C}" presName="background3" presStyleLbl="node3" presStyleIdx="2" presStyleCnt="3"/>
      <dgm:spPr>
        <a:solidFill>
          <a:schemeClr val="accent2">
            <a:lumMod val="50000"/>
          </a:schemeClr>
        </a:solidFill>
        <a:ln>
          <a:solidFill>
            <a:schemeClr val="tx1"/>
          </a:solidFill>
        </a:ln>
      </dgm:spPr>
      <dgm:t>
        <a:bodyPr/>
        <a:lstStyle/>
        <a:p>
          <a:endParaRPr lang="ru-RU"/>
        </a:p>
      </dgm:t>
    </dgm:pt>
    <dgm:pt modelId="{92B327D7-BE00-4236-A08B-E9A6A23947F0}" type="pres">
      <dgm:prSet presAssocID="{7E031090-5135-46C8-9679-9FC62026026C}" presName="text3" presStyleLbl="fgAcc3" presStyleIdx="2" presStyleCnt="3" custScaleX="271964" custScaleY="162759">
        <dgm:presLayoutVars>
          <dgm:chPref val="3"/>
        </dgm:presLayoutVars>
      </dgm:prSet>
      <dgm:spPr/>
      <dgm:t>
        <a:bodyPr/>
        <a:lstStyle/>
        <a:p>
          <a:endParaRPr lang="ru-RU"/>
        </a:p>
      </dgm:t>
    </dgm:pt>
    <dgm:pt modelId="{124911B1-18E1-4E45-B8E1-10ECBCC0D194}" type="pres">
      <dgm:prSet presAssocID="{7E031090-5135-46C8-9679-9FC62026026C}" presName="hierChild4" presStyleCnt="0"/>
      <dgm:spPr/>
    </dgm:pt>
    <dgm:pt modelId="{1419BB41-61D8-40EB-80BA-EEA9101DB713}" type="pres">
      <dgm:prSet presAssocID="{025123AB-E4EA-450E-B055-C7AA2E1BB751}" presName="Name23" presStyleLbl="parChTrans1D4" presStyleIdx="1" presStyleCnt="2" custSzX="248684"/>
      <dgm:spPr/>
      <dgm:t>
        <a:bodyPr/>
        <a:lstStyle/>
        <a:p>
          <a:endParaRPr lang="ru-RU"/>
        </a:p>
      </dgm:t>
    </dgm:pt>
    <dgm:pt modelId="{9B7B761F-7B65-4C99-BC59-A677DB4F254A}" type="pres">
      <dgm:prSet presAssocID="{B0053B9E-B283-4EF8-B242-58CC11E5DD9A}" presName="hierRoot4" presStyleCnt="0"/>
      <dgm:spPr/>
    </dgm:pt>
    <dgm:pt modelId="{6D624B19-0148-4D24-9B52-1B18561D3183}" type="pres">
      <dgm:prSet presAssocID="{B0053B9E-B283-4EF8-B242-58CC11E5DD9A}" presName="composite4" presStyleCnt="0"/>
      <dgm:spPr/>
    </dgm:pt>
    <dgm:pt modelId="{D959D4C2-EFB3-4E96-8124-F0CA1923A58F}" type="pres">
      <dgm:prSet presAssocID="{B0053B9E-B283-4EF8-B242-58CC11E5DD9A}" presName="background4" presStyleLbl="node4" presStyleIdx="1" presStyleCnt="2"/>
      <dgm:spPr>
        <a:solidFill>
          <a:schemeClr val="accent2">
            <a:lumMod val="50000"/>
          </a:schemeClr>
        </a:solidFill>
        <a:ln>
          <a:solidFill>
            <a:schemeClr val="tx1"/>
          </a:solidFill>
        </a:ln>
      </dgm:spPr>
      <dgm:t>
        <a:bodyPr/>
        <a:lstStyle/>
        <a:p>
          <a:endParaRPr lang="ru-RU"/>
        </a:p>
      </dgm:t>
    </dgm:pt>
    <dgm:pt modelId="{FA400432-6BF1-422F-BBC8-EFF7D8D04322}" type="pres">
      <dgm:prSet presAssocID="{B0053B9E-B283-4EF8-B242-58CC11E5DD9A}" presName="text4" presStyleLbl="fgAcc4" presStyleIdx="1" presStyleCnt="2" custScaleX="271964" custScaleY="384234">
        <dgm:presLayoutVars>
          <dgm:chPref val="3"/>
        </dgm:presLayoutVars>
      </dgm:prSet>
      <dgm:spPr/>
      <dgm:t>
        <a:bodyPr/>
        <a:lstStyle/>
        <a:p>
          <a:endParaRPr lang="uk-UA"/>
        </a:p>
      </dgm:t>
    </dgm:pt>
    <dgm:pt modelId="{E7742C7C-2412-4073-B4E9-64E37CD0A380}" type="pres">
      <dgm:prSet presAssocID="{B0053B9E-B283-4EF8-B242-58CC11E5DD9A}" presName="hierChild5" presStyleCnt="0"/>
      <dgm:spPr/>
    </dgm:pt>
  </dgm:ptLst>
  <dgm:cxnLst>
    <dgm:cxn modelId="{C3466A18-AABA-4CFC-8475-4F1DF1FB288E}" type="presOf" srcId="{4388AD35-CFDB-4E81-9710-ECEDE6A54637}" destId="{DEC55DC1-7BC4-4076-961F-AC41F4095E27}" srcOrd="0" destOrd="0" presId="urn:microsoft.com/office/officeart/2005/8/layout/hierarchy1"/>
    <dgm:cxn modelId="{C7D3B398-FD45-4B42-8E95-CA2E0BF5DB15}" type="presOf" srcId="{7E031090-5135-46C8-9679-9FC62026026C}" destId="{92B327D7-BE00-4236-A08B-E9A6A23947F0}" srcOrd="0" destOrd="0" presId="urn:microsoft.com/office/officeart/2005/8/layout/hierarchy1"/>
    <dgm:cxn modelId="{32456A93-9D81-46E3-A49A-5F991BAD2667}" type="presOf" srcId="{D6A0F100-6A71-4C92-AC87-14C7E6E0DF3B}" destId="{D2D523E5-9457-460A-8EB3-93E61CB997B6}" srcOrd="0" destOrd="0" presId="urn:microsoft.com/office/officeart/2005/8/layout/hierarchy1"/>
    <dgm:cxn modelId="{FD98C0C1-BEE3-43DB-ACF7-FF411F1B275C}" srcId="{FFE9F440-4ED6-41FB-8D38-03260795CE95}" destId="{7E031090-5135-46C8-9679-9FC62026026C}" srcOrd="1" destOrd="0" parTransId="{5E82691C-A1B2-4ADD-AFCA-579B96037E3D}" sibTransId="{11DD194A-66E7-4093-A35E-9126123E4302}"/>
    <dgm:cxn modelId="{C455EF92-769E-40A4-8A7A-9317C4DF41EE}" type="presOf" srcId="{5E82691C-A1B2-4ADD-AFCA-579B96037E3D}" destId="{2F91C76A-F042-41D2-9FCB-226E415DDB0E}" srcOrd="0" destOrd="0" presId="urn:microsoft.com/office/officeart/2005/8/layout/hierarchy1"/>
    <dgm:cxn modelId="{A68FDD3F-252A-4421-BA03-372BEB2C972D}" type="presOf" srcId="{83D87F72-10F1-43D7-A089-A66657E25BB3}" destId="{7CDF751E-A830-404A-9385-D3AFE7914A97}" srcOrd="0" destOrd="0" presId="urn:microsoft.com/office/officeart/2005/8/layout/hierarchy1"/>
    <dgm:cxn modelId="{D5D4179E-7CFF-4108-9A1E-DA5F1B5BFBC8}" type="presOf" srcId="{9AA8A5AF-84CE-4EB9-A67B-4917E17C347C}" destId="{8F3C9451-56EF-4A20-A4A1-FD82ABD60DFC}" srcOrd="0" destOrd="0" presId="urn:microsoft.com/office/officeart/2005/8/layout/hierarchy1"/>
    <dgm:cxn modelId="{CFF587D1-F9A8-4316-8BE4-0EC312D111EC}" type="presOf" srcId="{6ECC3DFA-F8AA-42E3-9665-A4F57BEDD08B}" destId="{749A2E3B-6E45-41A1-A2C0-0CAB3F8FD591}" srcOrd="0" destOrd="0" presId="urn:microsoft.com/office/officeart/2005/8/layout/hierarchy1"/>
    <dgm:cxn modelId="{955FB83D-D34F-403E-BE1F-E56F1C78F220}" type="presOf" srcId="{74293E88-A43A-4F6E-BADD-AEB428B8231C}" destId="{A25F327A-D766-4CCD-813B-6C67C77DA0BA}" srcOrd="0" destOrd="0" presId="urn:microsoft.com/office/officeart/2005/8/layout/hierarchy1"/>
    <dgm:cxn modelId="{6272A76C-B4B5-42E8-A787-145FF035D508}" srcId="{BD471740-EF52-4C16-95F6-1AE84AAE4C10}" destId="{9AA8A5AF-84CE-4EB9-A67B-4917E17C347C}" srcOrd="0" destOrd="0" parTransId="{D4ABD24D-9755-44CE-8ED2-9F13C974BF01}" sibTransId="{AECDED28-00E0-4001-BBEB-FB5DDBF8DE91}"/>
    <dgm:cxn modelId="{F1FC7E85-5215-4D1D-BD97-685A6657B111}" type="presOf" srcId="{BD471740-EF52-4C16-95F6-1AE84AAE4C10}" destId="{91947D4E-58EF-4CAD-8E89-D997CE9E138B}" srcOrd="0" destOrd="0" presId="urn:microsoft.com/office/officeart/2005/8/layout/hierarchy1"/>
    <dgm:cxn modelId="{05259632-5580-484A-9729-D3F45A723D31}" type="presOf" srcId="{FFE9F440-4ED6-41FB-8D38-03260795CE95}" destId="{FC2E7A3B-3723-4461-983D-8109479D5289}" srcOrd="0" destOrd="0" presId="urn:microsoft.com/office/officeart/2005/8/layout/hierarchy1"/>
    <dgm:cxn modelId="{FD959E6E-DE66-4680-BFFA-BD7BBBADB3EC}" type="presOf" srcId="{C73BE9F9-351C-4449-9AB2-6DA585E1B4DB}" destId="{DA07C9C2-C323-4AAF-BC79-CDC20FFDC734}" srcOrd="0" destOrd="0" presId="urn:microsoft.com/office/officeart/2005/8/layout/hierarchy1"/>
    <dgm:cxn modelId="{023F2EDA-872F-44BD-929D-95076FEDC757}" srcId="{74293E88-A43A-4F6E-BADD-AEB428B8231C}" destId="{4388AD35-CFDB-4E81-9710-ECEDE6A54637}" srcOrd="0" destOrd="0" parTransId="{6ECC3DFA-F8AA-42E3-9665-A4F57BEDD08B}" sibTransId="{D40D4FCE-F4DD-4ABC-B98E-9E3A7CC3A6C0}"/>
    <dgm:cxn modelId="{BB2A80D6-4728-4D96-97C4-A8D3BF0BEE06}" type="presOf" srcId="{16F8516F-3B71-44F0-B5E2-A2A1E8C44FD2}" destId="{591BE924-9378-44F7-B5A5-4539588AFD46}" srcOrd="0" destOrd="0" presId="urn:microsoft.com/office/officeart/2005/8/layout/hierarchy1"/>
    <dgm:cxn modelId="{055DD339-A4AF-4289-8E43-E1E2B429BCC2}" srcId="{9AA8A5AF-84CE-4EB9-A67B-4917E17C347C}" destId="{74293E88-A43A-4F6E-BADD-AEB428B8231C}" srcOrd="0" destOrd="0" parTransId="{469282A3-55BA-4B89-B2A3-507EC25687A8}" sibTransId="{63BE3018-A916-452E-BB72-D7584EFCB987}"/>
    <dgm:cxn modelId="{8A0063DF-759F-4979-9406-402E7F9BF96A}" srcId="{FFE9F440-4ED6-41FB-8D38-03260795CE95}" destId="{86C5E62D-E77C-4E1A-B5E4-12C3F0EF9452}" srcOrd="0" destOrd="0" parTransId="{C73BE9F9-351C-4449-9AB2-6DA585E1B4DB}" sibTransId="{09F97903-A31F-42F4-ABD0-A9A207D93761}"/>
    <dgm:cxn modelId="{279017B3-7E3A-4125-8A99-150EDBD9722A}" type="presOf" srcId="{025123AB-E4EA-450E-B055-C7AA2E1BB751}" destId="{1419BB41-61D8-40EB-80BA-EEA9101DB713}" srcOrd="0" destOrd="0" presId="urn:microsoft.com/office/officeart/2005/8/layout/hierarchy1"/>
    <dgm:cxn modelId="{27A26020-5600-499E-9827-DF7DDA62096C}" type="presOf" srcId="{469282A3-55BA-4B89-B2A3-507EC25687A8}" destId="{1F73263C-95F7-4466-A810-A0D95FBE0A25}" srcOrd="0" destOrd="0" presId="urn:microsoft.com/office/officeart/2005/8/layout/hierarchy1"/>
    <dgm:cxn modelId="{8E5DF783-2607-4794-B27C-3F7179A2CBC1}" srcId="{9AA8A5AF-84CE-4EB9-A67B-4917E17C347C}" destId="{FFE9F440-4ED6-41FB-8D38-03260795CE95}" srcOrd="1" destOrd="0" parTransId="{16F8516F-3B71-44F0-B5E2-A2A1E8C44FD2}" sibTransId="{676F88A4-7CE8-44AE-A26D-24606CC8F929}"/>
    <dgm:cxn modelId="{12570795-D511-4340-88D1-45A5DF8F7DC0}" type="presOf" srcId="{B0053B9E-B283-4EF8-B242-58CC11E5DD9A}" destId="{FA400432-6BF1-422F-BBC8-EFF7D8D04322}" srcOrd="0" destOrd="0" presId="urn:microsoft.com/office/officeart/2005/8/layout/hierarchy1"/>
    <dgm:cxn modelId="{EFA39988-CE0F-48B9-8DFF-9DA56E2C0CE0}" srcId="{86C5E62D-E77C-4E1A-B5E4-12C3F0EF9452}" destId="{D6A0F100-6A71-4C92-AC87-14C7E6E0DF3B}" srcOrd="0" destOrd="0" parTransId="{83D87F72-10F1-43D7-A089-A66657E25BB3}" sibTransId="{BFBBB49F-0A3F-4B87-B6DE-DA205EE34B7A}"/>
    <dgm:cxn modelId="{6C1CF0B4-CF57-4A6A-BF7B-DB9D2E5E339A}" type="presOf" srcId="{86C5E62D-E77C-4E1A-B5E4-12C3F0EF9452}" destId="{FA6D20BB-C4A2-4372-8E63-38DE7BFEFF0F}" srcOrd="0" destOrd="0" presId="urn:microsoft.com/office/officeart/2005/8/layout/hierarchy1"/>
    <dgm:cxn modelId="{D6D88E1A-9322-4DA3-A356-FC18515C3A73}" srcId="{7E031090-5135-46C8-9679-9FC62026026C}" destId="{B0053B9E-B283-4EF8-B242-58CC11E5DD9A}" srcOrd="0" destOrd="0" parTransId="{025123AB-E4EA-450E-B055-C7AA2E1BB751}" sibTransId="{C2429961-0E02-4509-8B4D-0D836CA807DD}"/>
    <dgm:cxn modelId="{9B0C0C39-AB29-45AE-80DD-FEFBFF46B02F}" type="presParOf" srcId="{91947D4E-58EF-4CAD-8E89-D997CE9E138B}" destId="{21FB88BB-AC23-4AA3-B02B-48491C738C91}" srcOrd="0" destOrd="0" presId="urn:microsoft.com/office/officeart/2005/8/layout/hierarchy1"/>
    <dgm:cxn modelId="{3DD6B645-DCC4-487F-AFDA-6D458D0769B9}" type="presParOf" srcId="{21FB88BB-AC23-4AA3-B02B-48491C738C91}" destId="{8E82EBAC-4A1F-488A-94DD-49F8FC9630CA}" srcOrd="0" destOrd="0" presId="urn:microsoft.com/office/officeart/2005/8/layout/hierarchy1"/>
    <dgm:cxn modelId="{92358785-C1F0-4F2D-995D-64D0FBE75B6E}" type="presParOf" srcId="{8E82EBAC-4A1F-488A-94DD-49F8FC9630CA}" destId="{EFD41921-CDE2-4F00-9A90-570472484594}" srcOrd="0" destOrd="0" presId="urn:microsoft.com/office/officeart/2005/8/layout/hierarchy1"/>
    <dgm:cxn modelId="{EFDF7052-049C-4C88-8146-9BA8993715E8}" type="presParOf" srcId="{8E82EBAC-4A1F-488A-94DD-49F8FC9630CA}" destId="{8F3C9451-56EF-4A20-A4A1-FD82ABD60DFC}" srcOrd="1" destOrd="0" presId="urn:microsoft.com/office/officeart/2005/8/layout/hierarchy1"/>
    <dgm:cxn modelId="{207F2C48-E11D-42D8-B16F-379804857F44}" type="presParOf" srcId="{21FB88BB-AC23-4AA3-B02B-48491C738C91}" destId="{F40D1C0B-C96D-4295-A1E1-7E6D37AA4608}" srcOrd="1" destOrd="0" presId="urn:microsoft.com/office/officeart/2005/8/layout/hierarchy1"/>
    <dgm:cxn modelId="{15772F0A-078B-4795-8416-A7DA7A559C1B}" type="presParOf" srcId="{F40D1C0B-C96D-4295-A1E1-7E6D37AA4608}" destId="{1F73263C-95F7-4466-A810-A0D95FBE0A25}" srcOrd="0" destOrd="0" presId="urn:microsoft.com/office/officeart/2005/8/layout/hierarchy1"/>
    <dgm:cxn modelId="{C8E0A1F1-AC8A-4A84-BD3A-24DABA194DD3}" type="presParOf" srcId="{F40D1C0B-C96D-4295-A1E1-7E6D37AA4608}" destId="{8A784ABC-6E04-4215-855B-211154F8CE7E}" srcOrd="1" destOrd="0" presId="urn:microsoft.com/office/officeart/2005/8/layout/hierarchy1"/>
    <dgm:cxn modelId="{958E69F5-4E33-4833-BD99-E9FDB0D845A7}" type="presParOf" srcId="{8A784ABC-6E04-4215-855B-211154F8CE7E}" destId="{58B2852F-6576-415A-A94E-BAF68B6AB4A8}" srcOrd="0" destOrd="0" presId="urn:microsoft.com/office/officeart/2005/8/layout/hierarchy1"/>
    <dgm:cxn modelId="{FA47F8CE-657F-4CA9-9239-D57EC96397B3}" type="presParOf" srcId="{58B2852F-6576-415A-A94E-BAF68B6AB4A8}" destId="{8C3B5562-5809-46DA-A202-9DFB66BCAF95}" srcOrd="0" destOrd="0" presId="urn:microsoft.com/office/officeart/2005/8/layout/hierarchy1"/>
    <dgm:cxn modelId="{B9EEF2E4-608E-4C4D-9BE0-2D3BCDCEAC11}" type="presParOf" srcId="{58B2852F-6576-415A-A94E-BAF68B6AB4A8}" destId="{A25F327A-D766-4CCD-813B-6C67C77DA0BA}" srcOrd="1" destOrd="0" presId="urn:microsoft.com/office/officeart/2005/8/layout/hierarchy1"/>
    <dgm:cxn modelId="{7BF97337-1187-4858-A0B4-BEF22C638320}" type="presParOf" srcId="{8A784ABC-6E04-4215-855B-211154F8CE7E}" destId="{FAB3B6DE-8E92-4F80-A113-A06AA295E9A6}" srcOrd="1" destOrd="0" presId="urn:microsoft.com/office/officeart/2005/8/layout/hierarchy1"/>
    <dgm:cxn modelId="{97DF9C90-CB72-4F19-9B66-92A398541D1E}" type="presParOf" srcId="{FAB3B6DE-8E92-4F80-A113-A06AA295E9A6}" destId="{749A2E3B-6E45-41A1-A2C0-0CAB3F8FD591}" srcOrd="0" destOrd="0" presId="urn:microsoft.com/office/officeart/2005/8/layout/hierarchy1"/>
    <dgm:cxn modelId="{0B7DB422-909D-4220-B264-0B12E11D5789}" type="presParOf" srcId="{FAB3B6DE-8E92-4F80-A113-A06AA295E9A6}" destId="{0606B3A0-4A16-43EA-8B71-D129A1D8D83C}" srcOrd="1" destOrd="0" presId="urn:microsoft.com/office/officeart/2005/8/layout/hierarchy1"/>
    <dgm:cxn modelId="{8DEA2148-EDC0-4128-BD95-DB33811BB3A3}" type="presParOf" srcId="{0606B3A0-4A16-43EA-8B71-D129A1D8D83C}" destId="{7295AA20-FB9B-4F3B-912C-B34D5A85D724}" srcOrd="0" destOrd="0" presId="urn:microsoft.com/office/officeart/2005/8/layout/hierarchy1"/>
    <dgm:cxn modelId="{D6BFBECA-E48D-487B-9BEF-359FE9D3B8D6}" type="presParOf" srcId="{7295AA20-FB9B-4F3B-912C-B34D5A85D724}" destId="{6F03567E-D00D-445C-8F8F-5268CF8C8D45}" srcOrd="0" destOrd="0" presId="urn:microsoft.com/office/officeart/2005/8/layout/hierarchy1"/>
    <dgm:cxn modelId="{E536FBE7-F606-4BEE-92FC-BDEDEEF55C8C}" type="presParOf" srcId="{7295AA20-FB9B-4F3B-912C-B34D5A85D724}" destId="{DEC55DC1-7BC4-4076-961F-AC41F4095E27}" srcOrd="1" destOrd="0" presId="urn:microsoft.com/office/officeart/2005/8/layout/hierarchy1"/>
    <dgm:cxn modelId="{2DD6DD7A-67C0-4C2B-9A0F-5E23BC38D45C}" type="presParOf" srcId="{0606B3A0-4A16-43EA-8B71-D129A1D8D83C}" destId="{57FC9AA9-A0F3-4BC0-8682-80795DE22DB2}" srcOrd="1" destOrd="0" presId="urn:microsoft.com/office/officeart/2005/8/layout/hierarchy1"/>
    <dgm:cxn modelId="{683476E2-1A58-464C-B2E1-03779971F136}" type="presParOf" srcId="{F40D1C0B-C96D-4295-A1E1-7E6D37AA4608}" destId="{591BE924-9378-44F7-B5A5-4539588AFD46}" srcOrd="2" destOrd="0" presId="urn:microsoft.com/office/officeart/2005/8/layout/hierarchy1"/>
    <dgm:cxn modelId="{8B7E69D9-B5D3-4830-99C6-03AE8FD5C97B}" type="presParOf" srcId="{F40D1C0B-C96D-4295-A1E1-7E6D37AA4608}" destId="{5CCD4D3C-A435-44DC-953A-D665CEDAD5EA}" srcOrd="3" destOrd="0" presId="urn:microsoft.com/office/officeart/2005/8/layout/hierarchy1"/>
    <dgm:cxn modelId="{8358C093-4657-484A-8997-C5437B41FA63}" type="presParOf" srcId="{5CCD4D3C-A435-44DC-953A-D665CEDAD5EA}" destId="{F6E26786-FEF9-4CF4-BA9F-00A466C68723}" srcOrd="0" destOrd="0" presId="urn:microsoft.com/office/officeart/2005/8/layout/hierarchy1"/>
    <dgm:cxn modelId="{AC361245-C255-4358-8C96-31670F88104B}" type="presParOf" srcId="{F6E26786-FEF9-4CF4-BA9F-00A466C68723}" destId="{8AEE8A45-10CB-4971-8C35-19A17618F59C}" srcOrd="0" destOrd="0" presId="urn:microsoft.com/office/officeart/2005/8/layout/hierarchy1"/>
    <dgm:cxn modelId="{6849173D-69D7-4135-B4D2-531A55CE1707}" type="presParOf" srcId="{F6E26786-FEF9-4CF4-BA9F-00A466C68723}" destId="{FC2E7A3B-3723-4461-983D-8109479D5289}" srcOrd="1" destOrd="0" presId="urn:microsoft.com/office/officeart/2005/8/layout/hierarchy1"/>
    <dgm:cxn modelId="{9EE056FE-5483-49B3-B33C-2BC0EE90C612}" type="presParOf" srcId="{5CCD4D3C-A435-44DC-953A-D665CEDAD5EA}" destId="{D442362E-7B1E-4A88-B001-CCC5787E17A3}" srcOrd="1" destOrd="0" presId="urn:microsoft.com/office/officeart/2005/8/layout/hierarchy1"/>
    <dgm:cxn modelId="{64FCAFE3-5556-46F0-AAB7-E22DBE59ACF4}" type="presParOf" srcId="{D442362E-7B1E-4A88-B001-CCC5787E17A3}" destId="{DA07C9C2-C323-4AAF-BC79-CDC20FFDC734}" srcOrd="0" destOrd="0" presId="urn:microsoft.com/office/officeart/2005/8/layout/hierarchy1"/>
    <dgm:cxn modelId="{3D79A66A-E338-4557-8810-5F32687649C3}" type="presParOf" srcId="{D442362E-7B1E-4A88-B001-CCC5787E17A3}" destId="{2FEEDA3F-9855-4F09-B260-43E428A80810}" srcOrd="1" destOrd="0" presId="urn:microsoft.com/office/officeart/2005/8/layout/hierarchy1"/>
    <dgm:cxn modelId="{C6AB2527-F9C3-4894-AEB2-8BDCB7BCA50A}" type="presParOf" srcId="{2FEEDA3F-9855-4F09-B260-43E428A80810}" destId="{E06500DF-77F3-4016-945F-E65070D1C4B1}" srcOrd="0" destOrd="0" presId="urn:microsoft.com/office/officeart/2005/8/layout/hierarchy1"/>
    <dgm:cxn modelId="{85022ECC-763A-4DE4-A86C-55002610B39C}" type="presParOf" srcId="{E06500DF-77F3-4016-945F-E65070D1C4B1}" destId="{FB8088EF-538F-4A53-9844-F1DCDA49AC0C}" srcOrd="0" destOrd="0" presId="urn:microsoft.com/office/officeart/2005/8/layout/hierarchy1"/>
    <dgm:cxn modelId="{0AB3260D-526F-4244-BF85-C5B993156810}" type="presParOf" srcId="{E06500DF-77F3-4016-945F-E65070D1C4B1}" destId="{FA6D20BB-C4A2-4372-8E63-38DE7BFEFF0F}" srcOrd="1" destOrd="0" presId="urn:microsoft.com/office/officeart/2005/8/layout/hierarchy1"/>
    <dgm:cxn modelId="{B72684A2-AC3C-4E96-92D6-41A24DDC8D61}" type="presParOf" srcId="{2FEEDA3F-9855-4F09-B260-43E428A80810}" destId="{6B5B7097-EB85-4583-BE2E-49B4EBEDF782}" srcOrd="1" destOrd="0" presId="urn:microsoft.com/office/officeart/2005/8/layout/hierarchy1"/>
    <dgm:cxn modelId="{C0A073E1-21F4-4DB2-ADE0-C0AE83DEE372}" type="presParOf" srcId="{6B5B7097-EB85-4583-BE2E-49B4EBEDF782}" destId="{7CDF751E-A830-404A-9385-D3AFE7914A97}" srcOrd="0" destOrd="0" presId="urn:microsoft.com/office/officeart/2005/8/layout/hierarchy1"/>
    <dgm:cxn modelId="{981FE766-8019-4C4B-BC30-FE5E4CD16DD9}" type="presParOf" srcId="{6B5B7097-EB85-4583-BE2E-49B4EBEDF782}" destId="{BEF0769E-55E4-43DC-A0A0-D811A44297B0}" srcOrd="1" destOrd="0" presId="urn:microsoft.com/office/officeart/2005/8/layout/hierarchy1"/>
    <dgm:cxn modelId="{EAA9DE7F-E3D6-44A4-8DB7-D49FBF83B708}" type="presParOf" srcId="{BEF0769E-55E4-43DC-A0A0-D811A44297B0}" destId="{CF845C61-F7AF-4601-84BD-3E1DF3BFA2E2}" srcOrd="0" destOrd="0" presId="urn:microsoft.com/office/officeart/2005/8/layout/hierarchy1"/>
    <dgm:cxn modelId="{6710FFC9-2600-4029-A2D2-3229F7D576C3}" type="presParOf" srcId="{CF845C61-F7AF-4601-84BD-3E1DF3BFA2E2}" destId="{BF9D4A61-F4B5-43AC-90F7-85537DDB5A6D}" srcOrd="0" destOrd="0" presId="urn:microsoft.com/office/officeart/2005/8/layout/hierarchy1"/>
    <dgm:cxn modelId="{5291FE75-AB33-481A-A6D4-2A90A1F2D249}" type="presParOf" srcId="{CF845C61-F7AF-4601-84BD-3E1DF3BFA2E2}" destId="{D2D523E5-9457-460A-8EB3-93E61CB997B6}" srcOrd="1" destOrd="0" presId="urn:microsoft.com/office/officeart/2005/8/layout/hierarchy1"/>
    <dgm:cxn modelId="{D2F6FD88-6EBE-4472-8075-416783F91306}" type="presParOf" srcId="{BEF0769E-55E4-43DC-A0A0-D811A44297B0}" destId="{925A2A60-81AE-42F2-9344-E7990F8A1962}" srcOrd="1" destOrd="0" presId="urn:microsoft.com/office/officeart/2005/8/layout/hierarchy1"/>
    <dgm:cxn modelId="{989EA291-166C-433A-A602-A136ED7E7B48}" type="presParOf" srcId="{D442362E-7B1E-4A88-B001-CCC5787E17A3}" destId="{2F91C76A-F042-41D2-9FCB-226E415DDB0E}" srcOrd="2" destOrd="0" presId="urn:microsoft.com/office/officeart/2005/8/layout/hierarchy1"/>
    <dgm:cxn modelId="{E36FA651-A2E4-4FB2-B004-3D88FF29B0E9}" type="presParOf" srcId="{D442362E-7B1E-4A88-B001-CCC5787E17A3}" destId="{A80D0096-48E3-47D0-BA52-C5FED7145CF8}" srcOrd="3" destOrd="0" presId="urn:microsoft.com/office/officeart/2005/8/layout/hierarchy1"/>
    <dgm:cxn modelId="{4B3132D8-1A90-4065-A74D-6B9A2FC4D0EA}" type="presParOf" srcId="{A80D0096-48E3-47D0-BA52-C5FED7145CF8}" destId="{F97930F9-C77A-4CF9-93B0-D8638F937ABC}" srcOrd="0" destOrd="0" presId="urn:microsoft.com/office/officeart/2005/8/layout/hierarchy1"/>
    <dgm:cxn modelId="{C114A60C-0D42-4257-8294-7E32F58D167F}" type="presParOf" srcId="{F97930F9-C77A-4CF9-93B0-D8638F937ABC}" destId="{E5DDA093-8338-4757-816F-A44DCFC67261}" srcOrd="0" destOrd="0" presId="urn:microsoft.com/office/officeart/2005/8/layout/hierarchy1"/>
    <dgm:cxn modelId="{91F3DA82-E67F-456E-850A-F08BA2BCFA44}" type="presParOf" srcId="{F97930F9-C77A-4CF9-93B0-D8638F937ABC}" destId="{92B327D7-BE00-4236-A08B-E9A6A23947F0}" srcOrd="1" destOrd="0" presId="urn:microsoft.com/office/officeart/2005/8/layout/hierarchy1"/>
    <dgm:cxn modelId="{E96AA854-187E-4F00-A984-57F46C035320}" type="presParOf" srcId="{A80D0096-48E3-47D0-BA52-C5FED7145CF8}" destId="{124911B1-18E1-4E45-B8E1-10ECBCC0D194}" srcOrd="1" destOrd="0" presId="urn:microsoft.com/office/officeart/2005/8/layout/hierarchy1"/>
    <dgm:cxn modelId="{180EFF91-075D-4075-8372-E1B6BDE9B6E3}" type="presParOf" srcId="{124911B1-18E1-4E45-B8E1-10ECBCC0D194}" destId="{1419BB41-61D8-40EB-80BA-EEA9101DB713}" srcOrd="0" destOrd="0" presId="urn:microsoft.com/office/officeart/2005/8/layout/hierarchy1"/>
    <dgm:cxn modelId="{600050FD-AE13-41E8-99DF-82DCC957BA53}" type="presParOf" srcId="{124911B1-18E1-4E45-B8E1-10ECBCC0D194}" destId="{9B7B761F-7B65-4C99-BC59-A677DB4F254A}" srcOrd="1" destOrd="0" presId="urn:microsoft.com/office/officeart/2005/8/layout/hierarchy1"/>
    <dgm:cxn modelId="{17DCD212-8679-42FA-9028-DEA9BA893707}" type="presParOf" srcId="{9B7B761F-7B65-4C99-BC59-A677DB4F254A}" destId="{6D624B19-0148-4D24-9B52-1B18561D3183}" srcOrd="0" destOrd="0" presId="urn:microsoft.com/office/officeart/2005/8/layout/hierarchy1"/>
    <dgm:cxn modelId="{76404B72-2E6E-423E-B450-66B07D14B60D}" type="presParOf" srcId="{6D624B19-0148-4D24-9B52-1B18561D3183}" destId="{D959D4C2-EFB3-4E96-8124-F0CA1923A58F}" srcOrd="0" destOrd="0" presId="urn:microsoft.com/office/officeart/2005/8/layout/hierarchy1"/>
    <dgm:cxn modelId="{516EA5E6-7BE9-4837-B2AC-F919635F7FBB}" type="presParOf" srcId="{6D624B19-0148-4D24-9B52-1B18561D3183}" destId="{FA400432-6BF1-422F-BBC8-EFF7D8D04322}" srcOrd="1" destOrd="0" presId="urn:microsoft.com/office/officeart/2005/8/layout/hierarchy1"/>
    <dgm:cxn modelId="{124E0CE3-E9B5-4B07-A559-A262F67BD071}" type="presParOf" srcId="{9B7B761F-7B65-4C99-BC59-A677DB4F254A}" destId="{E7742C7C-2412-4073-B4E9-64E37CD0A380}" srcOrd="1" destOrd="0" presId="urn:microsoft.com/office/officeart/2005/8/layout/hierarchy1"/>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0FE4CBA-6BCF-46B8-9842-5125D2442A7E}" type="doc">
      <dgm:prSet loTypeId="urn:microsoft.com/office/officeart/2005/8/layout/process4" loCatId="list" qsTypeId="urn:microsoft.com/office/officeart/2005/8/quickstyle/3d3" qsCatId="3D" csTypeId="urn:microsoft.com/office/officeart/2005/8/colors/accent1_3" csCatId="accent1" phldr="1"/>
      <dgm:spPr/>
      <dgm:t>
        <a:bodyPr/>
        <a:lstStyle/>
        <a:p>
          <a:endParaRPr lang="ru-RU"/>
        </a:p>
      </dgm:t>
    </dgm:pt>
    <dgm:pt modelId="{BB1DCD13-A382-4795-9ED6-3C2E400C312F}">
      <dgm:prSet custT="1"/>
      <dgm:spPr>
        <a:solidFill>
          <a:schemeClr val="tx1"/>
        </a:solidFill>
      </dgm:spPr>
      <dgm:t>
        <a:bodyPr/>
        <a:lstStyle/>
        <a:p>
          <a:pPr rtl="0"/>
          <a:r>
            <a:rPr lang="uk-UA" sz="1800" b="0" i="0" dirty="0" smtClean="0">
              <a:effectLst>
                <a:outerShdw blurRad="38100" dist="38100" dir="2700000" algn="tl">
                  <a:srgbClr val="000000">
                    <a:alpha val="43137"/>
                  </a:srgbClr>
                </a:outerShdw>
              </a:effectLst>
            </a:rPr>
            <a:t>Тарифна сітка (схема посадових окладів) формується на основі тарифної ставки робітника першого розряду та міжкваліфікаційних (міжпосадових) співвідношень розмірів тарифних ставок (посадових окладів).</a:t>
          </a:r>
          <a:endParaRPr lang="en-US" sz="1800" dirty="0">
            <a:effectLst>
              <a:outerShdw blurRad="38100" dist="38100" dir="2700000" algn="tl">
                <a:srgbClr val="000000">
                  <a:alpha val="43137"/>
                </a:srgbClr>
              </a:outerShdw>
            </a:effectLst>
          </a:endParaRPr>
        </a:p>
      </dgm:t>
    </dgm:pt>
    <dgm:pt modelId="{F49B9E64-E174-4147-96DC-2C9786A68AB7}" type="parTrans" cxnId="{4C5E1F6E-59F7-43F4-9649-9880FECFBA85}">
      <dgm:prSet/>
      <dgm:spPr/>
      <dgm:t>
        <a:bodyPr/>
        <a:lstStyle/>
        <a:p>
          <a:endParaRPr lang="ru-RU"/>
        </a:p>
      </dgm:t>
    </dgm:pt>
    <dgm:pt modelId="{5849397A-57B7-40D6-BBD7-CCF13071E441}" type="sibTrans" cxnId="{4C5E1F6E-59F7-43F4-9649-9880FECFBA85}">
      <dgm:prSet/>
      <dgm:spPr/>
      <dgm:t>
        <a:bodyPr/>
        <a:lstStyle/>
        <a:p>
          <a:endParaRPr lang="ru-RU"/>
        </a:p>
      </dgm:t>
    </dgm:pt>
    <dgm:pt modelId="{6337CFC7-E431-418F-89E8-802D15E2F3C1}">
      <dgm:prSet custT="1"/>
      <dgm:spPr>
        <a:solidFill>
          <a:schemeClr val="tx1"/>
        </a:solidFill>
      </dgm:spPr>
      <dgm:t>
        <a:bodyPr/>
        <a:lstStyle/>
        <a:p>
          <a:pPr rtl="0"/>
          <a:r>
            <a:rPr lang="uk-UA" sz="1800" b="0" i="0" dirty="0" smtClean="0">
              <a:effectLst>
                <a:outerShdw blurRad="38100" dist="38100" dir="2700000" algn="tl">
                  <a:srgbClr val="000000">
                    <a:alpha val="43137"/>
                  </a:srgbClr>
                </a:outerShdw>
              </a:effectLst>
            </a:rPr>
            <a:t>Схема посадових окладів (тарифних ставок) працівників установ, закладів та організацій, що фінансуються з бюджету, формується на основі:</a:t>
          </a:r>
          <a:endParaRPr lang="en-US" sz="1800" dirty="0">
            <a:effectLst>
              <a:outerShdw blurRad="38100" dist="38100" dir="2700000" algn="tl">
                <a:srgbClr val="000000">
                  <a:alpha val="43137"/>
                </a:srgbClr>
              </a:outerShdw>
            </a:effectLst>
          </a:endParaRPr>
        </a:p>
      </dgm:t>
    </dgm:pt>
    <dgm:pt modelId="{E476FADC-ADA9-49B0-8C4A-501529F891E4}" type="parTrans" cxnId="{8457056B-D0BC-4D9B-85EC-CF013BE468FD}">
      <dgm:prSet/>
      <dgm:spPr/>
      <dgm:t>
        <a:bodyPr/>
        <a:lstStyle/>
        <a:p>
          <a:endParaRPr lang="ru-RU"/>
        </a:p>
      </dgm:t>
    </dgm:pt>
    <dgm:pt modelId="{755D967A-308C-4C9F-A25E-712E30732AC6}" type="sibTrans" cxnId="{8457056B-D0BC-4D9B-85EC-CF013BE468FD}">
      <dgm:prSet/>
      <dgm:spPr/>
      <dgm:t>
        <a:bodyPr/>
        <a:lstStyle/>
        <a:p>
          <a:endParaRPr lang="ru-RU"/>
        </a:p>
      </dgm:t>
    </dgm:pt>
    <dgm:pt modelId="{8EE61A72-CD03-463D-9E36-9B234CB905AE}">
      <dgm:prSet custT="1"/>
      <dgm:spPr>
        <a:solidFill>
          <a:schemeClr val="bg1">
            <a:alpha val="90000"/>
          </a:schemeClr>
        </a:solidFill>
      </dgm:spPr>
      <dgm:t>
        <a:bodyPr/>
        <a:lstStyle/>
        <a:p>
          <a:pPr rtl="0"/>
          <a:r>
            <a:rPr lang="uk-UA" sz="1400" b="0" i="0" dirty="0" smtClean="0">
              <a:effectLst>
                <a:outerShdw blurRad="38100" dist="38100" dir="2700000" algn="tl">
                  <a:srgbClr val="000000">
                    <a:alpha val="43137"/>
                  </a:srgbClr>
                </a:outerShdw>
              </a:effectLst>
            </a:rPr>
            <a:t>мінімального посадового окладу (тарифної ставки), встановленого Кабінетом Міністрів України</a:t>
          </a:r>
          <a:endParaRPr lang="en-US" sz="1400" dirty="0">
            <a:effectLst>
              <a:outerShdw blurRad="38100" dist="38100" dir="2700000" algn="tl">
                <a:srgbClr val="000000">
                  <a:alpha val="43137"/>
                </a:srgbClr>
              </a:outerShdw>
            </a:effectLst>
          </a:endParaRPr>
        </a:p>
      </dgm:t>
    </dgm:pt>
    <dgm:pt modelId="{75644B18-4DC8-4AE3-B76F-866F6F83EF87}" type="parTrans" cxnId="{A1C32F5B-5C2B-4F0C-A893-805159CC5385}">
      <dgm:prSet/>
      <dgm:spPr/>
      <dgm:t>
        <a:bodyPr/>
        <a:lstStyle/>
        <a:p>
          <a:endParaRPr lang="ru-RU"/>
        </a:p>
      </dgm:t>
    </dgm:pt>
    <dgm:pt modelId="{EA247857-8860-45DB-9C76-CCC74379ED27}" type="sibTrans" cxnId="{A1C32F5B-5C2B-4F0C-A893-805159CC5385}">
      <dgm:prSet/>
      <dgm:spPr/>
      <dgm:t>
        <a:bodyPr/>
        <a:lstStyle/>
        <a:p>
          <a:endParaRPr lang="ru-RU"/>
        </a:p>
      </dgm:t>
    </dgm:pt>
    <dgm:pt modelId="{EDD2EDFB-50D5-41EC-AEAF-E419200E6754}">
      <dgm:prSet custT="1"/>
      <dgm:spPr>
        <a:solidFill>
          <a:schemeClr val="bg1">
            <a:alpha val="90000"/>
          </a:schemeClr>
        </a:solidFill>
      </dgm:spPr>
      <dgm:t>
        <a:bodyPr/>
        <a:lstStyle/>
        <a:p>
          <a:pPr rtl="0"/>
          <a:r>
            <a:rPr lang="uk-UA" sz="1400" b="0" i="0" dirty="0" smtClean="0">
              <a:effectLst>
                <a:outerShdw blurRad="38100" dist="38100" dir="2700000" algn="tl">
                  <a:srgbClr val="000000">
                    <a:alpha val="43137"/>
                  </a:srgbClr>
                </a:outerShdw>
              </a:effectLst>
            </a:rPr>
            <a:t>міжпосадових (міжкваліфікаційних) співвідношень розмірів посадових окладів (тарифних ставок) і тарифних коефіцієнтів</a:t>
          </a:r>
          <a:endParaRPr lang="en-US" sz="1400" dirty="0">
            <a:effectLst>
              <a:outerShdw blurRad="38100" dist="38100" dir="2700000" algn="tl">
                <a:srgbClr val="000000">
                  <a:alpha val="43137"/>
                </a:srgbClr>
              </a:outerShdw>
            </a:effectLst>
          </a:endParaRPr>
        </a:p>
      </dgm:t>
    </dgm:pt>
    <dgm:pt modelId="{BB0801CA-A752-4792-8EF4-9C0DEA654786}" type="parTrans" cxnId="{F4934E9F-AF26-4807-88C5-ADFC1CBF6AFB}">
      <dgm:prSet/>
      <dgm:spPr/>
      <dgm:t>
        <a:bodyPr/>
        <a:lstStyle/>
        <a:p>
          <a:endParaRPr lang="ru-RU"/>
        </a:p>
      </dgm:t>
    </dgm:pt>
    <dgm:pt modelId="{DBEBB5DB-C96E-4D0B-BE27-6411066F044E}" type="sibTrans" cxnId="{F4934E9F-AF26-4807-88C5-ADFC1CBF6AFB}">
      <dgm:prSet/>
      <dgm:spPr/>
      <dgm:t>
        <a:bodyPr/>
        <a:lstStyle/>
        <a:p>
          <a:endParaRPr lang="ru-RU"/>
        </a:p>
      </dgm:t>
    </dgm:pt>
    <dgm:pt modelId="{864B9FBB-2E2B-4788-99A3-44A103A669F4}">
      <dgm:prSet custT="1"/>
      <dgm:spPr>
        <a:solidFill>
          <a:schemeClr val="tx1"/>
        </a:solidFill>
      </dgm:spPr>
      <dgm:t>
        <a:bodyPr/>
        <a:lstStyle/>
        <a:p>
          <a:r>
            <a:rPr lang="ru-RU" sz="1800" b="0" i="0" dirty="0" err="1" smtClean="0">
              <a:effectLst>
                <a:outerShdw blurRad="38100" dist="38100" dir="2700000" algn="tl">
                  <a:srgbClr val="000000">
                    <a:alpha val="43137"/>
                  </a:srgbClr>
                </a:outerShdw>
              </a:effectLst>
            </a:rPr>
            <a:t>Мінімальний</a:t>
          </a:r>
          <a:r>
            <a:rPr lang="ru-RU" sz="1800" b="0" i="0" dirty="0" smtClean="0">
              <a:effectLst>
                <a:outerShdw blurRad="38100" dist="38100" dir="2700000" algn="tl">
                  <a:srgbClr val="000000">
                    <a:alpha val="43137"/>
                  </a:srgbClr>
                </a:outerShdw>
              </a:effectLst>
            </a:rPr>
            <a:t> </a:t>
          </a:r>
          <a:r>
            <a:rPr lang="ru-RU" sz="1800" b="0" i="0" dirty="0" err="1" smtClean="0">
              <a:effectLst>
                <a:outerShdw blurRad="38100" dist="38100" dir="2700000" algn="tl">
                  <a:srgbClr val="000000">
                    <a:alpha val="43137"/>
                  </a:srgbClr>
                </a:outerShdw>
              </a:effectLst>
            </a:rPr>
            <a:t>посадовий</a:t>
          </a:r>
          <a:r>
            <a:rPr lang="ru-RU" sz="1800" b="0" i="0" dirty="0" smtClean="0">
              <a:effectLst>
                <a:outerShdw blurRad="38100" dist="38100" dir="2700000" algn="tl">
                  <a:srgbClr val="000000">
                    <a:alpha val="43137"/>
                  </a:srgbClr>
                </a:outerShdw>
              </a:effectLst>
            </a:rPr>
            <a:t> оклад (</a:t>
          </a:r>
          <a:r>
            <a:rPr lang="ru-RU" sz="1800" b="0" i="0" dirty="0" err="1" smtClean="0">
              <a:effectLst>
                <a:outerShdw blurRad="38100" dist="38100" dir="2700000" algn="tl">
                  <a:srgbClr val="000000">
                    <a:alpha val="43137"/>
                  </a:srgbClr>
                </a:outerShdw>
              </a:effectLst>
            </a:rPr>
            <a:t>тарифна</a:t>
          </a:r>
          <a:r>
            <a:rPr lang="ru-RU" sz="1800" b="0" i="0" dirty="0" smtClean="0">
              <a:effectLst>
                <a:outerShdw blurRad="38100" dist="38100" dir="2700000" algn="tl">
                  <a:srgbClr val="000000">
                    <a:alpha val="43137"/>
                  </a:srgbClr>
                </a:outerShdw>
              </a:effectLst>
            </a:rPr>
            <a:t> ставка) </a:t>
          </a:r>
          <a:r>
            <a:rPr lang="ru-RU" sz="1800" b="0" i="0" dirty="0" err="1" smtClean="0">
              <a:effectLst>
                <a:outerShdw blurRad="38100" dist="38100" dir="2700000" algn="tl">
                  <a:srgbClr val="000000">
                    <a:alpha val="43137"/>
                  </a:srgbClr>
                </a:outerShdw>
              </a:effectLst>
            </a:rPr>
            <a:t>встановлюється</a:t>
          </a:r>
          <a:r>
            <a:rPr lang="ru-RU" sz="1800" b="0" i="0" dirty="0" smtClean="0">
              <a:effectLst>
                <a:outerShdw blurRad="38100" dist="38100" dir="2700000" algn="tl">
                  <a:srgbClr val="000000">
                    <a:alpha val="43137"/>
                  </a:srgbClr>
                </a:outerShdw>
              </a:effectLst>
            </a:rPr>
            <a:t> у </a:t>
          </a:r>
          <a:r>
            <a:rPr lang="ru-RU" sz="1800" b="0" i="0" dirty="0" err="1" smtClean="0">
              <a:effectLst>
                <a:outerShdw blurRad="38100" dist="38100" dir="2700000" algn="tl">
                  <a:srgbClr val="000000">
                    <a:alpha val="43137"/>
                  </a:srgbClr>
                </a:outerShdw>
              </a:effectLst>
            </a:rPr>
            <a:t>розмірі</a:t>
          </a:r>
          <a:r>
            <a:rPr lang="ru-RU" sz="1800" b="0" i="0" dirty="0" smtClean="0">
              <a:effectLst>
                <a:outerShdw blurRad="38100" dist="38100" dir="2700000" algn="tl">
                  <a:srgbClr val="000000">
                    <a:alpha val="43137"/>
                  </a:srgbClr>
                </a:outerShdw>
              </a:effectLst>
            </a:rPr>
            <a:t>, не </a:t>
          </a:r>
          <a:r>
            <a:rPr lang="ru-RU" sz="1800" b="0" i="0" dirty="0" err="1" smtClean="0">
              <a:effectLst>
                <a:outerShdw blurRad="38100" dist="38100" dir="2700000" algn="tl">
                  <a:srgbClr val="000000">
                    <a:alpha val="43137"/>
                  </a:srgbClr>
                </a:outerShdw>
              </a:effectLst>
            </a:rPr>
            <a:t>меншому</a:t>
          </a:r>
          <a:r>
            <a:rPr lang="ru-RU" sz="1800" b="0" i="0" dirty="0" smtClean="0">
              <a:effectLst>
                <a:outerShdw blurRad="38100" dist="38100" dir="2700000" algn="tl">
                  <a:srgbClr val="000000">
                    <a:alpha val="43137"/>
                  </a:srgbClr>
                </a:outerShdw>
              </a:effectLst>
            </a:rPr>
            <a:t> за </a:t>
          </a:r>
          <a:r>
            <a:rPr lang="ru-RU" sz="1800" b="0" i="0" dirty="0" err="1" smtClean="0">
              <a:effectLst>
                <a:outerShdw blurRad="38100" dist="38100" dir="2700000" algn="tl">
                  <a:srgbClr val="000000">
                    <a:alpha val="43137"/>
                  </a:srgbClr>
                </a:outerShdw>
              </a:effectLst>
            </a:rPr>
            <a:t>прожитковий</a:t>
          </a:r>
          <a:r>
            <a:rPr lang="ru-RU" sz="1800" b="0" i="0" dirty="0" smtClean="0">
              <a:effectLst>
                <a:outerShdw blurRad="38100" dist="38100" dir="2700000" algn="tl">
                  <a:srgbClr val="000000">
                    <a:alpha val="43137"/>
                  </a:srgbClr>
                </a:outerShdw>
              </a:effectLst>
            </a:rPr>
            <a:t> </a:t>
          </a:r>
          <a:r>
            <a:rPr lang="ru-RU" sz="1800" b="0" i="0" dirty="0" err="1" smtClean="0">
              <a:effectLst>
                <a:outerShdw blurRad="38100" dist="38100" dir="2700000" algn="tl">
                  <a:srgbClr val="000000">
                    <a:alpha val="43137"/>
                  </a:srgbClr>
                </a:outerShdw>
              </a:effectLst>
            </a:rPr>
            <a:t>мінімум</a:t>
          </a:r>
          <a:r>
            <a:rPr lang="ru-RU" sz="1800" b="0" i="0" dirty="0" smtClean="0">
              <a:effectLst>
                <a:outerShdw blurRad="38100" dist="38100" dir="2700000" algn="tl">
                  <a:srgbClr val="000000">
                    <a:alpha val="43137"/>
                  </a:srgbClr>
                </a:outerShdw>
              </a:effectLst>
            </a:rPr>
            <a:t>, </a:t>
          </a:r>
          <a:r>
            <a:rPr lang="ru-RU" sz="1800" b="0" i="0" dirty="0" err="1" smtClean="0">
              <a:effectLst>
                <a:outerShdw blurRad="38100" dist="38100" dir="2700000" algn="tl">
                  <a:srgbClr val="000000">
                    <a:alpha val="43137"/>
                  </a:srgbClr>
                </a:outerShdw>
              </a:effectLst>
            </a:rPr>
            <a:t>встановлений</a:t>
          </a:r>
          <a:r>
            <a:rPr lang="ru-RU" sz="1800" b="0" i="0" dirty="0" smtClean="0">
              <a:effectLst>
                <a:outerShdw blurRad="38100" dist="38100" dir="2700000" algn="tl">
                  <a:srgbClr val="000000">
                    <a:alpha val="43137"/>
                  </a:srgbClr>
                </a:outerShdw>
              </a:effectLst>
            </a:rPr>
            <a:t> для </a:t>
          </a:r>
          <a:r>
            <a:rPr lang="ru-RU" sz="1800" b="0" i="0" dirty="0" err="1" smtClean="0">
              <a:effectLst>
                <a:outerShdw blurRad="38100" dist="38100" dir="2700000" algn="tl">
                  <a:srgbClr val="000000">
                    <a:alpha val="43137"/>
                  </a:srgbClr>
                </a:outerShdw>
              </a:effectLst>
            </a:rPr>
            <a:t>працездатних</a:t>
          </a:r>
          <a:r>
            <a:rPr lang="ru-RU" sz="1800" b="0" i="0" dirty="0" smtClean="0">
              <a:effectLst>
                <a:outerShdw blurRad="38100" dist="38100" dir="2700000" algn="tl">
                  <a:srgbClr val="000000">
                    <a:alpha val="43137"/>
                  </a:srgbClr>
                </a:outerShdw>
              </a:effectLst>
            </a:rPr>
            <a:t> </a:t>
          </a:r>
          <a:r>
            <a:rPr lang="ru-RU" sz="1800" b="0" i="0" dirty="0" err="1" smtClean="0">
              <a:effectLst>
                <a:outerShdw blurRad="38100" dist="38100" dir="2700000" algn="tl">
                  <a:srgbClr val="000000">
                    <a:alpha val="43137"/>
                  </a:srgbClr>
                </a:outerShdw>
              </a:effectLst>
            </a:rPr>
            <a:t>осіб</a:t>
          </a:r>
          <a:r>
            <a:rPr lang="ru-RU" sz="1800" b="0" i="0" dirty="0" smtClean="0">
              <a:effectLst>
                <a:outerShdw blurRad="38100" dist="38100" dir="2700000" algn="tl">
                  <a:srgbClr val="000000">
                    <a:alpha val="43137"/>
                  </a:srgbClr>
                </a:outerShdw>
              </a:effectLst>
            </a:rPr>
            <a:t> на 1 </a:t>
          </a:r>
          <a:r>
            <a:rPr lang="ru-RU" sz="1800" b="0" i="0" dirty="0" err="1" smtClean="0">
              <a:effectLst>
                <a:outerShdw blurRad="38100" dist="38100" dir="2700000" algn="tl">
                  <a:srgbClr val="000000">
                    <a:alpha val="43137"/>
                  </a:srgbClr>
                </a:outerShdw>
              </a:effectLst>
            </a:rPr>
            <a:t>січня</a:t>
          </a:r>
          <a:r>
            <a:rPr lang="ru-RU" sz="1800" b="0" i="0" dirty="0" smtClean="0">
              <a:effectLst>
                <a:outerShdw blurRad="38100" dist="38100" dir="2700000" algn="tl">
                  <a:srgbClr val="000000">
                    <a:alpha val="43137"/>
                  </a:srgbClr>
                </a:outerShdw>
              </a:effectLst>
            </a:rPr>
            <a:t> календарного року</a:t>
          </a:r>
          <a:r>
            <a:rPr lang="x-none" sz="1800" b="0" i="0" dirty="0" smtClean="0">
              <a:effectLst>
                <a:outerShdw blurRad="38100" dist="38100" dir="2700000" algn="tl">
                  <a:srgbClr val="000000">
                    <a:alpha val="43137"/>
                  </a:srgbClr>
                </a:outerShdw>
              </a:effectLst>
            </a:rPr>
            <a:t>.</a:t>
          </a:r>
          <a:endParaRPr lang="en-US" sz="1800" dirty="0">
            <a:effectLst>
              <a:outerShdw blurRad="38100" dist="38100" dir="2700000" algn="tl">
                <a:srgbClr val="000000">
                  <a:alpha val="43137"/>
                </a:srgbClr>
              </a:outerShdw>
            </a:effectLst>
          </a:endParaRPr>
        </a:p>
      </dgm:t>
    </dgm:pt>
    <dgm:pt modelId="{F1C5800F-93BE-4C57-9E04-5FD38630BA35}" type="sibTrans" cxnId="{097193CB-28F2-4DB5-A0DC-D52A6B7E98D2}">
      <dgm:prSet/>
      <dgm:spPr/>
      <dgm:t>
        <a:bodyPr/>
        <a:lstStyle/>
        <a:p>
          <a:endParaRPr lang="ru-RU"/>
        </a:p>
      </dgm:t>
    </dgm:pt>
    <dgm:pt modelId="{C7C613A4-13AA-4B44-84A6-EB8FA9CD4693}" type="parTrans" cxnId="{097193CB-28F2-4DB5-A0DC-D52A6B7E98D2}">
      <dgm:prSet/>
      <dgm:spPr/>
      <dgm:t>
        <a:bodyPr/>
        <a:lstStyle/>
        <a:p>
          <a:endParaRPr lang="ru-RU"/>
        </a:p>
      </dgm:t>
    </dgm:pt>
    <dgm:pt modelId="{037ABB5B-D35F-4983-870E-644CD6159D67}" type="pres">
      <dgm:prSet presAssocID="{C0FE4CBA-6BCF-46B8-9842-5125D2442A7E}" presName="Name0" presStyleCnt="0">
        <dgm:presLayoutVars>
          <dgm:dir/>
          <dgm:animLvl val="lvl"/>
          <dgm:resizeHandles val="exact"/>
        </dgm:presLayoutVars>
      </dgm:prSet>
      <dgm:spPr/>
      <dgm:t>
        <a:bodyPr/>
        <a:lstStyle/>
        <a:p>
          <a:endParaRPr lang="ru-RU"/>
        </a:p>
      </dgm:t>
    </dgm:pt>
    <dgm:pt modelId="{290B87AE-615B-48F3-99BD-68873FF18A45}" type="pres">
      <dgm:prSet presAssocID="{864B9FBB-2E2B-4788-99A3-44A103A669F4}" presName="boxAndChildren" presStyleCnt="0"/>
      <dgm:spPr/>
    </dgm:pt>
    <dgm:pt modelId="{D7D9B767-5B94-4427-AC2C-2BAB1C006549}" type="pres">
      <dgm:prSet presAssocID="{864B9FBB-2E2B-4788-99A3-44A103A669F4}" presName="parentTextBox" presStyleLbl="node1" presStyleIdx="0" presStyleCnt="3" custScaleY="86847"/>
      <dgm:spPr/>
      <dgm:t>
        <a:bodyPr/>
        <a:lstStyle/>
        <a:p>
          <a:endParaRPr lang="ru-RU"/>
        </a:p>
      </dgm:t>
    </dgm:pt>
    <dgm:pt modelId="{4FDB67D7-3478-4A05-AD9C-A340A0CB8773}" type="pres">
      <dgm:prSet presAssocID="{755D967A-308C-4C9F-A25E-712E30732AC6}" presName="sp" presStyleCnt="0"/>
      <dgm:spPr/>
    </dgm:pt>
    <dgm:pt modelId="{74BE96CF-5D1D-48EF-98EE-59BFB9C650E1}" type="pres">
      <dgm:prSet presAssocID="{6337CFC7-E431-418F-89E8-802D15E2F3C1}" presName="arrowAndChildren" presStyleCnt="0"/>
      <dgm:spPr/>
    </dgm:pt>
    <dgm:pt modelId="{3F1AE78A-0024-4970-AA08-16C68BFCA36B}" type="pres">
      <dgm:prSet presAssocID="{6337CFC7-E431-418F-89E8-802D15E2F3C1}" presName="parentTextArrow" presStyleLbl="node1" presStyleIdx="0" presStyleCnt="3"/>
      <dgm:spPr/>
      <dgm:t>
        <a:bodyPr/>
        <a:lstStyle/>
        <a:p>
          <a:endParaRPr lang="ru-RU"/>
        </a:p>
      </dgm:t>
    </dgm:pt>
    <dgm:pt modelId="{B0A3D5D2-26E2-414D-8586-98FAA42C7317}" type="pres">
      <dgm:prSet presAssocID="{6337CFC7-E431-418F-89E8-802D15E2F3C1}" presName="arrow" presStyleLbl="node1" presStyleIdx="1" presStyleCnt="3" custScaleY="81890"/>
      <dgm:spPr/>
      <dgm:t>
        <a:bodyPr/>
        <a:lstStyle/>
        <a:p>
          <a:endParaRPr lang="ru-RU"/>
        </a:p>
      </dgm:t>
    </dgm:pt>
    <dgm:pt modelId="{DD35488E-C7FE-45E2-B8AC-5A70FC61CF47}" type="pres">
      <dgm:prSet presAssocID="{6337CFC7-E431-418F-89E8-802D15E2F3C1}" presName="descendantArrow" presStyleCnt="0"/>
      <dgm:spPr/>
    </dgm:pt>
    <dgm:pt modelId="{06EE3249-196A-4F82-83C1-0723CF9D9D22}" type="pres">
      <dgm:prSet presAssocID="{8EE61A72-CD03-463D-9E36-9B234CB905AE}" presName="childTextArrow" presStyleLbl="fgAccFollowNode1" presStyleIdx="0" presStyleCnt="2">
        <dgm:presLayoutVars>
          <dgm:bulletEnabled val="1"/>
        </dgm:presLayoutVars>
      </dgm:prSet>
      <dgm:spPr/>
      <dgm:t>
        <a:bodyPr/>
        <a:lstStyle/>
        <a:p>
          <a:endParaRPr lang="ru-RU"/>
        </a:p>
      </dgm:t>
    </dgm:pt>
    <dgm:pt modelId="{B8D29DB6-CAFF-4DE9-908C-29184ED4F24E}" type="pres">
      <dgm:prSet presAssocID="{EDD2EDFB-50D5-41EC-AEAF-E419200E6754}" presName="childTextArrow" presStyleLbl="fgAccFollowNode1" presStyleIdx="1" presStyleCnt="2">
        <dgm:presLayoutVars>
          <dgm:bulletEnabled val="1"/>
        </dgm:presLayoutVars>
      </dgm:prSet>
      <dgm:spPr/>
      <dgm:t>
        <a:bodyPr/>
        <a:lstStyle/>
        <a:p>
          <a:endParaRPr lang="ru-RU"/>
        </a:p>
      </dgm:t>
    </dgm:pt>
    <dgm:pt modelId="{FC00623D-DC53-4699-9359-A8283D502678}" type="pres">
      <dgm:prSet presAssocID="{5849397A-57B7-40D6-BBD7-CCF13071E441}" presName="sp" presStyleCnt="0"/>
      <dgm:spPr/>
    </dgm:pt>
    <dgm:pt modelId="{167C92AE-5ED6-4148-8DFD-CE94BDDA40A0}" type="pres">
      <dgm:prSet presAssocID="{BB1DCD13-A382-4795-9ED6-3C2E400C312F}" presName="arrowAndChildren" presStyleCnt="0"/>
      <dgm:spPr/>
    </dgm:pt>
    <dgm:pt modelId="{F8ACA897-E072-4C46-85D7-128474BFDD15}" type="pres">
      <dgm:prSet presAssocID="{BB1DCD13-A382-4795-9ED6-3C2E400C312F}" presName="parentTextArrow" presStyleLbl="node1" presStyleIdx="2" presStyleCnt="3" custScaleY="64646"/>
      <dgm:spPr/>
      <dgm:t>
        <a:bodyPr/>
        <a:lstStyle/>
        <a:p>
          <a:endParaRPr lang="ru-RU"/>
        </a:p>
      </dgm:t>
    </dgm:pt>
  </dgm:ptLst>
  <dgm:cxnLst>
    <dgm:cxn modelId="{44942774-C39E-4A26-8C12-F312644B326E}" type="presOf" srcId="{EDD2EDFB-50D5-41EC-AEAF-E419200E6754}" destId="{B8D29DB6-CAFF-4DE9-908C-29184ED4F24E}" srcOrd="0" destOrd="0" presId="urn:microsoft.com/office/officeart/2005/8/layout/process4"/>
    <dgm:cxn modelId="{763CDBC7-0420-4212-9D4A-4EFBE181107B}" type="presOf" srcId="{6337CFC7-E431-418F-89E8-802D15E2F3C1}" destId="{B0A3D5D2-26E2-414D-8586-98FAA42C7317}" srcOrd="1" destOrd="0" presId="urn:microsoft.com/office/officeart/2005/8/layout/process4"/>
    <dgm:cxn modelId="{A1C32F5B-5C2B-4F0C-A893-805159CC5385}" srcId="{6337CFC7-E431-418F-89E8-802D15E2F3C1}" destId="{8EE61A72-CD03-463D-9E36-9B234CB905AE}" srcOrd="0" destOrd="0" parTransId="{75644B18-4DC8-4AE3-B76F-866F6F83EF87}" sibTransId="{EA247857-8860-45DB-9C76-CCC74379ED27}"/>
    <dgm:cxn modelId="{C19BB633-15E2-4100-B3DA-52FBB94C15B4}" type="presOf" srcId="{6337CFC7-E431-418F-89E8-802D15E2F3C1}" destId="{3F1AE78A-0024-4970-AA08-16C68BFCA36B}" srcOrd="0" destOrd="0" presId="urn:microsoft.com/office/officeart/2005/8/layout/process4"/>
    <dgm:cxn modelId="{F4934E9F-AF26-4807-88C5-ADFC1CBF6AFB}" srcId="{6337CFC7-E431-418F-89E8-802D15E2F3C1}" destId="{EDD2EDFB-50D5-41EC-AEAF-E419200E6754}" srcOrd="1" destOrd="0" parTransId="{BB0801CA-A752-4792-8EF4-9C0DEA654786}" sibTransId="{DBEBB5DB-C96E-4D0B-BE27-6411066F044E}"/>
    <dgm:cxn modelId="{2264395F-B772-4D41-B431-7FA929A3069C}" type="presOf" srcId="{8EE61A72-CD03-463D-9E36-9B234CB905AE}" destId="{06EE3249-196A-4F82-83C1-0723CF9D9D22}" srcOrd="0" destOrd="0" presId="urn:microsoft.com/office/officeart/2005/8/layout/process4"/>
    <dgm:cxn modelId="{1E96B677-86BC-4D6E-BFB9-DE045B9B1FE1}" type="presOf" srcId="{BB1DCD13-A382-4795-9ED6-3C2E400C312F}" destId="{F8ACA897-E072-4C46-85D7-128474BFDD15}" srcOrd="0" destOrd="0" presId="urn:microsoft.com/office/officeart/2005/8/layout/process4"/>
    <dgm:cxn modelId="{4C5E1F6E-59F7-43F4-9649-9880FECFBA85}" srcId="{C0FE4CBA-6BCF-46B8-9842-5125D2442A7E}" destId="{BB1DCD13-A382-4795-9ED6-3C2E400C312F}" srcOrd="0" destOrd="0" parTransId="{F49B9E64-E174-4147-96DC-2C9786A68AB7}" sibTransId="{5849397A-57B7-40D6-BBD7-CCF13071E441}"/>
    <dgm:cxn modelId="{097193CB-28F2-4DB5-A0DC-D52A6B7E98D2}" srcId="{C0FE4CBA-6BCF-46B8-9842-5125D2442A7E}" destId="{864B9FBB-2E2B-4788-99A3-44A103A669F4}" srcOrd="2" destOrd="0" parTransId="{C7C613A4-13AA-4B44-84A6-EB8FA9CD4693}" sibTransId="{F1C5800F-93BE-4C57-9E04-5FD38630BA35}"/>
    <dgm:cxn modelId="{16F403B9-E430-42E1-B48F-E3FF82B88D12}" type="presOf" srcId="{C0FE4CBA-6BCF-46B8-9842-5125D2442A7E}" destId="{037ABB5B-D35F-4983-870E-644CD6159D67}" srcOrd="0" destOrd="0" presId="urn:microsoft.com/office/officeart/2005/8/layout/process4"/>
    <dgm:cxn modelId="{8457056B-D0BC-4D9B-85EC-CF013BE468FD}" srcId="{C0FE4CBA-6BCF-46B8-9842-5125D2442A7E}" destId="{6337CFC7-E431-418F-89E8-802D15E2F3C1}" srcOrd="1" destOrd="0" parTransId="{E476FADC-ADA9-49B0-8C4A-501529F891E4}" sibTransId="{755D967A-308C-4C9F-A25E-712E30732AC6}"/>
    <dgm:cxn modelId="{2FB5EFAB-71EF-4B10-8620-239793DFC687}" type="presOf" srcId="{864B9FBB-2E2B-4788-99A3-44A103A669F4}" destId="{D7D9B767-5B94-4427-AC2C-2BAB1C006549}" srcOrd="0" destOrd="0" presId="urn:microsoft.com/office/officeart/2005/8/layout/process4"/>
    <dgm:cxn modelId="{CA240412-968F-4300-901F-EFE75AEA1926}" type="presParOf" srcId="{037ABB5B-D35F-4983-870E-644CD6159D67}" destId="{290B87AE-615B-48F3-99BD-68873FF18A45}" srcOrd="0" destOrd="0" presId="urn:microsoft.com/office/officeart/2005/8/layout/process4"/>
    <dgm:cxn modelId="{155E509B-128F-48E2-8203-CAC709494E0C}" type="presParOf" srcId="{290B87AE-615B-48F3-99BD-68873FF18A45}" destId="{D7D9B767-5B94-4427-AC2C-2BAB1C006549}" srcOrd="0" destOrd="0" presId="urn:microsoft.com/office/officeart/2005/8/layout/process4"/>
    <dgm:cxn modelId="{2E129819-6774-4415-890E-879B049F5E9E}" type="presParOf" srcId="{037ABB5B-D35F-4983-870E-644CD6159D67}" destId="{4FDB67D7-3478-4A05-AD9C-A340A0CB8773}" srcOrd="1" destOrd="0" presId="urn:microsoft.com/office/officeart/2005/8/layout/process4"/>
    <dgm:cxn modelId="{2ADA8E2C-BE1A-4042-AAC8-A66CB42FC768}" type="presParOf" srcId="{037ABB5B-D35F-4983-870E-644CD6159D67}" destId="{74BE96CF-5D1D-48EF-98EE-59BFB9C650E1}" srcOrd="2" destOrd="0" presId="urn:microsoft.com/office/officeart/2005/8/layout/process4"/>
    <dgm:cxn modelId="{263461A7-3E45-4793-ADD8-3DFCE4C5872F}" type="presParOf" srcId="{74BE96CF-5D1D-48EF-98EE-59BFB9C650E1}" destId="{3F1AE78A-0024-4970-AA08-16C68BFCA36B}" srcOrd="0" destOrd="0" presId="urn:microsoft.com/office/officeart/2005/8/layout/process4"/>
    <dgm:cxn modelId="{36557C82-9A21-41E4-B442-44C9ED7C2E2D}" type="presParOf" srcId="{74BE96CF-5D1D-48EF-98EE-59BFB9C650E1}" destId="{B0A3D5D2-26E2-414D-8586-98FAA42C7317}" srcOrd="1" destOrd="0" presId="urn:microsoft.com/office/officeart/2005/8/layout/process4"/>
    <dgm:cxn modelId="{6AE41D7F-16A9-4D9C-B621-589FCFD94A8E}" type="presParOf" srcId="{74BE96CF-5D1D-48EF-98EE-59BFB9C650E1}" destId="{DD35488E-C7FE-45E2-B8AC-5A70FC61CF47}" srcOrd="2" destOrd="0" presId="urn:microsoft.com/office/officeart/2005/8/layout/process4"/>
    <dgm:cxn modelId="{FA190E3F-2E50-4C61-9599-E916C1F358E2}" type="presParOf" srcId="{DD35488E-C7FE-45E2-B8AC-5A70FC61CF47}" destId="{06EE3249-196A-4F82-83C1-0723CF9D9D22}" srcOrd="0" destOrd="0" presId="urn:microsoft.com/office/officeart/2005/8/layout/process4"/>
    <dgm:cxn modelId="{EB1B501C-3346-4169-BA36-B1B16BBEE731}" type="presParOf" srcId="{DD35488E-C7FE-45E2-B8AC-5A70FC61CF47}" destId="{B8D29DB6-CAFF-4DE9-908C-29184ED4F24E}" srcOrd="1" destOrd="0" presId="urn:microsoft.com/office/officeart/2005/8/layout/process4"/>
    <dgm:cxn modelId="{A81CCF22-2DC8-4AFD-8384-7677DB08E796}" type="presParOf" srcId="{037ABB5B-D35F-4983-870E-644CD6159D67}" destId="{FC00623D-DC53-4699-9359-A8283D502678}" srcOrd="3" destOrd="0" presId="urn:microsoft.com/office/officeart/2005/8/layout/process4"/>
    <dgm:cxn modelId="{D21D6E30-2CA0-4089-B27E-E2E71D534F8D}" type="presParOf" srcId="{037ABB5B-D35F-4983-870E-644CD6159D67}" destId="{167C92AE-5ED6-4148-8DFD-CE94BDDA40A0}" srcOrd="4" destOrd="0" presId="urn:microsoft.com/office/officeart/2005/8/layout/process4"/>
    <dgm:cxn modelId="{CAFFE92F-BC34-4F91-B210-D0F78B718A88}" type="presParOf" srcId="{167C92AE-5ED6-4148-8DFD-CE94BDDA40A0}" destId="{F8ACA897-E072-4C46-85D7-128474BFDD1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86BD71-0E34-4B8B-B4D3-1E336FA4474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uk-UA"/>
        </a:p>
      </dgm:t>
    </dgm:pt>
    <dgm:pt modelId="{D6108955-44C8-4AC3-8DAD-73B7FC5BA18B}">
      <dgm:prSet phldrT="[Текст]" custT="1"/>
      <dgm:spPr>
        <a:solidFill>
          <a:schemeClr val="accent2">
            <a:lumMod val="60000"/>
            <a:lumOff val="40000"/>
            <a:alpha val="90000"/>
          </a:schemeClr>
        </a:solidFill>
        <a:ln>
          <a:solidFill>
            <a:schemeClr val="tx1"/>
          </a:solidFill>
        </a:ln>
      </dgm:spPr>
      <dgm:t>
        <a:bodyPr/>
        <a:lstStyle/>
        <a:p>
          <a:r>
            <a:rPr lang="uk-UA" sz="1800" b="1" dirty="0" smtClean="0"/>
            <a:t>Основні тарифні сітки виробничих підприємств</a:t>
          </a:r>
          <a:endParaRPr lang="uk-UA" sz="1800" b="1" dirty="0"/>
        </a:p>
      </dgm:t>
    </dgm:pt>
    <dgm:pt modelId="{18B07921-EB86-4828-A6B3-F62234C2E05C}" type="parTrans" cxnId="{D4925AF8-E7E1-4725-9AB0-247D4BF01D61}">
      <dgm:prSet/>
      <dgm:spPr/>
      <dgm:t>
        <a:bodyPr/>
        <a:lstStyle/>
        <a:p>
          <a:endParaRPr lang="uk-UA"/>
        </a:p>
      </dgm:t>
    </dgm:pt>
    <dgm:pt modelId="{9525AB24-476C-4DAC-9DAB-464F465BF14F}" type="sibTrans" cxnId="{D4925AF8-E7E1-4725-9AB0-247D4BF01D61}">
      <dgm:prSet/>
      <dgm:spPr/>
      <dgm:t>
        <a:bodyPr/>
        <a:lstStyle/>
        <a:p>
          <a:endParaRPr lang="uk-UA"/>
        </a:p>
      </dgm:t>
    </dgm:pt>
    <dgm:pt modelId="{BA758B80-53A1-4790-93DC-D92A9D6446E5}">
      <dgm:prSet phldrT="[Текст]" custT="1"/>
      <dgm:spPr>
        <a:solidFill>
          <a:schemeClr val="accent2">
            <a:lumMod val="60000"/>
            <a:lumOff val="40000"/>
            <a:alpha val="90000"/>
          </a:schemeClr>
        </a:solidFill>
        <a:ln>
          <a:solidFill>
            <a:schemeClr val="tx1"/>
          </a:solidFill>
        </a:ln>
      </dgm:spPr>
      <dgm:t>
        <a:bodyPr/>
        <a:lstStyle/>
        <a:p>
          <a:r>
            <a:rPr lang="uk-UA" sz="1800" b="1" dirty="0" smtClean="0"/>
            <a:t>6-розрядна</a:t>
          </a:r>
          <a:endParaRPr lang="uk-UA" sz="1800" b="1" dirty="0"/>
        </a:p>
      </dgm:t>
    </dgm:pt>
    <dgm:pt modelId="{764B2113-F8C2-497E-B61D-1092EABF4248}" type="parTrans" cxnId="{75F46F9E-D4F7-4863-9086-0395A1E8DBBA}">
      <dgm:prSet/>
      <dgm:spPr>
        <a:ln>
          <a:solidFill>
            <a:schemeClr val="tx1"/>
          </a:solidFill>
        </a:ln>
      </dgm:spPr>
      <dgm:t>
        <a:bodyPr/>
        <a:lstStyle/>
        <a:p>
          <a:endParaRPr lang="uk-UA"/>
        </a:p>
      </dgm:t>
    </dgm:pt>
    <dgm:pt modelId="{AADF5AFF-1A30-495F-A944-B7EFD3481EFD}" type="sibTrans" cxnId="{75F46F9E-D4F7-4863-9086-0395A1E8DBBA}">
      <dgm:prSet/>
      <dgm:spPr/>
      <dgm:t>
        <a:bodyPr/>
        <a:lstStyle/>
        <a:p>
          <a:endParaRPr lang="uk-UA"/>
        </a:p>
      </dgm:t>
    </dgm:pt>
    <dgm:pt modelId="{78B97BC4-9994-4957-B321-E1671F90C975}">
      <dgm:prSet phldrT="[Текст]"/>
      <dgm:spPr>
        <a:solidFill>
          <a:schemeClr val="accent2">
            <a:lumMod val="60000"/>
            <a:lumOff val="40000"/>
            <a:alpha val="90000"/>
          </a:schemeClr>
        </a:solidFill>
        <a:ln>
          <a:solidFill>
            <a:schemeClr val="tx1"/>
          </a:solidFill>
        </a:ln>
      </dgm:spPr>
      <dgm:t>
        <a:bodyPr/>
        <a:lstStyle/>
        <a:p>
          <a:r>
            <a:rPr lang="uk-UA" b="1" dirty="0" smtClean="0"/>
            <a:t>базова</a:t>
          </a:r>
          <a:endParaRPr lang="uk-UA" b="1" dirty="0"/>
        </a:p>
      </dgm:t>
    </dgm:pt>
    <dgm:pt modelId="{43424104-D2AC-470F-8EE1-1000C9BEE8EF}" type="parTrans" cxnId="{55030614-B634-41AE-B411-14F3738A7B53}">
      <dgm:prSet/>
      <dgm:spPr>
        <a:ln>
          <a:solidFill>
            <a:schemeClr val="tx1"/>
          </a:solidFill>
        </a:ln>
      </dgm:spPr>
      <dgm:t>
        <a:bodyPr/>
        <a:lstStyle/>
        <a:p>
          <a:endParaRPr lang="uk-UA"/>
        </a:p>
      </dgm:t>
    </dgm:pt>
    <dgm:pt modelId="{6B406B24-C9B1-46BE-9AB0-8C8D373C591F}" type="sibTrans" cxnId="{55030614-B634-41AE-B411-14F3738A7B53}">
      <dgm:prSet/>
      <dgm:spPr/>
      <dgm:t>
        <a:bodyPr/>
        <a:lstStyle/>
        <a:p>
          <a:endParaRPr lang="uk-UA"/>
        </a:p>
      </dgm:t>
    </dgm:pt>
    <dgm:pt modelId="{CEF88532-86B9-43B2-A414-395EB53E4FCF}">
      <dgm:prSet phldrT="[Текст]" custT="1"/>
      <dgm:spPr>
        <a:solidFill>
          <a:schemeClr val="accent2">
            <a:lumMod val="60000"/>
            <a:lumOff val="40000"/>
            <a:alpha val="90000"/>
          </a:schemeClr>
        </a:solidFill>
        <a:ln>
          <a:solidFill>
            <a:schemeClr val="tx1"/>
          </a:solidFill>
        </a:ln>
      </dgm:spPr>
      <dgm:t>
        <a:bodyPr/>
        <a:lstStyle/>
        <a:p>
          <a:r>
            <a:rPr lang="uk-UA" sz="1800" b="1" dirty="0" smtClean="0"/>
            <a:t>8-розрядна</a:t>
          </a:r>
          <a:endParaRPr lang="uk-UA" sz="1800" b="1" dirty="0"/>
        </a:p>
      </dgm:t>
    </dgm:pt>
    <dgm:pt modelId="{ACEDED3A-AAA3-4447-ACAA-CB95C2B4BE85}" type="parTrans" cxnId="{11AC1B3D-C3B2-4FE2-9410-1469EC1F396A}">
      <dgm:prSet/>
      <dgm:spPr>
        <a:ln>
          <a:solidFill>
            <a:schemeClr val="tx1"/>
          </a:solidFill>
        </a:ln>
      </dgm:spPr>
      <dgm:t>
        <a:bodyPr/>
        <a:lstStyle/>
        <a:p>
          <a:endParaRPr lang="uk-UA"/>
        </a:p>
      </dgm:t>
    </dgm:pt>
    <dgm:pt modelId="{DA90B990-47D9-42BE-BE8C-C77C0F724C55}" type="sibTrans" cxnId="{11AC1B3D-C3B2-4FE2-9410-1469EC1F396A}">
      <dgm:prSet/>
      <dgm:spPr/>
      <dgm:t>
        <a:bodyPr/>
        <a:lstStyle/>
        <a:p>
          <a:endParaRPr lang="uk-UA"/>
        </a:p>
      </dgm:t>
    </dgm:pt>
    <dgm:pt modelId="{99D1A929-F2FD-49F5-9B2D-AA9897ED6885}">
      <dgm:prSet phldrT="[Текст]" custT="1"/>
      <dgm:spPr>
        <a:solidFill>
          <a:schemeClr val="accent2">
            <a:lumMod val="60000"/>
            <a:lumOff val="40000"/>
            <a:alpha val="90000"/>
          </a:schemeClr>
        </a:solidFill>
        <a:ln>
          <a:solidFill>
            <a:schemeClr val="tx1"/>
          </a:solidFill>
        </a:ln>
      </dgm:spPr>
      <dgm:t>
        <a:bodyPr/>
        <a:lstStyle/>
        <a:p>
          <a:r>
            <a:rPr lang="uk-UA" sz="1800" b="1" dirty="0" smtClean="0"/>
            <a:t>багато</a:t>
          </a:r>
          <a:br>
            <a:rPr lang="uk-UA" sz="1800" b="1" dirty="0" smtClean="0"/>
          </a:br>
          <a:r>
            <a:rPr lang="uk-UA" sz="1800" b="1" dirty="0" smtClean="0"/>
            <a:t>-розрядна</a:t>
          </a:r>
          <a:endParaRPr lang="uk-UA" sz="1800" b="1" dirty="0"/>
        </a:p>
      </dgm:t>
    </dgm:pt>
    <dgm:pt modelId="{E21A86C2-7FD3-48B5-B1CB-92B857FFE42A}" type="parTrans" cxnId="{E38E068A-E2A0-4A36-ACAA-EE65BE4465AB}">
      <dgm:prSet/>
      <dgm:spPr>
        <a:ln>
          <a:solidFill>
            <a:schemeClr val="tx1"/>
          </a:solidFill>
        </a:ln>
      </dgm:spPr>
      <dgm:t>
        <a:bodyPr/>
        <a:lstStyle/>
        <a:p>
          <a:endParaRPr lang="uk-UA"/>
        </a:p>
      </dgm:t>
    </dgm:pt>
    <dgm:pt modelId="{6B7DF76A-0B28-42D3-9E91-D3C9113253EB}" type="sibTrans" cxnId="{E38E068A-E2A0-4A36-ACAA-EE65BE4465AB}">
      <dgm:prSet/>
      <dgm:spPr/>
      <dgm:t>
        <a:bodyPr/>
        <a:lstStyle/>
        <a:p>
          <a:endParaRPr lang="uk-UA"/>
        </a:p>
      </dgm:t>
    </dgm:pt>
    <dgm:pt modelId="{13F3765C-810F-475D-AA55-59535E1952AA}">
      <dgm:prSet phldrT="[Текст]"/>
      <dgm:spPr>
        <a:solidFill>
          <a:schemeClr val="accent2">
            <a:lumMod val="60000"/>
            <a:lumOff val="40000"/>
            <a:alpha val="90000"/>
          </a:schemeClr>
        </a:solidFill>
        <a:ln>
          <a:solidFill>
            <a:schemeClr val="tx1"/>
          </a:solidFill>
        </a:ln>
      </dgm:spPr>
      <dgm:t>
        <a:bodyPr/>
        <a:lstStyle/>
        <a:p>
          <a:r>
            <a:rPr lang="uk-UA" b="1" dirty="0" smtClean="0"/>
            <a:t>встановлюється в окремих випадках на підставі колективного договору</a:t>
          </a:r>
          <a:endParaRPr lang="uk-UA" b="1" dirty="0"/>
        </a:p>
      </dgm:t>
    </dgm:pt>
    <dgm:pt modelId="{D269BB42-D5CE-44B5-AE5B-6737ECE65759}" type="parTrans" cxnId="{F4DD0D45-E029-483C-9C7F-BCA75BECDDC1}">
      <dgm:prSet/>
      <dgm:spPr>
        <a:ln>
          <a:solidFill>
            <a:schemeClr val="tx1"/>
          </a:solidFill>
        </a:ln>
      </dgm:spPr>
      <dgm:t>
        <a:bodyPr/>
        <a:lstStyle/>
        <a:p>
          <a:endParaRPr lang="uk-UA"/>
        </a:p>
      </dgm:t>
    </dgm:pt>
    <dgm:pt modelId="{5055E7F8-2802-4484-A05F-E1E75CE625F1}" type="sibTrans" cxnId="{F4DD0D45-E029-483C-9C7F-BCA75BECDDC1}">
      <dgm:prSet/>
      <dgm:spPr/>
      <dgm:t>
        <a:bodyPr/>
        <a:lstStyle/>
        <a:p>
          <a:endParaRPr lang="uk-UA"/>
        </a:p>
      </dgm:t>
    </dgm:pt>
    <dgm:pt modelId="{A7F329F6-7BB9-4F71-9A00-C7C07E212B8C}">
      <dgm:prSet phldrT="[Текст]"/>
      <dgm:spPr>
        <a:solidFill>
          <a:schemeClr val="accent2">
            <a:lumMod val="60000"/>
            <a:lumOff val="40000"/>
            <a:alpha val="90000"/>
          </a:schemeClr>
        </a:solidFill>
        <a:ln>
          <a:solidFill>
            <a:schemeClr val="tx1"/>
          </a:solidFill>
        </a:ln>
      </dgm:spPr>
      <dgm:t>
        <a:bodyPr/>
        <a:lstStyle/>
        <a:p>
          <a:r>
            <a:rPr lang="uk-UA" b="1" dirty="0" smtClean="0"/>
            <a:t>для працівників, що обслуговують високо-продуктивне обладнання</a:t>
          </a:r>
          <a:endParaRPr lang="uk-UA" b="1" dirty="0"/>
        </a:p>
      </dgm:t>
    </dgm:pt>
    <dgm:pt modelId="{3983FA95-0FC1-493E-BDCE-B1ADF77DD19D}" type="parTrans" cxnId="{750A878B-8DBD-4922-AA38-0B6FF8D4474D}">
      <dgm:prSet/>
      <dgm:spPr>
        <a:ln>
          <a:solidFill>
            <a:schemeClr val="tx1"/>
          </a:solidFill>
        </a:ln>
      </dgm:spPr>
      <dgm:t>
        <a:bodyPr/>
        <a:lstStyle/>
        <a:p>
          <a:endParaRPr lang="uk-UA"/>
        </a:p>
      </dgm:t>
    </dgm:pt>
    <dgm:pt modelId="{238488BA-5933-4869-89AF-8803678BDFD3}" type="sibTrans" cxnId="{750A878B-8DBD-4922-AA38-0B6FF8D4474D}">
      <dgm:prSet/>
      <dgm:spPr/>
      <dgm:t>
        <a:bodyPr/>
        <a:lstStyle/>
        <a:p>
          <a:endParaRPr lang="uk-UA"/>
        </a:p>
      </dgm:t>
    </dgm:pt>
    <dgm:pt modelId="{7376EA3F-64B2-4AA6-AABC-1C61D92CCEF8}" type="pres">
      <dgm:prSet presAssocID="{5A86BD71-0E34-4B8B-B4D3-1E336FA44743}" presName="hierChild1" presStyleCnt="0">
        <dgm:presLayoutVars>
          <dgm:chPref val="1"/>
          <dgm:dir/>
          <dgm:animOne val="branch"/>
          <dgm:animLvl val="lvl"/>
          <dgm:resizeHandles/>
        </dgm:presLayoutVars>
      </dgm:prSet>
      <dgm:spPr/>
      <dgm:t>
        <a:bodyPr/>
        <a:lstStyle/>
        <a:p>
          <a:endParaRPr lang="ru-RU"/>
        </a:p>
      </dgm:t>
    </dgm:pt>
    <dgm:pt modelId="{D5255A19-F6AD-4AAE-BAEE-734977AF575E}" type="pres">
      <dgm:prSet presAssocID="{D6108955-44C8-4AC3-8DAD-73B7FC5BA18B}" presName="hierRoot1" presStyleCnt="0"/>
      <dgm:spPr/>
    </dgm:pt>
    <dgm:pt modelId="{2A5F3AFC-4052-4B57-867B-AAB61355DFDB}" type="pres">
      <dgm:prSet presAssocID="{D6108955-44C8-4AC3-8DAD-73B7FC5BA18B}" presName="composite" presStyleCnt="0"/>
      <dgm:spPr/>
    </dgm:pt>
    <dgm:pt modelId="{6B134BA8-ED09-4824-B2E4-812956D9F418}" type="pres">
      <dgm:prSet presAssocID="{D6108955-44C8-4AC3-8DAD-73B7FC5BA18B}" presName="background" presStyleLbl="node0" presStyleIdx="0" presStyleCnt="1"/>
      <dgm:spPr>
        <a:solidFill>
          <a:schemeClr val="accent2">
            <a:lumMod val="75000"/>
          </a:schemeClr>
        </a:solidFill>
        <a:ln>
          <a:solidFill>
            <a:schemeClr val="tx1"/>
          </a:solidFill>
        </a:ln>
      </dgm:spPr>
      <dgm:t>
        <a:bodyPr/>
        <a:lstStyle/>
        <a:p>
          <a:endParaRPr lang="ru-RU"/>
        </a:p>
      </dgm:t>
    </dgm:pt>
    <dgm:pt modelId="{CF32B460-5D67-4C14-97E6-B7E20C78C7BD}" type="pres">
      <dgm:prSet presAssocID="{D6108955-44C8-4AC3-8DAD-73B7FC5BA18B}" presName="text" presStyleLbl="fgAcc0" presStyleIdx="0" presStyleCnt="1" custScaleX="303613" custLinFactNeighborY="-2791">
        <dgm:presLayoutVars>
          <dgm:chPref val="3"/>
        </dgm:presLayoutVars>
      </dgm:prSet>
      <dgm:spPr/>
      <dgm:t>
        <a:bodyPr/>
        <a:lstStyle/>
        <a:p>
          <a:endParaRPr lang="uk-UA"/>
        </a:p>
      </dgm:t>
    </dgm:pt>
    <dgm:pt modelId="{161E1ACB-8814-41DF-B817-E9BE663EDDA0}" type="pres">
      <dgm:prSet presAssocID="{D6108955-44C8-4AC3-8DAD-73B7FC5BA18B}" presName="hierChild2" presStyleCnt="0"/>
      <dgm:spPr/>
    </dgm:pt>
    <dgm:pt modelId="{FE532F28-CFDB-426E-8DBC-920796D631F2}" type="pres">
      <dgm:prSet presAssocID="{764B2113-F8C2-497E-B61D-1092EABF4248}" presName="Name10" presStyleLbl="parChTrans1D2" presStyleIdx="0" presStyleCnt="3"/>
      <dgm:spPr/>
      <dgm:t>
        <a:bodyPr/>
        <a:lstStyle/>
        <a:p>
          <a:endParaRPr lang="ru-RU"/>
        </a:p>
      </dgm:t>
    </dgm:pt>
    <dgm:pt modelId="{A5D09529-7998-4C76-AD25-5570B5F113CE}" type="pres">
      <dgm:prSet presAssocID="{BA758B80-53A1-4790-93DC-D92A9D6446E5}" presName="hierRoot2" presStyleCnt="0"/>
      <dgm:spPr/>
    </dgm:pt>
    <dgm:pt modelId="{03F13D0F-5B5B-48D6-8D77-3E8F714767CD}" type="pres">
      <dgm:prSet presAssocID="{BA758B80-53A1-4790-93DC-D92A9D6446E5}" presName="composite2" presStyleCnt="0"/>
      <dgm:spPr/>
    </dgm:pt>
    <dgm:pt modelId="{1718F401-F838-4FCD-B831-92E06B01366D}" type="pres">
      <dgm:prSet presAssocID="{BA758B80-53A1-4790-93DC-D92A9D6446E5}" presName="background2" presStyleLbl="node2" presStyleIdx="0" presStyleCnt="3"/>
      <dgm:spPr>
        <a:solidFill>
          <a:schemeClr val="accent2">
            <a:lumMod val="75000"/>
          </a:schemeClr>
        </a:solidFill>
        <a:ln>
          <a:solidFill>
            <a:schemeClr val="tx1"/>
          </a:solidFill>
        </a:ln>
      </dgm:spPr>
      <dgm:t>
        <a:bodyPr/>
        <a:lstStyle/>
        <a:p>
          <a:endParaRPr lang="ru-RU"/>
        </a:p>
      </dgm:t>
    </dgm:pt>
    <dgm:pt modelId="{EFDAC16A-DB6A-4B17-836E-9CA94EEE3C85}" type="pres">
      <dgm:prSet presAssocID="{BA758B80-53A1-4790-93DC-D92A9D6446E5}" presName="text2" presStyleLbl="fgAcc2" presStyleIdx="0" presStyleCnt="3" custScaleX="116640" custScaleY="64665">
        <dgm:presLayoutVars>
          <dgm:chPref val="3"/>
        </dgm:presLayoutVars>
      </dgm:prSet>
      <dgm:spPr/>
      <dgm:t>
        <a:bodyPr/>
        <a:lstStyle/>
        <a:p>
          <a:endParaRPr lang="ru-RU"/>
        </a:p>
      </dgm:t>
    </dgm:pt>
    <dgm:pt modelId="{CE1FD70E-6DBD-4D1D-BE17-DC0E748995C3}" type="pres">
      <dgm:prSet presAssocID="{BA758B80-53A1-4790-93DC-D92A9D6446E5}" presName="hierChild3" presStyleCnt="0"/>
      <dgm:spPr/>
    </dgm:pt>
    <dgm:pt modelId="{1AB92FA1-1D41-42C2-9C7A-19495025073E}" type="pres">
      <dgm:prSet presAssocID="{43424104-D2AC-470F-8EE1-1000C9BEE8EF}" presName="Name17" presStyleLbl="parChTrans1D3" presStyleIdx="0" presStyleCnt="3"/>
      <dgm:spPr/>
      <dgm:t>
        <a:bodyPr/>
        <a:lstStyle/>
        <a:p>
          <a:endParaRPr lang="ru-RU"/>
        </a:p>
      </dgm:t>
    </dgm:pt>
    <dgm:pt modelId="{01B7D5D3-21CD-450F-B674-A953D3F86CD8}" type="pres">
      <dgm:prSet presAssocID="{78B97BC4-9994-4957-B321-E1671F90C975}" presName="hierRoot3" presStyleCnt="0"/>
      <dgm:spPr/>
    </dgm:pt>
    <dgm:pt modelId="{4167F2C8-9845-4761-816F-D03E1733CC61}" type="pres">
      <dgm:prSet presAssocID="{78B97BC4-9994-4957-B321-E1671F90C975}" presName="composite3" presStyleCnt="0"/>
      <dgm:spPr/>
    </dgm:pt>
    <dgm:pt modelId="{64562827-E885-4773-9B2E-5469C9C86789}" type="pres">
      <dgm:prSet presAssocID="{78B97BC4-9994-4957-B321-E1671F90C975}" presName="background3" presStyleLbl="node3" presStyleIdx="0" presStyleCnt="3"/>
      <dgm:spPr>
        <a:solidFill>
          <a:schemeClr val="accent2">
            <a:lumMod val="75000"/>
          </a:schemeClr>
        </a:solidFill>
        <a:ln>
          <a:solidFill>
            <a:schemeClr val="tx1"/>
          </a:solidFill>
        </a:ln>
      </dgm:spPr>
      <dgm:t>
        <a:bodyPr/>
        <a:lstStyle/>
        <a:p>
          <a:endParaRPr lang="ru-RU"/>
        </a:p>
      </dgm:t>
    </dgm:pt>
    <dgm:pt modelId="{E0E3F30D-FF86-4E29-A531-AD28899588B0}" type="pres">
      <dgm:prSet presAssocID="{78B97BC4-9994-4957-B321-E1671F90C975}" presName="text3" presStyleLbl="fgAcc3" presStyleIdx="0" presStyleCnt="3" custScaleX="116640" custScaleY="191601">
        <dgm:presLayoutVars>
          <dgm:chPref val="3"/>
        </dgm:presLayoutVars>
      </dgm:prSet>
      <dgm:spPr/>
      <dgm:t>
        <a:bodyPr/>
        <a:lstStyle/>
        <a:p>
          <a:endParaRPr lang="ru-RU"/>
        </a:p>
      </dgm:t>
    </dgm:pt>
    <dgm:pt modelId="{D2FA216A-139F-481A-8853-7A3CD1EDD888}" type="pres">
      <dgm:prSet presAssocID="{78B97BC4-9994-4957-B321-E1671F90C975}" presName="hierChild4" presStyleCnt="0"/>
      <dgm:spPr/>
    </dgm:pt>
    <dgm:pt modelId="{4FBA5C4F-954E-4FCC-9E1B-45BB81C90923}" type="pres">
      <dgm:prSet presAssocID="{ACEDED3A-AAA3-4447-ACAA-CB95C2B4BE85}" presName="Name10" presStyleLbl="parChTrans1D2" presStyleIdx="1" presStyleCnt="3"/>
      <dgm:spPr/>
      <dgm:t>
        <a:bodyPr/>
        <a:lstStyle/>
        <a:p>
          <a:endParaRPr lang="ru-RU"/>
        </a:p>
      </dgm:t>
    </dgm:pt>
    <dgm:pt modelId="{8D473D28-A385-42C6-AD2C-B4EDE133E4CE}" type="pres">
      <dgm:prSet presAssocID="{CEF88532-86B9-43B2-A414-395EB53E4FCF}" presName="hierRoot2" presStyleCnt="0"/>
      <dgm:spPr/>
    </dgm:pt>
    <dgm:pt modelId="{BFB91A9B-3B01-4BDA-8E1A-1378B436626C}" type="pres">
      <dgm:prSet presAssocID="{CEF88532-86B9-43B2-A414-395EB53E4FCF}" presName="composite2" presStyleCnt="0"/>
      <dgm:spPr/>
    </dgm:pt>
    <dgm:pt modelId="{189A71D5-716F-4718-8837-F642AB7408DF}" type="pres">
      <dgm:prSet presAssocID="{CEF88532-86B9-43B2-A414-395EB53E4FCF}" presName="background2" presStyleLbl="node2" presStyleIdx="1" presStyleCnt="3"/>
      <dgm:spPr>
        <a:solidFill>
          <a:schemeClr val="accent2">
            <a:lumMod val="75000"/>
          </a:schemeClr>
        </a:solidFill>
        <a:ln>
          <a:solidFill>
            <a:schemeClr val="tx1"/>
          </a:solidFill>
        </a:ln>
      </dgm:spPr>
      <dgm:t>
        <a:bodyPr/>
        <a:lstStyle/>
        <a:p>
          <a:endParaRPr lang="ru-RU"/>
        </a:p>
      </dgm:t>
    </dgm:pt>
    <dgm:pt modelId="{C5AF5A37-FD20-462B-A537-A0D798B87055}" type="pres">
      <dgm:prSet presAssocID="{CEF88532-86B9-43B2-A414-395EB53E4FCF}" presName="text2" presStyleLbl="fgAcc2" presStyleIdx="1" presStyleCnt="3" custScaleX="116640" custScaleY="64665">
        <dgm:presLayoutVars>
          <dgm:chPref val="3"/>
        </dgm:presLayoutVars>
      </dgm:prSet>
      <dgm:spPr/>
      <dgm:t>
        <a:bodyPr/>
        <a:lstStyle/>
        <a:p>
          <a:endParaRPr lang="ru-RU"/>
        </a:p>
      </dgm:t>
    </dgm:pt>
    <dgm:pt modelId="{C1F0B809-7B56-4E4F-B8DD-1E289175B3A0}" type="pres">
      <dgm:prSet presAssocID="{CEF88532-86B9-43B2-A414-395EB53E4FCF}" presName="hierChild3" presStyleCnt="0"/>
      <dgm:spPr/>
    </dgm:pt>
    <dgm:pt modelId="{62A41BC8-EC37-43D0-A50C-210D1BE413E5}" type="pres">
      <dgm:prSet presAssocID="{3983FA95-0FC1-493E-BDCE-B1ADF77DD19D}" presName="Name17" presStyleLbl="parChTrans1D3" presStyleIdx="1" presStyleCnt="3"/>
      <dgm:spPr/>
      <dgm:t>
        <a:bodyPr/>
        <a:lstStyle/>
        <a:p>
          <a:endParaRPr lang="ru-RU"/>
        </a:p>
      </dgm:t>
    </dgm:pt>
    <dgm:pt modelId="{1B20982B-22BD-452D-8322-8D186BAE43BE}" type="pres">
      <dgm:prSet presAssocID="{A7F329F6-7BB9-4F71-9A00-C7C07E212B8C}" presName="hierRoot3" presStyleCnt="0"/>
      <dgm:spPr/>
    </dgm:pt>
    <dgm:pt modelId="{F2FD6FC6-2DF9-4AAB-8A0F-02CB1E5BE3B8}" type="pres">
      <dgm:prSet presAssocID="{A7F329F6-7BB9-4F71-9A00-C7C07E212B8C}" presName="composite3" presStyleCnt="0"/>
      <dgm:spPr/>
    </dgm:pt>
    <dgm:pt modelId="{8C9F6ED6-B727-4620-B5B8-16F26CB004E5}" type="pres">
      <dgm:prSet presAssocID="{A7F329F6-7BB9-4F71-9A00-C7C07E212B8C}" presName="background3" presStyleLbl="node3" presStyleIdx="1" presStyleCnt="3"/>
      <dgm:spPr>
        <a:solidFill>
          <a:schemeClr val="accent2">
            <a:lumMod val="75000"/>
          </a:schemeClr>
        </a:solidFill>
        <a:ln>
          <a:solidFill>
            <a:schemeClr val="tx1"/>
          </a:solidFill>
        </a:ln>
      </dgm:spPr>
      <dgm:t>
        <a:bodyPr/>
        <a:lstStyle/>
        <a:p>
          <a:endParaRPr lang="ru-RU"/>
        </a:p>
      </dgm:t>
    </dgm:pt>
    <dgm:pt modelId="{F5891CE8-C2DA-40E9-8B01-5129C50D541B}" type="pres">
      <dgm:prSet presAssocID="{A7F329F6-7BB9-4F71-9A00-C7C07E212B8C}" presName="text3" presStyleLbl="fgAcc3" presStyleIdx="1" presStyleCnt="3" custScaleX="116640" custScaleY="191601">
        <dgm:presLayoutVars>
          <dgm:chPref val="3"/>
        </dgm:presLayoutVars>
      </dgm:prSet>
      <dgm:spPr/>
      <dgm:t>
        <a:bodyPr/>
        <a:lstStyle/>
        <a:p>
          <a:endParaRPr lang="ru-RU"/>
        </a:p>
      </dgm:t>
    </dgm:pt>
    <dgm:pt modelId="{E9106878-3995-471D-A49D-8B19F53BD897}" type="pres">
      <dgm:prSet presAssocID="{A7F329F6-7BB9-4F71-9A00-C7C07E212B8C}" presName="hierChild4" presStyleCnt="0"/>
      <dgm:spPr/>
    </dgm:pt>
    <dgm:pt modelId="{E66C380F-CBF4-4DF7-B07D-CC2D12852AF7}" type="pres">
      <dgm:prSet presAssocID="{E21A86C2-7FD3-48B5-B1CB-92B857FFE42A}" presName="Name10" presStyleLbl="parChTrans1D2" presStyleIdx="2" presStyleCnt="3"/>
      <dgm:spPr/>
      <dgm:t>
        <a:bodyPr/>
        <a:lstStyle/>
        <a:p>
          <a:endParaRPr lang="ru-RU"/>
        </a:p>
      </dgm:t>
    </dgm:pt>
    <dgm:pt modelId="{A8E566FD-051B-41D1-AF4F-8C0B45550FF6}" type="pres">
      <dgm:prSet presAssocID="{99D1A929-F2FD-49F5-9B2D-AA9897ED6885}" presName="hierRoot2" presStyleCnt="0"/>
      <dgm:spPr/>
    </dgm:pt>
    <dgm:pt modelId="{ED5117A9-F6DD-4035-BA07-CA94EF2E3BF4}" type="pres">
      <dgm:prSet presAssocID="{99D1A929-F2FD-49F5-9B2D-AA9897ED6885}" presName="composite2" presStyleCnt="0"/>
      <dgm:spPr/>
    </dgm:pt>
    <dgm:pt modelId="{C8A8AB2B-B45F-45EE-9D8F-0DDC85B2EE98}" type="pres">
      <dgm:prSet presAssocID="{99D1A929-F2FD-49F5-9B2D-AA9897ED6885}" presName="background2" presStyleLbl="node2" presStyleIdx="2" presStyleCnt="3"/>
      <dgm:spPr>
        <a:solidFill>
          <a:schemeClr val="accent2">
            <a:lumMod val="75000"/>
          </a:schemeClr>
        </a:solidFill>
        <a:ln>
          <a:solidFill>
            <a:schemeClr val="tx1"/>
          </a:solidFill>
        </a:ln>
      </dgm:spPr>
      <dgm:t>
        <a:bodyPr/>
        <a:lstStyle/>
        <a:p>
          <a:endParaRPr lang="ru-RU"/>
        </a:p>
      </dgm:t>
    </dgm:pt>
    <dgm:pt modelId="{81FE6028-7A16-4787-B10A-20F0C4E54AB4}" type="pres">
      <dgm:prSet presAssocID="{99D1A929-F2FD-49F5-9B2D-AA9897ED6885}" presName="text2" presStyleLbl="fgAcc2" presStyleIdx="2" presStyleCnt="3" custScaleX="116640" custScaleY="64665">
        <dgm:presLayoutVars>
          <dgm:chPref val="3"/>
        </dgm:presLayoutVars>
      </dgm:prSet>
      <dgm:spPr/>
      <dgm:t>
        <a:bodyPr/>
        <a:lstStyle/>
        <a:p>
          <a:endParaRPr lang="uk-UA"/>
        </a:p>
      </dgm:t>
    </dgm:pt>
    <dgm:pt modelId="{F6FCCD92-3818-4D0A-B18A-0974E687E3F1}" type="pres">
      <dgm:prSet presAssocID="{99D1A929-F2FD-49F5-9B2D-AA9897ED6885}" presName="hierChild3" presStyleCnt="0"/>
      <dgm:spPr/>
    </dgm:pt>
    <dgm:pt modelId="{31ED03EC-D057-4021-856B-C435C2E1AB2B}" type="pres">
      <dgm:prSet presAssocID="{D269BB42-D5CE-44B5-AE5B-6737ECE65759}" presName="Name17" presStyleLbl="parChTrans1D3" presStyleIdx="2" presStyleCnt="3"/>
      <dgm:spPr/>
      <dgm:t>
        <a:bodyPr/>
        <a:lstStyle/>
        <a:p>
          <a:endParaRPr lang="ru-RU"/>
        </a:p>
      </dgm:t>
    </dgm:pt>
    <dgm:pt modelId="{42A0426C-2AAB-465B-B880-8ED1D2C85DED}" type="pres">
      <dgm:prSet presAssocID="{13F3765C-810F-475D-AA55-59535E1952AA}" presName="hierRoot3" presStyleCnt="0"/>
      <dgm:spPr/>
    </dgm:pt>
    <dgm:pt modelId="{3C58C802-2E32-4C8D-BBF0-CD0416DB4783}" type="pres">
      <dgm:prSet presAssocID="{13F3765C-810F-475D-AA55-59535E1952AA}" presName="composite3" presStyleCnt="0"/>
      <dgm:spPr/>
    </dgm:pt>
    <dgm:pt modelId="{0D3BA0D5-D6CD-4F49-8A6F-B2D93D5F43E6}" type="pres">
      <dgm:prSet presAssocID="{13F3765C-810F-475D-AA55-59535E1952AA}" presName="background3" presStyleLbl="node3" presStyleIdx="2" presStyleCnt="3"/>
      <dgm:spPr>
        <a:solidFill>
          <a:schemeClr val="accent2">
            <a:lumMod val="75000"/>
          </a:schemeClr>
        </a:solidFill>
        <a:ln>
          <a:solidFill>
            <a:schemeClr val="tx1"/>
          </a:solidFill>
        </a:ln>
      </dgm:spPr>
      <dgm:t>
        <a:bodyPr/>
        <a:lstStyle/>
        <a:p>
          <a:endParaRPr lang="ru-RU"/>
        </a:p>
      </dgm:t>
    </dgm:pt>
    <dgm:pt modelId="{1B77065C-2C1F-4AF9-A5D5-64C5E73934AA}" type="pres">
      <dgm:prSet presAssocID="{13F3765C-810F-475D-AA55-59535E1952AA}" presName="text3" presStyleLbl="fgAcc3" presStyleIdx="2" presStyleCnt="3" custScaleX="116640" custScaleY="191601">
        <dgm:presLayoutVars>
          <dgm:chPref val="3"/>
        </dgm:presLayoutVars>
      </dgm:prSet>
      <dgm:spPr/>
      <dgm:t>
        <a:bodyPr/>
        <a:lstStyle/>
        <a:p>
          <a:endParaRPr lang="ru-RU"/>
        </a:p>
      </dgm:t>
    </dgm:pt>
    <dgm:pt modelId="{597AA33F-0904-4276-BBCE-CEED7383C0BB}" type="pres">
      <dgm:prSet presAssocID="{13F3765C-810F-475D-AA55-59535E1952AA}" presName="hierChild4" presStyleCnt="0"/>
      <dgm:spPr/>
    </dgm:pt>
  </dgm:ptLst>
  <dgm:cxnLst>
    <dgm:cxn modelId="{3C6292F4-BAF2-4811-9686-42B0624E902C}" type="presOf" srcId="{13F3765C-810F-475D-AA55-59535E1952AA}" destId="{1B77065C-2C1F-4AF9-A5D5-64C5E73934AA}" srcOrd="0" destOrd="0" presId="urn:microsoft.com/office/officeart/2005/8/layout/hierarchy1"/>
    <dgm:cxn modelId="{E38E068A-E2A0-4A36-ACAA-EE65BE4465AB}" srcId="{D6108955-44C8-4AC3-8DAD-73B7FC5BA18B}" destId="{99D1A929-F2FD-49F5-9B2D-AA9897ED6885}" srcOrd="2" destOrd="0" parTransId="{E21A86C2-7FD3-48B5-B1CB-92B857FFE42A}" sibTransId="{6B7DF76A-0B28-42D3-9E91-D3C9113253EB}"/>
    <dgm:cxn modelId="{029EC8B8-C9DC-461A-8D2C-AB8A1BED732E}" type="presOf" srcId="{BA758B80-53A1-4790-93DC-D92A9D6446E5}" destId="{EFDAC16A-DB6A-4B17-836E-9CA94EEE3C85}" srcOrd="0" destOrd="0" presId="urn:microsoft.com/office/officeart/2005/8/layout/hierarchy1"/>
    <dgm:cxn modelId="{1B3D29B8-6DD4-41DB-B539-F9F08F1CED6D}" type="presOf" srcId="{E21A86C2-7FD3-48B5-B1CB-92B857FFE42A}" destId="{E66C380F-CBF4-4DF7-B07D-CC2D12852AF7}" srcOrd="0" destOrd="0" presId="urn:microsoft.com/office/officeart/2005/8/layout/hierarchy1"/>
    <dgm:cxn modelId="{71B66009-67E3-492D-B2DA-5CA741ED8FFA}" type="presOf" srcId="{5A86BD71-0E34-4B8B-B4D3-1E336FA44743}" destId="{7376EA3F-64B2-4AA6-AABC-1C61D92CCEF8}" srcOrd="0" destOrd="0" presId="urn:microsoft.com/office/officeart/2005/8/layout/hierarchy1"/>
    <dgm:cxn modelId="{0BA060F1-961C-4821-8B35-BDC3896980C2}" type="presOf" srcId="{A7F329F6-7BB9-4F71-9A00-C7C07E212B8C}" destId="{F5891CE8-C2DA-40E9-8B01-5129C50D541B}" srcOrd="0" destOrd="0" presId="urn:microsoft.com/office/officeart/2005/8/layout/hierarchy1"/>
    <dgm:cxn modelId="{75F46F9E-D4F7-4863-9086-0395A1E8DBBA}" srcId="{D6108955-44C8-4AC3-8DAD-73B7FC5BA18B}" destId="{BA758B80-53A1-4790-93DC-D92A9D6446E5}" srcOrd="0" destOrd="0" parTransId="{764B2113-F8C2-497E-B61D-1092EABF4248}" sibTransId="{AADF5AFF-1A30-495F-A944-B7EFD3481EFD}"/>
    <dgm:cxn modelId="{D4925AF8-E7E1-4725-9AB0-247D4BF01D61}" srcId="{5A86BD71-0E34-4B8B-B4D3-1E336FA44743}" destId="{D6108955-44C8-4AC3-8DAD-73B7FC5BA18B}" srcOrd="0" destOrd="0" parTransId="{18B07921-EB86-4828-A6B3-F62234C2E05C}" sibTransId="{9525AB24-476C-4DAC-9DAB-464F465BF14F}"/>
    <dgm:cxn modelId="{11AC1B3D-C3B2-4FE2-9410-1469EC1F396A}" srcId="{D6108955-44C8-4AC3-8DAD-73B7FC5BA18B}" destId="{CEF88532-86B9-43B2-A414-395EB53E4FCF}" srcOrd="1" destOrd="0" parTransId="{ACEDED3A-AAA3-4447-ACAA-CB95C2B4BE85}" sibTransId="{DA90B990-47D9-42BE-BE8C-C77C0F724C55}"/>
    <dgm:cxn modelId="{B63E358F-F750-436C-8AF4-78A4EF04F0D8}" type="presOf" srcId="{99D1A929-F2FD-49F5-9B2D-AA9897ED6885}" destId="{81FE6028-7A16-4787-B10A-20F0C4E54AB4}" srcOrd="0" destOrd="0" presId="urn:microsoft.com/office/officeart/2005/8/layout/hierarchy1"/>
    <dgm:cxn modelId="{E010C44B-C75E-47AA-845D-61188E9D34E1}" type="presOf" srcId="{ACEDED3A-AAA3-4447-ACAA-CB95C2B4BE85}" destId="{4FBA5C4F-954E-4FCC-9E1B-45BB81C90923}" srcOrd="0" destOrd="0" presId="urn:microsoft.com/office/officeart/2005/8/layout/hierarchy1"/>
    <dgm:cxn modelId="{0912BB07-B195-4813-8DF0-B7F3D7FFF7FF}" type="presOf" srcId="{43424104-D2AC-470F-8EE1-1000C9BEE8EF}" destId="{1AB92FA1-1D41-42C2-9C7A-19495025073E}" srcOrd="0" destOrd="0" presId="urn:microsoft.com/office/officeart/2005/8/layout/hierarchy1"/>
    <dgm:cxn modelId="{55030614-B634-41AE-B411-14F3738A7B53}" srcId="{BA758B80-53A1-4790-93DC-D92A9D6446E5}" destId="{78B97BC4-9994-4957-B321-E1671F90C975}" srcOrd="0" destOrd="0" parTransId="{43424104-D2AC-470F-8EE1-1000C9BEE8EF}" sibTransId="{6B406B24-C9B1-46BE-9AB0-8C8D373C591F}"/>
    <dgm:cxn modelId="{F4DD0D45-E029-483C-9C7F-BCA75BECDDC1}" srcId="{99D1A929-F2FD-49F5-9B2D-AA9897ED6885}" destId="{13F3765C-810F-475D-AA55-59535E1952AA}" srcOrd="0" destOrd="0" parTransId="{D269BB42-D5CE-44B5-AE5B-6737ECE65759}" sibTransId="{5055E7F8-2802-4484-A05F-E1E75CE625F1}"/>
    <dgm:cxn modelId="{DA0F5252-86DC-45AD-BDF6-41646AA15F52}" type="presOf" srcId="{D269BB42-D5CE-44B5-AE5B-6737ECE65759}" destId="{31ED03EC-D057-4021-856B-C435C2E1AB2B}" srcOrd="0" destOrd="0" presId="urn:microsoft.com/office/officeart/2005/8/layout/hierarchy1"/>
    <dgm:cxn modelId="{2E6CE1E4-50CA-4DF5-A1FE-F23188BF3223}" type="presOf" srcId="{78B97BC4-9994-4957-B321-E1671F90C975}" destId="{E0E3F30D-FF86-4E29-A531-AD28899588B0}" srcOrd="0" destOrd="0" presId="urn:microsoft.com/office/officeart/2005/8/layout/hierarchy1"/>
    <dgm:cxn modelId="{750A878B-8DBD-4922-AA38-0B6FF8D4474D}" srcId="{CEF88532-86B9-43B2-A414-395EB53E4FCF}" destId="{A7F329F6-7BB9-4F71-9A00-C7C07E212B8C}" srcOrd="0" destOrd="0" parTransId="{3983FA95-0FC1-493E-BDCE-B1ADF77DD19D}" sibTransId="{238488BA-5933-4869-89AF-8803678BDFD3}"/>
    <dgm:cxn modelId="{A147958C-29BD-47A2-9742-05503FFF7449}" type="presOf" srcId="{3983FA95-0FC1-493E-BDCE-B1ADF77DD19D}" destId="{62A41BC8-EC37-43D0-A50C-210D1BE413E5}" srcOrd="0" destOrd="0" presId="urn:microsoft.com/office/officeart/2005/8/layout/hierarchy1"/>
    <dgm:cxn modelId="{86600F0F-DAAB-4B4E-AE4D-DA5FE1DC00E6}" type="presOf" srcId="{764B2113-F8C2-497E-B61D-1092EABF4248}" destId="{FE532F28-CFDB-426E-8DBC-920796D631F2}" srcOrd="0" destOrd="0" presId="urn:microsoft.com/office/officeart/2005/8/layout/hierarchy1"/>
    <dgm:cxn modelId="{791AD1A5-861E-4A55-BEB9-151E70922083}" type="presOf" srcId="{CEF88532-86B9-43B2-A414-395EB53E4FCF}" destId="{C5AF5A37-FD20-462B-A537-A0D798B87055}" srcOrd="0" destOrd="0" presId="urn:microsoft.com/office/officeart/2005/8/layout/hierarchy1"/>
    <dgm:cxn modelId="{BC4390A7-E01F-48E3-A4E7-260B8487D6E8}" type="presOf" srcId="{D6108955-44C8-4AC3-8DAD-73B7FC5BA18B}" destId="{CF32B460-5D67-4C14-97E6-B7E20C78C7BD}" srcOrd="0" destOrd="0" presId="urn:microsoft.com/office/officeart/2005/8/layout/hierarchy1"/>
    <dgm:cxn modelId="{1A3269F3-C6E4-4CF0-90DE-A8760EFFB3BE}" type="presParOf" srcId="{7376EA3F-64B2-4AA6-AABC-1C61D92CCEF8}" destId="{D5255A19-F6AD-4AAE-BAEE-734977AF575E}" srcOrd="0" destOrd="0" presId="urn:microsoft.com/office/officeart/2005/8/layout/hierarchy1"/>
    <dgm:cxn modelId="{F1662252-3A86-4AE6-AF92-4B4A50B2E798}" type="presParOf" srcId="{D5255A19-F6AD-4AAE-BAEE-734977AF575E}" destId="{2A5F3AFC-4052-4B57-867B-AAB61355DFDB}" srcOrd="0" destOrd="0" presId="urn:microsoft.com/office/officeart/2005/8/layout/hierarchy1"/>
    <dgm:cxn modelId="{3614D6D7-BBB2-47ED-87D1-BD1A7E54CD46}" type="presParOf" srcId="{2A5F3AFC-4052-4B57-867B-AAB61355DFDB}" destId="{6B134BA8-ED09-4824-B2E4-812956D9F418}" srcOrd="0" destOrd="0" presId="urn:microsoft.com/office/officeart/2005/8/layout/hierarchy1"/>
    <dgm:cxn modelId="{4E2F5309-7EFB-43A8-9B49-4C46C3ED1B50}" type="presParOf" srcId="{2A5F3AFC-4052-4B57-867B-AAB61355DFDB}" destId="{CF32B460-5D67-4C14-97E6-B7E20C78C7BD}" srcOrd="1" destOrd="0" presId="urn:microsoft.com/office/officeart/2005/8/layout/hierarchy1"/>
    <dgm:cxn modelId="{260A022B-FFD1-487D-833E-B8E5659093B2}" type="presParOf" srcId="{D5255A19-F6AD-4AAE-BAEE-734977AF575E}" destId="{161E1ACB-8814-41DF-B817-E9BE663EDDA0}" srcOrd="1" destOrd="0" presId="urn:microsoft.com/office/officeart/2005/8/layout/hierarchy1"/>
    <dgm:cxn modelId="{5A80A44F-963F-466D-AAE3-3C5B88E9626E}" type="presParOf" srcId="{161E1ACB-8814-41DF-B817-E9BE663EDDA0}" destId="{FE532F28-CFDB-426E-8DBC-920796D631F2}" srcOrd="0" destOrd="0" presId="urn:microsoft.com/office/officeart/2005/8/layout/hierarchy1"/>
    <dgm:cxn modelId="{1DA3A3A6-94D4-402F-A605-8B9CD37E274B}" type="presParOf" srcId="{161E1ACB-8814-41DF-B817-E9BE663EDDA0}" destId="{A5D09529-7998-4C76-AD25-5570B5F113CE}" srcOrd="1" destOrd="0" presId="urn:microsoft.com/office/officeart/2005/8/layout/hierarchy1"/>
    <dgm:cxn modelId="{47A49934-5E70-490B-9D40-AB579899214E}" type="presParOf" srcId="{A5D09529-7998-4C76-AD25-5570B5F113CE}" destId="{03F13D0F-5B5B-48D6-8D77-3E8F714767CD}" srcOrd="0" destOrd="0" presId="urn:microsoft.com/office/officeart/2005/8/layout/hierarchy1"/>
    <dgm:cxn modelId="{1F03B22E-42CB-4F2A-A74B-C4498D68ECC5}" type="presParOf" srcId="{03F13D0F-5B5B-48D6-8D77-3E8F714767CD}" destId="{1718F401-F838-4FCD-B831-92E06B01366D}" srcOrd="0" destOrd="0" presId="urn:microsoft.com/office/officeart/2005/8/layout/hierarchy1"/>
    <dgm:cxn modelId="{64445552-F030-4B72-85C0-738BCE676554}" type="presParOf" srcId="{03F13D0F-5B5B-48D6-8D77-3E8F714767CD}" destId="{EFDAC16A-DB6A-4B17-836E-9CA94EEE3C85}" srcOrd="1" destOrd="0" presId="urn:microsoft.com/office/officeart/2005/8/layout/hierarchy1"/>
    <dgm:cxn modelId="{F4479F66-0B79-4C23-B6B1-DA2B8299A817}" type="presParOf" srcId="{A5D09529-7998-4C76-AD25-5570B5F113CE}" destId="{CE1FD70E-6DBD-4D1D-BE17-DC0E748995C3}" srcOrd="1" destOrd="0" presId="urn:microsoft.com/office/officeart/2005/8/layout/hierarchy1"/>
    <dgm:cxn modelId="{84FB750F-B46D-48F0-9645-696D158FE42E}" type="presParOf" srcId="{CE1FD70E-6DBD-4D1D-BE17-DC0E748995C3}" destId="{1AB92FA1-1D41-42C2-9C7A-19495025073E}" srcOrd="0" destOrd="0" presId="urn:microsoft.com/office/officeart/2005/8/layout/hierarchy1"/>
    <dgm:cxn modelId="{1A56269A-3AFF-452D-A155-E09DB5254DA1}" type="presParOf" srcId="{CE1FD70E-6DBD-4D1D-BE17-DC0E748995C3}" destId="{01B7D5D3-21CD-450F-B674-A953D3F86CD8}" srcOrd="1" destOrd="0" presId="urn:microsoft.com/office/officeart/2005/8/layout/hierarchy1"/>
    <dgm:cxn modelId="{37CEF8E6-CFAD-45F9-8281-E8781C5B685A}" type="presParOf" srcId="{01B7D5D3-21CD-450F-B674-A953D3F86CD8}" destId="{4167F2C8-9845-4761-816F-D03E1733CC61}" srcOrd="0" destOrd="0" presId="urn:microsoft.com/office/officeart/2005/8/layout/hierarchy1"/>
    <dgm:cxn modelId="{77C92F56-4C9C-41AB-808A-32256FDD4842}" type="presParOf" srcId="{4167F2C8-9845-4761-816F-D03E1733CC61}" destId="{64562827-E885-4773-9B2E-5469C9C86789}" srcOrd="0" destOrd="0" presId="urn:microsoft.com/office/officeart/2005/8/layout/hierarchy1"/>
    <dgm:cxn modelId="{ACD2B1D0-CB63-41F1-973D-7B2B4470949C}" type="presParOf" srcId="{4167F2C8-9845-4761-816F-D03E1733CC61}" destId="{E0E3F30D-FF86-4E29-A531-AD28899588B0}" srcOrd="1" destOrd="0" presId="urn:microsoft.com/office/officeart/2005/8/layout/hierarchy1"/>
    <dgm:cxn modelId="{4D29B0DD-9286-48D6-AD02-85B3DD7C54B1}" type="presParOf" srcId="{01B7D5D3-21CD-450F-B674-A953D3F86CD8}" destId="{D2FA216A-139F-481A-8853-7A3CD1EDD888}" srcOrd="1" destOrd="0" presId="urn:microsoft.com/office/officeart/2005/8/layout/hierarchy1"/>
    <dgm:cxn modelId="{66BE2FE0-F126-494F-B32E-A7DDF935BF47}" type="presParOf" srcId="{161E1ACB-8814-41DF-B817-E9BE663EDDA0}" destId="{4FBA5C4F-954E-4FCC-9E1B-45BB81C90923}" srcOrd="2" destOrd="0" presId="urn:microsoft.com/office/officeart/2005/8/layout/hierarchy1"/>
    <dgm:cxn modelId="{FB31AA02-5500-4568-ADDB-69289769FAEB}" type="presParOf" srcId="{161E1ACB-8814-41DF-B817-E9BE663EDDA0}" destId="{8D473D28-A385-42C6-AD2C-B4EDE133E4CE}" srcOrd="3" destOrd="0" presId="urn:microsoft.com/office/officeart/2005/8/layout/hierarchy1"/>
    <dgm:cxn modelId="{90224551-41AE-4EFB-9D88-6AEA9D3EB463}" type="presParOf" srcId="{8D473D28-A385-42C6-AD2C-B4EDE133E4CE}" destId="{BFB91A9B-3B01-4BDA-8E1A-1378B436626C}" srcOrd="0" destOrd="0" presId="urn:microsoft.com/office/officeart/2005/8/layout/hierarchy1"/>
    <dgm:cxn modelId="{BCEBD6A6-0B3F-4861-941B-35712D6C037D}" type="presParOf" srcId="{BFB91A9B-3B01-4BDA-8E1A-1378B436626C}" destId="{189A71D5-716F-4718-8837-F642AB7408DF}" srcOrd="0" destOrd="0" presId="urn:microsoft.com/office/officeart/2005/8/layout/hierarchy1"/>
    <dgm:cxn modelId="{193262B5-74A5-4F19-BA7F-6A592B2CDA08}" type="presParOf" srcId="{BFB91A9B-3B01-4BDA-8E1A-1378B436626C}" destId="{C5AF5A37-FD20-462B-A537-A0D798B87055}" srcOrd="1" destOrd="0" presId="urn:microsoft.com/office/officeart/2005/8/layout/hierarchy1"/>
    <dgm:cxn modelId="{EB68B157-FFD4-47DC-8D4A-CA9254F598EA}" type="presParOf" srcId="{8D473D28-A385-42C6-AD2C-B4EDE133E4CE}" destId="{C1F0B809-7B56-4E4F-B8DD-1E289175B3A0}" srcOrd="1" destOrd="0" presId="urn:microsoft.com/office/officeart/2005/8/layout/hierarchy1"/>
    <dgm:cxn modelId="{91D23AC6-A75B-45C3-96F0-1CB0226D7600}" type="presParOf" srcId="{C1F0B809-7B56-4E4F-B8DD-1E289175B3A0}" destId="{62A41BC8-EC37-43D0-A50C-210D1BE413E5}" srcOrd="0" destOrd="0" presId="urn:microsoft.com/office/officeart/2005/8/layout/hierarchy1"/>
    <dgm:cxn modelId="{8455C3A8-2AB0-4311-847F-00D6C7C122DB}" type="presParOf" srcId="{C1F0B809-7B56-4E4F-B8DD-1E289175B3A0}" destId="{1B20982B-22BD-452D-8322-8D186BAE43BE}" srcOrd="1" destOrd="0" presId="urn:microsoft.com/office/officeart/2005/8/layout/hierarchy1"/>
    <dgm:cxn modelId="{70BDCE53-78EB-406F-8D71-723D14BD0C49}" type="presParOf" srcId="{1B20982B-22BD-452D-8322-8D186BAE43BE}" destId="{F2FD6FC6-2DF9-4AAB-8A0F-02CB1E5BE3B8}" srcOrd="0" destOrd="0" presId="urn:microsoft.com/office/officeart/2005/8/layout/hierarchy1"/>
    <dgm:cxn modelId="{D751353E-3165-47AE-A84E-F1C888DBBB54}" type="presParOf" srcId="{F2FD6FC6-2DF9-4AAB-8A0F-02CB1E5BE3B8}" destId="{8C9F6ED6-B727-4620-B5B8-16F26CB004E5}" srcOrd="0" destOrd="0" presId="urn:microsoft.com/office/officeart/2005/8/layout/hierarchy1"/>
    <dgm:cxn modelId="{809F0AF8-4A7F-426E-8707-81ACEDBA65BA}" type="presParOf" srcId="{F2FD6FC6-2DF9-4AAB-8A0F-02CB1E5BE3B8}" destId="{F5891CE8-C2DA-40E9-8B01-5129C50D541B}" srcOrd="1" destOrd="0" presId="urn:microsoft.com/office/officeart/2005/8/layout/hierarchy1"/>
    <dgm:cxn modelId="{BDEA315F-79D7-470A-BDE4-EEE55050A2F2}" type="presParOf" srcId="{1B20982B-22BD-452D-8322-8D186BAE43BE}" destId="{E9106878-3995-471D-A49D-8B19F53BD897}" srcOrd="1" destOrd="0" presId="urn:microsoft.com/office/officeart/2005/8/layout/hierarchy1"/>
    <dgm:cxn modelId="{F367F889-324E-451F-A3EC-8A2B578D223D}" type="presParOf" srcId="{161E1ACB-8814-41DF-B817-E9BE663EDDA0}" destId="{E66C380F-CBF4-4DF7-B07D-CC2D12852AF7}" srcOrd="4" destOrd="0" presId="urn:microsoft.com/office/officeart/2005/8/layout/hierarchy1"/>
    <dgm:cxn modelId="{E6E07D47-E8D8-455B-8550-A63A2D6BAB1D}" type="presParOf" srcId="{161E1ACB-8814-41DF-B817-E9BE663EDDA0}" destId="{A8E566FD-051B-41D1-AF4F-8C0B45550FF6}" srcOrd="5" destOrd="0" presId="urn:microsoft.com/office/officeart/2005/8/layout/hierarchy1"/>
    <dgm:cxn modelId="{328991AE-1B13-40B9-B031-0F32183997C8}" type="presParOf" srcId="{A8E566FD-051B-41D1-AF4F-8C0B45550FF6}" destId="{ED5117A9-F6DD-4035-BA07-CA94EF2E3BF4}" srcOrd="0" destOrd="0" presId="urn:microsoft.com/office/officeart/2005/8/layout/hierarchy1"/>
    <dgm:cxn modelId="{A29C3ED6-1209-4AC1-879B-AC2C7C065083}" type="presParOf" srcId="{ED5117A9-F6DD-4035-BA07-CA94EF2E3BF4}" destId="{C8A8AB2B-B45F-45EE-9D8F-0DDC85B2EE98}" srcOrd="0" destOrd="0" presId="urn:microsoft.com/office/officeart/2005/8/layout/hierarchy1"/>
    <dgm:cxn modelId="{10C27BE8-5C58-4D20-B0B3-35153B5BB729}" type="presParOf" srcId="{ED5117A9-F6DD-4035-BA07-CA94EF2E3BF4}" destId="{81FE6028-7A16-4787-B10A-20F0C4E54AB4}" srcOrd="1" destOrd="0" presId="urn:microsoft.com/office/officeart/2005/8/layout/hierarchy1"/>
    <dgm:cxn modelId="{7BF98161-3A16-4C6D-B0FB-10F99B403AE0}" type="presParOf" srcId="{A8E566FD-051B-41D1-AF4F-8C0B45550FF6}" destId="{F6FCCD92-3818-4D0A-B18A-0974E687E3F1}" srcOrd="1" destOrd="0" presId="urn:microsoft.com/office/officeart/2005/8/layout/hierarchy1"/>
    <dgm:cxn modelId="{37CFE209-80C7-4CC6-806A-AC187927924A}" type="presParOf" srcId="{F6FCCD92-3818-4D0A-B18A-0974E687E3F1}" destId="{31ED03EC-D057-4021-856B-C435C2E1AB2B}" srcOrd="0" destOrd="0" presId="urn:microsoft.com/office/officeart/2005/8/layout/hierarchy1"/>
    <dgm:cxn modelId="{569A93B3-CC7C-4439-B699-123A43B931A1}" type="presParOf" srcId="{F6FCCD92-3818-4D0A-B18A-0974E687E3F1}" destId="{42A0426C-2AAB-465B-B880-8ED1D2C85DED}" srcOrd="1" destOrd="0" presId="urn:microsoft.com/office/officeart/2005/8/layout/hierarchy1"/>
    <dgm:cxn modelId="{8C99A7B2-F74A-44FE-969F-7B23336BB5F7}" type="presParOf" srcId="{42A0426C-2AAB-465B-B880-8ED1D2C85DED}" destId="{3C58C802-2E32-4C8D-BBF0-CD0416DB4783}" srcOrd="0" destOrd="0" presId="urn:microsoft.com/office/officeart/2005/8/layout/hierarchy1"/>
    <dgm:cxn modelId="{BC362FEA-06E8-47CE-94C5-76474387137E}" type="presParOf" srcId="{3C58C802-2E32-4C8D-BBF0-CD0416DB4783}" destId="{0D3BA0D5-D6CD-4F49-8A6F-B2D93D5F43E6}" srcOrd="0" destOrd="0" presId="urn:microsoft.com/office/officeart/2005/8/layout/hierarchy1"/>
    <dgm:cxn modelId="{14AFDE3C-3744-462C-89EA-6EC7C7BDADBE}" type="presParOf" srcId="{3C58C802-2E32-4C8D-BBF0-CD0416DB4783}" destId="{1B77065C-2C1F-4AF9-A5D5-64C5E73934AA}" srcOrd="1" destOrd="0" presId="urn:microsoft.com/office/officeart/2005/8/layout/hierarchy1"/>
    <dgm:cxn modelId="{B894D465-934B-4549-BFB8-42DB25D555EC}" type="presParOf" srcId="{42A0426C-2AAB-465B-B880-8ED1D2C85DED}" destId="{597AA33F-0904-4276-BBCE-CEED7383C0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B15747-FE2F-49F4-8ECD-E48F6FD7C93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ru-RU"/>
        </a:p>
      </dgm:t>
    </dgm:pt>
    <dgm:pt modelId="{F2A30338-055A-4FAE-81E9-14799DCEE3C8}">
      <dgm:prSet custT="1"/>
      <dgm:spPr/>
      <dgm:t>
        <a:bodyPr/>
        <a:lstStyle/>
        <a:p>
          <a:pPr algn="just" rtl="0"/>
          <a:r>
            <a:rPr lang="uk-UA" sz="1800" b="0" i="0" strike="noStrike" dirty="0" smtClean="0">
              <a:effectLst>
                <a:outerShdw blurRad="38100" dist="38100" dir="2700000" algn="tl">
                  <a:srgbClr val="000000">
                    <a:alpha val="43137"/>
                  </a:srgbClr>
                </a:outerShdw>
              </a:effectLst>
            </a:rPr>
            <a:t>Тарифний розряд – це показник ступеня складності роботи, що виконується, і рівня кваліфікації працівника. Тарифна ставка першого розряду встановлює розмір оплати праці найпростішої роботи: чим складніший вид роботи, тим вищий тарифний розряд. Тарифний коефіцієнт показує, у скільки разів тарифна ставка другого і наступних розрядів вище ставки першого розряду. Тарифні ставки працівників відповідного розряду визначаються шляхом множення тарифної ставки працівника першого розряду на тарифний коефіцієнт відповідного розряду. </a:t>
          </a:r>
          <a:endParaRPr lang="en-US" sz="1800" strike="noStrike" dirty="0">
            <a:effectLst>
              <a:outerShdw blurRad="38100" dist="38100" dir="2700000" algn="tl">
                <a:srgbClr val="000000">
                  <a:alpha val="43137"/>
                </a:srgbClr>
              </a:outerShdw>
            </a:effectLst>
          </a:endParaRPr>
        </a:p>
      </dgm:t>
    </dgm:pt>
    <dgm:pt modelId="{2320187D-FF2C-4B23-90A0-B171117AC820}" type="parTrans" cxnId="{1D5D8E08-CBF2-435C-9AC0-80BBA197239D}">
      <dgm:prSet/>
      <dgm:spPr/>
      <dgm:t>
        <a:bodyPr/>
        <a:lstStyle/>
        <a:p>
          <a:endParaRPr lang="ru-RU"/>
        </a:p>
      </dgm:t>
    </dgm:pt>
    <dgm:pt modelId="{F30842EF-A19D-456C-AEF1-863F045CCCF5}" type="sibTrans" cxnId="{1D5D8E08-CBF2-435C-9AC0-80BBA197239D}">
      <dgm:prSet/>
      <dgm:spPr/>
      <dgm:t>
        <a:bodyPr/>
        <a:lstStyle/>
        <a:p>
          <a:endParaRPr lang="ru-RU"/>
        </a:p>
      </dgm:t>
    </dgm:pt>
    <dgm:pt modelId="{2F2B1824-C2DF-45CC-A427-9A43A8A92CD9}">
      <dgm:prSet custT="1"/>
      <dgm:spPr/>
      <dgm:t>
        <a:bodyPr/>
        <a:lstStyle/>
        <a:p>
          <a:pPr algn="just"/>
          <a:r>
            <a:rPr lang="uk-UA" sz="1800" i="0" dirty="0" smtClean="0">
              <a:effectLst>
                <a:outerShdw blurRad="38100" dist="38100" dir="2700000" algn="tl">
                  <a:srgbClr val="000000">
                    <a:alpha val="43137"/>
                  </a:srgbClr>
                </a:outerShdw>
              </a:effectLst>
            </a:rPr>
            <a:t>Тарифний розряд визначається на основі тарифно-кваліфікаційних характеристик (довідників) – це збірник тарифно-кваліфікаційних характеристик для всіх професій, згрупованих у розділи за виробництвами та видами робіт (розробляються Міністерством соціальної політики України).</a:t>
          </a:r>
          <a:endParaRPr lang="en-US" sz="1800" i="0" strike="noStrike" dirty="0">
            <a:effectLst>
              <a:outerShdw blurRad="38100" dist="38100" dir="2700000" algn="tl">
                <a:srgbClr val="000000">
                  <a:alpha val="43137"/>
                </a:srgbClr>
              </a:outerShdw>
            </a:effectLst>
          </a:endParaRPr>
        </a:p>
      </dgm:t>
    </dgm:pt>
    <dgm:pt modelId="{57F4D857-386B-466C-B0E7-6828ECFAC19A}" type="parTrans" cxnId="{A82DC520-62F2-43FF-9877-F3CBD69392EA}">
      <dgm:prSet/>
      <dgm:spPr/>
      <dgm:t>
        <a:bodyPr/>
        <a:lstStyle/>
        <a:p>
          <a:endParaRPr lang="ru-RU"/>
        </a:p>
      </dgm:t>
    </dgm:pt>
    <dgm:pt modelId="{E79ADB04-ADA2-4C3F-B59E-ED2130CF825A}" type="sibTrans" cxnId="{A82DC520-62F2-43FF-9877-F3CBD69392EA}">
      <dgm:prSet/>
      <dgm:spPr/>
      <dgm:t>
        <a:bodyPr/>
        <a:lstStyle/>
        <a:p>
          <a:endParaRPr lang="ru-RU"/>
        </a:p>
      </dgm:t>
    </dgm:pt>
    <dgm:pt modelId="{7AB9A7C5-42A2-474D-9F6F-D25002D0D567}" type="pres">
      <dgm:prSet presAssocID="{DBB15747-FE2F-49F4-8ECD-E48F6FD7C93A}" presName="linear" presStyleCnt="0">
        <dgm:presLayoutVars>
          <dgm:animLvl val="lvl"/>
          <dgm:resizeHandles val="exact"/>
        </dgm:presLayoutVars>
      </dgm:prSet>
      <dgm:spPr/>
      <dgm:t>
        <a:bodyPr/>
        <a:lstStyle/>
        <a:p>
          <a:endParaRPr lang="ru-RU"/>
        </a:p>
      </dgm:t>
    </dgm:pt>
    <dgm:pt modelId="{B8787320-EDF0-4AED-B880-91783CB91519}" type="pres">
      <dgm:prSet presAssocID="{F2A30338-055A-4FAE-81E9-14799DCEE3C8}" presName="parentText" presStyleLbl="node1" presStyleIdx="0" presStyleCnt="2" custScaleY="162489">
        <dgm:presLayoutVars>
          <dgm:chMax val="0"/>
          <dgm:bulletEnabled val="1"/>
        </dgm:presLayoutVars>
      </dgm:prSet>
      <dgm:spPr/>
      <dgm:t>
        <a:bodyPr/>
        <a:lstStyle/>
        <a:p>
          <a:endParaRPr lang="ru-RU"/>
        </a:p>
      </dgm:t>
    </dgm:pt>
    <dgm:pt modelId="{9A9A4252-A625-43F0-B8C3-711324AD22DB}" type="pres">
      <dgm:prSet presAssocID="{F30842EF-A19D-456C-AEF1-863F045CCCF5}" presName="spacer" presStyleCnt="0"/>
      <dgm:spPr/>
    </dgm:pt>
    <dgm:pt modelId="{F375587C-2A57-4D05-A56E-494956BDB563}" type="pres">
      <dgm:prSet presAssocID="{2F2B1824-C2DF-45CC-A427-9A43A8A92CD9}" presName="parentText" presStyleLbl="node1" presStyleIdx="1" presStyleCnt="2" custScaleY="95974">
        <dgm:presLayoutVars>
          <dgm:chMax val="0"/>
          <dgm:bulletEnabled val="1"/>
        </dgm:presLayoutVars>
      </dgm:prSet>
      <dgm:spPr/>
      <dgm:t>
        <a:bodyPr/>
        <a:lstStyle/>
        <a:p>
          <a:endParaRPr lang="ru-RU"/>
        </a:p>
      </dgm:t>
    </dgm:pt>
  </dgm:ptLst>
  <dgm:cxnLst>
    <dgm:cxn modelId="{1D5D8E08-CBF2-435C-9AC0-80BBA197239D}" srcId="{DBB15747-FE2F-49F4-8ECD-E48F6FD7C93A}" destId="{F2A30338-055A-4FAE-81E9-14799DCEE3C8}" srcOrd="0" destOrd="0" parTransId="{2320187D-FF2C-4B23-90A0-B171117AC820}" sibTransId="{F30842EF-A19D-456C-AEF1-863F045CCCF5}"/>
    <dgm:cxn modelId="{A82DC520-62F2-43FF-9877-F3CBD69392EA}" srcId="{DBB15747-FE2F-49F4-8ECD-E48F6FD7C93A}" destId="{2F2B1824-C2DF-45CC-A427-9A43A8A92CD9}" srcOrd="1" destOrd="0" parTransId="{57F4D857-386B-466C-B0E7-6828ECFAC19A}" sibTransId="{E79ADB04-ADA2-4C3F-B59E-ED2130CF825A}"/>
    <dgm:cxn modelId="{F0B0E329-0161-4BDD-BF96-A0A65B2C3491}" type="presOf" srcId="{2F2B1824-C2DF-45CC-A427-9A43A8A92CD9}" destId="{F375587C-2A57-4D05-A56E-494956BDB563}" srcOrd="0" destOrd="0" presId="urn:microsoft.com/office/officeart/2005/8/layout/vList2"/>
    <dgm:cxn modelId="{466254F7-4D2A-460F-B148-ED990CB000E2}" type="presOf" srcId="{F2A30338-055A-4FAE-81E9-14799DCEE3C8}" destId="{B8787320-EDF0-4AED-B880-91783CB91519}" srcOrd="0" destOrd="0" presId="urn:microsoft.com/office/officeart/2005/8/layout/vList2"/>
    <dgm:cxn modelId="{5BE11DAE-AFC9-4B52-AE99-7C5AD5FB6E6C}" type="presOf" srcId="{DBB15747-FE2F-49F4-8ECD-E48F6FD7C93A}" destId="{7AB9A7C5-42A2-474D-9F6F-D25002D0D567}" srcOrd="0" destOrd="0" presId="urn:microsoft.com/office/officeart/2005/8/layout/vList2"/>
    <dgm:cxn modelId="{431E6C3D-5DBE-42A0-ACE4-DC2497990F44}" type="presParOf" srcId="{7AB9A7C5-42A2-474D-9F6F-D25002D0D567}" destId="{B8787320-EDF0-4AED-B880-91783CB91519}" srcOrd="0" destOrd="0" presId="urn:microsoft.com/office/officeart/2005/8/layout/vList2"/>
    <dgm:cxn modelId="{11C06228-7437-4CF7-8E4E-8114F5D38722}" type="presParOf" srcId="{7AB9A7C5-42A2-474D-9F6F-D25002D0D567}" destId="{9A9A4252-A625-43F0-B8C3-711324AD22DB}" srcOrd="1" destOrd="0" presId="urn:microsoft.com/office/officeart/2005/8/layout/vList2"/>
    <dgm:cxn modelId="{B031336C-F357-4F2E-901B-5332092738F3}" type="presParOf" srcId="{7AB9A7C5-42A2-474D-9F6F-D25002D0D567}" destId="{F375587C-2A57-4D05-A56E-494956BDB56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91086F-4415-437F-9405-38752FAECCF5}" type="doc">
      <dgm:prSet loTypeId="urn:microsoft.com/office/officeart/2005/8/layout/vList2" loCatId="list" qsTypeId="urn:microsoft.com/office/officeart/2005/8/quickstyle/3d3" qsCatId="3D" csTypeId="urn:microsoft.com/office/officeart/2005/8/colors/accent1_3" csCatId="accent1" phldr="1"/>
      <dgm:spPr/>
      <dgm:t>
        <a:bodyPr/>
        <a:lstStyle/>
        <a:p>
          <a:endParaRPr lang="ru-RU"/>
        </a:p>
      </dgm:t>
    </dgm:pt>
    <dgm:pt modelId="{F3325BCF-9779-4B7C-8336-41BD9A0F8298}">
      <dgm:prSet custT="1"/>
      <dgm:spPr>
        <a:solidFill>
          <a:schemeClr val="tx1"/>
        </a:solidFill>
      </dgm:spPr>
      <dgm:t>
        <a:bodyPr/>
        <a:lstStyle/>
        <a:p>
          <a:pPr rtl="0"/>
          <a:r>
            <a:rPr lang="uk-UA" sz="1800" b="0" i="0" dirty="0" smtClean="0">
              <a:effectLst>
                <a:outerShdw blurRad="38100" dist="38100" dir="2700000" algn="tl">
                  <a:srgbClr val="000000">
                    <a:alpha val="43137"/>
                  </a:srgbClr>
                </a:outerShdw>
              </a:effectLst>
            </a:rPr>
            <a:t>На практиці використовуються і так звані безтарифні системи – розмір заробітної плати ставиться у залежність від кінцевих результатів роботи підприємства (на підприємствах з невеликою кількістю працюючих). При визначенні заробітної плати працівника застосовується коефіцієнт трудової участі (КТУ).</a:t>
          </a:r>
          <a:endParaRPr lang="en-US" sz="1800" dirty="0">
            <a:effectLst>
              <a:outerShdw blurRad="38100" dist="38100" dir="2700000" algn="tl">
                <a:srgbClr val="000000">
                  <a:alpha val="43137"/>
                </a:srgbClr>
              </a:outerShdw>
            </a:effectLst>
          </a:endParaRPr>
        </a:p>
      </dgm:t>
    </dgm:pt>
    <dgm:pt modelId="{DD2B8B43-357D-4795-93DA-6F2E19454231}" type="parTrans" cxnId="{E338077C-F198-4576-9A9D-91283917B3DF}">
      <dgm:prSet/>
      <dgm:spPr/>
      <dgm:t>
        <a:bodyPr/>
        <a:lstStyle/>
        <a:p>
          <a:endParaRPr lang="ru-RU"/>
        </a:p>
      </dgm:t>
    </dgm:pt>
    <dgm:pt modelId="{D8EA78F0-AA1B-4F56-973F-01D6A7F55DA7}" type="sibTrans" cxnId="{E338077C-F198-4576-9A9D-91283917B3DF}">
      <dgm:prSet/>
      <dgm:spPr/>
      <dgm:t>
        <a:bodyPr/>
        <a:lstStyle/>
        <a:p>
          <a:endParaRPr lang="ru-RU"/>
        </a:p>
      </dgm:t>
    </dgm:pt>
    <dgm:pt modelId="{7AB8B290-809D-45E4-ADAF-83A9F6864669}">
      <dgm:prSet custT="1"/>
      <dgm:spPr>
        <a:solidFill>
          <a:schemeClr val="tx1"/>
        </a:solidFill>
      </dgm:spPr>
      <dgm:t>
        <a:bodyPr/>
        <a:lstStyle/>
        <a:p>
          <a:pPr rtl="0"/>
          <a:r>
            <a:rPr lang="uk-UA" sz="1800" b="0" i="0" dirty="0" smtClean="0">
              <a:effectLst>
                <a:outerShdw blurRad="38100" dist="38100" dir="2700000" algn="tl">
                  <a:srgbClr val="000000">
                    <a:alpha val="43137"/>
                  </a:srgbClr>
                </a:outerShdw>
              </a:effectLst>
            </a:rPr>
            <a:t>При безтарифної системи оплати праці працівникам не встановлюються заздалегідь тарифні ставки (оклади). Рівень оплати праці працівнику заздалегідь не відомий. Він може лише припускати, яким цей рівень буде, на основі свого минулого досвіду.</a:t>
          </a:r>
          <a:endParaRPr lang="en-US" sz="1800" dirty="0">
            <a:effectLst>
              <a:outerShdw blurRad="38100" dist="38100" dir="2700000" algn="tl">
                <a:srgbClr val="000000">
                  <a:alpha val="43137"/>
                </a:srgbClr>
              </a:outerShdw>
            </a:effectLst>
          </a:endParaRPr>
        </a:p>
      </dgm:t>
    </dgm:pt>
    <dgm:pt modelId="{551C9FCA-32AD-4D1B-952D-0203A859EA81}" type="parTrans" cxnId="{F84901C0-499E-49AC-B984-9765308F6EED}">
      <dgm:prSet/>
      <dgm:spPr/>
      <dgm:t>
        <a:bodyPr/>
        <a:lstStyle/>
        <a:p>
          <a:endParaRPr lang="ru-RU"/>
        </a:p>
      </dgm:t>
    </dgm:pt>
    <dgm:pt modelId="{5E7EB730-92DE-4023-A0B2-B6CE68D4CDF1}" type="sibTrans" cxnId="{F84901C0-499E-49AC-B984-9765308F6EED}">
      <dgm:prSet/>
      <dgm:spPr/>
      <dgm:t>
        <a:bodyPr/>
        <a:lstStyle/>
        <a:p>
          <a:endParaRPr lang="ru-RU"/>
        </a:p>
      </dgm:t>
    </dgm:pt>
    <dgm:pt modelId="{054D56AE-017F-4F9B-8B36-5F869FDB001D}">
      <dgm:prSet custT="1"/>
      <dgm:spPr>
        <a:solidFill>
          <a:schemeClr val="tx1"/>
        </a:solidFill>
      </dgm:spPr>
      <dgm:t>
        <a:bodyPr/>
        <a:lstStyle/>
        <a:p>
          <a:pPr rtl="0"/>
          <a:r>
            <a:rPr lang="uk-UA" sz="1800" b="0" i="0" dirty="0" smtClean="0">
              <a:effectLst>
                <a:outerShdw blurRad="38100" dist="38100" dir="2700000" algn="tl">
                  <a:srgbClr val="000000">
                    <a:alpha val="43137"/>
                  </a:srgbClr>
                </a:outerShdw>
              </a:effectLst>
            </a:rPr>
            <a:t>Частка працівника у фонді оплати праці визначається наступними факторами:</a:t>
          </a:r>
          <a:endParaRPr lang="en-US" sz="1800" dirty="0">
            <a:effectLst>
              <a:outerShdw blurRad="38100" dist="38100" dir="2700000" algn="tl">
                <a:srgbClr val="000000">
                  <a:alpha val="43137"/>
                </a:srgbClr>
              </a:outerShdw>
            </a:effectLst>
          </a:endParaRPr>
        </a:p>
      </dgm:t>
    </dgm:pt>
    <dgm:pt modelId="{4FFE280C-0A53-40A4-B88A-C2FCC7973777}" type="parTrans" cxnId="{AA4B9282-ECFE-4804-B569-0F327D4F74B0}">
      <dgm:prSet/>
      <dgm:spPr/>
      <dgm:t>
        <a:bodyPr/>
        <a:lstStyle/>
        <a:p>
          <a:endParaRPr lang="ru-RU"/>
        </a:p>
      </dgm:t>
    </dgm:pt>
    <dgm:pt modelId="{C309DF35-6733-40C9-9D23-BFE7287CEC11}" type="sibTrans" cxnId="{AA4B9282-ECFE-4804-B569-0F327D4F74B0}">
      <dgm:prSet/>
      <dgm:spPr/>
      <dgm:t>
        <a:bodyPr/>
        <a:lstStyle/>
        <a:p>
          <a:endParaRPr lang="ru-RU"/>
        </a:p>
      </dgm:t>
    </dgm:pt>
    <dgm:pt modelId="{DE8138F8-EE32-4C83-8E65-48EB196024F6}">
      <dgm:prSet custT="1"/>
      <dgm:spPr/>
      <dgm:t>
        <a:bodyPr/>
        <a:lstStyle/>
        <a:p>
          <a:pPr algn="l" rtl="0"/>
          <a:r>
            <a:rPr lang="uk-UA" sz="1600" b="0" i="0" dirty="0" smtClean="0">
              <a:solidFill>
                <a:schemeClr val="tx2"/>
              </a:solidFill>
              <a:effectLst>
                <a:outerShdw blurRad="38100" dist="38100" dir="2700000" algn="tl">
                  <a:srgbClr val="000000">
                    <a:alpha val="43137"/>
                  </a:srgbClr>
                </a:outerShdw>
              </a:effectLst>
            </a:rPr>
            <a:t>кількістю відпрацьованого ним робочого часу;</a:t>
          </a:r>
          <a:endParaRPr lang="en-US" sz="1600" dirty="0">
            <a:solidFill>
              <a:schemeClr val="tx2"/>
            </a:solidFill>
            <a:effectLst>
              <a:outerShdw blurRad="38100" dist="38100" dir="2700000" algn="tl">
                <a:srgbClr val="000000">
                  <a:alpha val="43137"/>
                </a:srgbClr>
              </a:outerShdw>
            </a:effectLst>
          </a:endParaRPr>
        </a:p>
      </dgm:t>
    </dgm:pt>
    <dgm:pt modelId="{AF33E750-4FA6-4EC0-8D23-B68668D05214}" type="parTrans" cxnId="{2CDFB674-38EC-44FB-B692-5F6CE556F0CD}">
      <dgm:prSet/>
      <dgm:spPr/>
      <dgm:t>
        <a:bodyPr/>
        <a:lstStyle/>
        <a:p>
          <a:endParaRPr lang="ru-RU"/>
        </a:p>
      </dgm:t>
    </dgm:pt>
    <dgm:pt modelId="{D005BF7F-D284-4C06-88A6-CB1BA82EB109}" type="sibTrans" cxnId="{2CDFB674-38EC-44FB-B692-5F6CE556F0CD}">
      <dgm:prSet/>
      <dgm:spPr/>
      <dgm:t>
        <a:bodyPr/>
        <a:lstStyle/>
        <a:p>
          <a:endParaRPr lang="ru-RU"/>
        </a:p>
      </dgm:t>
    </dgm:pt>
    <dgm:pt modelId="{42CC1C45-6777-434A-8686-DBCA79A37673}">
      <dgm:prSet custT="1"/>
      <dgm:spPr/>
      <dgm:t>
        <a:bodyPr/>
        <a:lstStyle/>
        <a:p>
          <a:pPr algn="l" rtl="0"/>
          <a:r>
            <a:rPr lang="uk-UA" sz="1600" b="0" i="0" dirty="0" smtClean="0">
              <a:solidFill>
                <a:schemeClr val="tx2"/>
              </a:solidFill>
              <a:effectLst>
                <a:outerShdw blurRad="38100" dist="38100" dir="2700000" algn="tl">
                  <a:srgbClr val="000000">
                    <a:alpha val="43137"/>
                  </a:srgbClr>
                </a:outerShdw>
              </a:effectLst>
            </a:rPr>
            <a:t>коефіцієнтом трудової участі;</a:t>
          </a:r>
          <a:endParaRPr lang="en-US" sz="1600" dirty="0">
            <a:solidFill>
              <a:schemeClr val="tx2"/>
            </a:solidFill>
            <a:effectLst>
              <a:outerShdw blurRad="38100" dist="38100" dir="2700000" algn="tl">
                <a:srgbClr val="000000">
                  <a:alpha val="43137"/>
                </a:srgbClr>
              </a:outerShdw>
            </a:effectLst>
          </a:endParaRPr>
        </a:p>
      </dgm:t>
    </dgm:pt>
    <dgm:pt modelId="{E9C68D1A-21FD-4EE4-8D73-62CB0B7EA019}" type="parTrans" cxnId="{992E4CE7-D83D-4052-BDFD-79082A8DE997}">
      <dgm:prSet/>
      <dgm:spPr/>
      <dgm:t>
        <a:bodyPr/>
        <a:lstStyle/>
        <a:p>
          <a:endParaRPr lang="ru-RU"/>
        </a:p>
      </dgm:t>
    </dgm:pt>
    <dgm:pt modelId="{6FDD4BFB-7DA9-4DB8-A30E-B3A9FBC5680C}" type="sibTrans" cxnId="{992E4CE7-D83D-4052-BDFD-79082A8DE997}">
      <dgm:prSet/>
      <dgm:spPr/>
      <dgm:t>
        <a:bodyPr/>
        <a:lstStyle/>
        <a:p>
          <a:endParaRPr lang="ru-RU"/>
        </a:p>
      </dgm:t>
    </dgm:pt>
    <dgm:pt modelId="{6C6D2556-E599-4470-9BFE-F8EA66CACCA8}">
      <dgm:prSet custT="1"/>
      <dgm:spPr/>
      <dgm:t>
        <a:bodyPr/>
        <a:lstStyle/>
        <a:p>
          <a:pPr algn="l" rtl="0"/>
          <a:r>
            <a:rPr lang="uk-UA" sz="1600" b="0" i="0" dirty="0" smtClean="0">
              <a:solidFill>
                <a:schemeClr val="tx2"/>
              </a:solidFill>
              <a:effectLst>
                <a:outerShdw blurRad="38100" dist="38100" dir="2700000" algn="tl">
                  <a:srgbClr val="000000">
                    <a:alpha val="43137"/>
                  </a:srgbClr>
                </a:outerShdw>
              </a:effectLst>
            </a:rPr>
            <a:t>кількістю працюючих в колективі.</a:t>
          </a:r>
          <a:r>
            <a:rPr lang="x-none" sz="1600" b="0" i="0" dirty="0" smtClean="0">
              <a:solidFill>
                <a:schemeClr val="tx2"/>
              </a:solidFill>
              <a:effectLst>
                <a:outerShdw blurRad="38100" dist="38100" dir="2700000" algn="tl">
                  <a:srgbClr val="000000">
                    <a:alpha val="43137"/>
                  </a:srgbClr>
                </a:outerShdw>
              </a:effectLst>
            </a:rPr>
            <a:t> </a:t>
          </a:r>
          <a:r>
            <a:rPr lang="x-none" sz="1600" b="0" i="0" dirty="0" smtClean="0">
              <a:effectLst>
                <a:outerShdw blurRad="38100" dist="38100" dir="2700000" algn="tl">
                  <a:srgbClr val="000000">
                    <a:alpha val="43137"/>
                  </a:srgbClr>
                </a:outerShdw>
              </a:effectLst>
            </a:rPr>
            <a:t/>
          </a:r>
          <a:br>
            <a:rPr lang="x-none" sz="1600" b="0" i="0" dirty="0" smtClean="0">
              <a:effectLst>
                <a:outerShdw blurRad="38100" dist="38100" dir="2700000" algn="tl">
                  <a:srgbClr val="000000">
                    <a:alpha val="43137"/>
                  </a:srgbClr>
                </a:outerShdw>
              </a:effectLst>
            </a:rPr>
          </a:br>
          <a:r>
            <a:rPr lang="uk-UA" sz="1600" b="0" i="0" dirty="0" smtClean="0">
              <a:solidFill>
                <a:schemeClr val="tx2"/>
              </a:solidFill>
              <a:effectLst>
                <a:outerShdw blurRad="38100" dist="38100" dir="2700000" algn="tl">
                  <a:srgbClr val="000000">
                    <a:alpha val="43137"/>
                  </a:srgbClr>
                </a:outerShdw>
              </a:effectLst>
            </a:rPr>
            <a:t>Індивідуальна заробітна плата кожного працівника(ЗП</a:t>
          </a:r>
          <a:r>
            <a:rPr lang="en-US" sz="1600" b="0" i="0" baseline="-25000" dirty="0" err="1" smtClean="0">
              <a:solidFill>
                <a:schemeClr val="tx2"/>
              </a:solidFill>
              <a:effectLst>
                <a:outerShdw blurRad="38100" dist="38100" dir="2700000" algn="tl">
                  <a:srgbClr val="000000">
                    <a:alpha val="43137"/>
                  </a:srgbClr>
                </a:outerShdw>
              </a:effectLst>
            </a:rPr>
            <a:t>i</a:t>
          </a:r>
          <a:r>
            <a:rPr lang="en-US" sz="1600" b="0" i="0" dirty="0" smtClean="0">
              <a:solidFill>
                <a:schemeClr val="tx2"/>
              </a:solidFill>
              <a:effectLst>
                <a:outerShdw blurRad="38100" dist="38100" dir="2700000" algn="tl">
                  <a:srgbClr val="000000">
                    <a:alpha val="43137"/>
                  </a:srgbClr>
                </a:outerShdw>
              </a:effectLst>
            </a:rPr>
            <a:t>) </a:t>
          </a:r>
          <a:r>
            <a:rPr lang="uk-UA" sz="1600" b="0" i="0" dirty="0" smtClean="0">
              <a:solidFill>
                <a:schemeClr val="tx2"/>
              </a:solidFill>
              <a:effectLst>
                <a:outerShdw blurRad="38100" dist="38100" dir="2700000" algn="tl">
                  <a:srgbClr val="000000">
                    <a:alpha val="43137"/>
                  </a:srgbClr>
                </a:outerShdw>
              </a:effectLst>
            </a:rPr>
            <a:t>визначається за формулою</a:t>
          </a:r>
          <a:endParaRPr lang="en-US" sz="1600" dirty="0">
            <a:solidFill>
              <a:schemeClr val="tx2"/>
            </a:solidFill>
            <a:effectLst>
              <a:outerShdw blurRad="38100" dist="38100" dir="2700000" algn="tl">
                <a:srgbClr val="000000">
                  <a:alpha val="43137"/>
                </a:srgbClr>
              </a:outerShdw>
            </a:effectLst>
          </a:endParaRPr>
        </a:p>
      </dgm:t>
    </dgm:pt>
    <dgm:pt modelId="{7B4F8AD5-A3E2-4A7D-8E70-5C919F72EA99}" type="parTrans" cxnId="{02AB780C-9BF3-474C-9577-9CF95A3C3020}">
      <dgm:prSet/>
      <dgm:spPr/>
      <dgm:t>
        <a:bodyPr/>
        <a:lstStyle/>
        <a:p>
          <a:endParaRPr lang="ru-RU"/>
        </a:p>
      </dgm:t>
    </dgm:pt>
    <dgm:pt modelId="{CBEFB01B-04B5-47BE-98B4-F3A2B836DD1A}" type="sibTrans" cxnId="{02AB780C-9BF3-474C-9577-9CF95A3C3020}">
      <dgm:prSet/>
      <dgm:spPr/>
      <dgm:t>
        <a:bodyPr/>
        <a:lstStyle/>
        <a:p>
          <a:endParaRPr lang="ru-RU"/>
        </a:p>
      </dgm:t>
    </dgm:pt>
    <dgm:pt modelId="{56513E28-63BC-4B1E-90BD-870E822AC36D}">
      <dgm:prSet custT="1"/>
      <dgm:spPr/>
      <dgm:t>
        <a:bodyPr/>
        <a:lstStyle/>
        <a:p>
          <a:pPr algn="l" rtl="0"/>
          <a:r>
            <a:rPr lang="uk-UA" sz="1600" b="0" i="0" dirty="0" smtClean="0">
              <a:solidFill>
                <a:schemeClr val="tx2"/>
              </a:solidFill>
              <a:effectLst>
                <a:outerShdw blurRad="38100" dist="38100" dir="2700000" algn="tl">
                  <a:srgbClr val="000000">
                    <a:alpha val="43137"/>
                  </a:srgbClr>
                </a:outerShdw>
              </a:effectLst>
            </a:rPr>
            <a:t>коефіцієнт кваліфікаційного рівня;</a:t>
          </a:r>
          <a:endParaRPr lang="en-US" sz="1600" dirty="0">
            <a:solidFill>
              <a:schemeClr val="tx2"/>
            </a:solidFill>
            <a:effectLst>
              <a:outerShdw blurRad="38100" dist="38100" dir="2700000" algn="tl">
                <a:srgbClr val="000000">
                  <a:alpha val="43137"/>
                </a:srgbClr>
              </a:outerShdw>
            </a:effectLst>
          </a:endParaRPr>
        </a:p>
      </dgm:t>
    </dgm:pt>
    <dgm:pt modelId="{5560CC2E-56F6-4951-8CD1-E1D9F746ED0D}" type="sibTrans" cxnId="{859080FB-282A-474B-B4CD-CB56B79FAC0C}">
      <dgm:prSet/>
      <dgm:spPr/>
      <dgm:t>
        <a:bodyPr/>
        <a:lstStyle/>
        <a:p>
          <a:endParaRPr lang="ru-RU"/>
        </a:p>
      </dgm:t>
    </dgm:pt>
    <dgm:pt modelId="{E48E113C-FFDC-42AE-A953-4D4A78713EE4}" type="parTrans" cxnId="{859080FB-282A-474B-B4CD-CB56B79FAC0C}">
      <dgm:prSet/>
      <dgm:spPr/>
      <dgm:t>
        <a:bodyPr/>
        <a:lstStyle/>
        <a:p>
          <a:endParaRPr lang="ru-RU"/>
        </a:p>
      </dgm:t>
    </dgm:pt>
    <dgm:pt modelId="{418ECC6D-ACD1-4077-B65D-A297F2A3DA2C}" type="pres">
      <dgm:prSet presAssocID="{BE91086F-4415-437F-9405-38752FAECCF5}" presName="linear" presStyleCnt="0">
        <dgm:presLayoutVars>
          <dgm:animLvl val="lvl"/>
          <dgm:resizeHandles val="exact"/>
        </dgm:presLayoutVars>
      </dgm:prSet>
      <dgm:spPr/>
      <dgm:t>
        <a:bodyPr/>
        <a:lstStyle/>
        <a:p>
          <a:endParaRPr lang="ru-RU"/>
        </a:p>
      </dgm:t>
    </dgm:pt>
    <dgm:pt modelId="{20F61625-4671-42B5-8272-75807C58D839}" type="pres">
      <dgm:prSet presAssocID="{F3325BCF-9779-4B7C-8336-41BD9A0F8298}" presName="parentText" presStyleLbl="node1" presStyleIdx="0" presStyleCnt="3" custScaleY="182862">
        <dgm:presLayoutVars>
          <dgm:chMax val="0"/>
          <dgm:bulletEnabled val="1"/>
        </dgm:presLayoutVars>
      </dgm:prSet>
      <dgm:spPr/>
      <dgm:t>
        <a:bodyPr/>
        <a:lstStyle/>
        <a:p>
          <a:endParaRPr lang="ru-RU"/>
        </a:p>
      </dgm:t>
    </dgm:pt>
    <dgm:pt modelId="{AA769D1A-29CC-49F8-AA84-B5C63238467A}" type="pres">
      <dgm:prSet presAssocID="{D8EA78F0-AA1B-4F56-973F-01D6A7F55DA7}" presName="spacer" presStyleCnt="0"/>
      <dgm:spPr/>
    </dgm:pt>
    <dgm:pt modelId="{950E1E4C-118D-4DF3-84B7-2D27A3B1E8BB}" type="pres">
      <dgm:prSet presAssocID="{7AB8B290-809D-45E4-ADAF-83A9F6864669}" presName="parentText" presStyleLbl="node1" presStyleIdx="1" presStyleCnt="3" custScaleY="189008">
        <dgm:presLayoutVars>
          <dgm:chMax val="0"/>
          <dgm:bulletEnabled val="1"/>
        </dgm:presLayoutVars>
      </dgm:prSet>
      <dgm:spPr/>
      <dgm:t>
        <a:bodyPr/>
        <a:lstStyle/>
        <a:p>
          <a:endParaRPr lang="ru-RU"/>
        </a:p>
      </dgm:t>
    </dgm:pt>
    <dgm:pt modelId="{10F8F5DF-D349-4120-ADF3-E1D07864205F}" type="pres">
      <dgm:prSet presAssocID="{5E7EB730-92DE-4023-A0B2-B6CE68D4CDF1}" presName="spacer" presStyleCnt="0"/>
      <dgm:spPr/>
    </dgm:pt>
    <dgm:pt modelId="{74A8F10E-6703-4F61-AF33-F686BE0D9889}" type="pres">
      <dgm:prSet presAssocID="{054D56AE-017F-4F9B-8B36-5F869FDB001D}" presName="parentText" presStyleLbl="node1" presStyleIdx="2" presStyleCnt="3" custScaleY="50868">
        <dgm:presLayoutVars>
          <dgm:chMax val="0"/>
          <dgm:bulletEnabled val="1"/>
        </dgm:presLayoutVars>
      </dgm:prSet>
      <dgm:spPr/>
      <dgm:t>
        <a:bodyPr/>
        <a:lstStyle/>
        <a:p>
          <a:endParaRPr lang="ru-RU"/>
        </a:p>
      </dgm:t>
    </dgm:pt>
    <dgm:pt modelId="{6A98CFBA-3CA4-4E61-BDC2-B21F2B2AB1CC}" type="pres">
      <dgm:prSet presAssocID="{054D56AE-017F-4F9B-8B36-5F869FDB001D}" presName="childText" presStyleLbl="revTx" presStyleIdx="0" presStyleCnt="1">
        <dgm:presLayoutVars>
          <dgm:bulletEnabled val="1"/>
        </dgm:presLayoutVars>
      </dgm:prSet>
      <dgm:spPr/>
      <dgm:t>
        <a:bodyPr/>
        <a:lstStyle/>
        <a:p>
          <a:endParaRPr lang="ru-RU"/>
        </a:p>
      </dgm:t>
    </dgm:pt>
  </dgm:ptLst>
  <dgm:cxnLst>
    <dgm:cxn modelId="{F1180652-5ECE-4826-B1E9-2CDF2D5125DF}" type="presOf" srcId="{7AB8B290-809D-45E4-ADAF-83A9F6864669}" destId="{950E1E4C-118D-4DF3-84B7-2D27A3B1E8BB}" srcOrd="0" destOrd="0" presId="urn:microsoft.com/office/officeart/2005/8/layout/vList2"/>
    <dgm:cxn modelId="{F84901C0-499E-49AC-B984-9765308F6EED}" srcId="{BE91086F-4415-437F-9405-38752FAECCF5}" destId="{7AB8B290-809D-45E4-ADAF-83A9F6864669}" srcOrd="1" destOrd="0" parTransId="{551C9FCA-32AD-4D1B-952D-0203A859EA81}" sibTransId="{5E7EB730-92DE-4023-A0B2-B6CE68D4CDF1}"/>
    <dgm:cxn modelId="{BA75C7DA-AC7A-4992-A74F-CDF9B73EABA0}" type="presOf" srcId="{6C6D2556-E599-4470-9BFE-F8EA66CACCA8}" destId="{6A98CFBA-3CA4-4E61-BDC2-B21F2B2AB1CC}" srcOrd="0" destOrd="3" presId="urn:microsoft.com/office/officeart/2005/8/layout/vList2"/>
    <dgm:cxn modelId="{02AB780C-9BF3-474C-9577-9CF95A3C3020}" srcId="{054D56AE-017F-4F9B-8B36-5F869FDB001D}" destId="{6C6D2556-E599-4470-9BFE-F8EA66CACCA8}" srcOrd="3" destOrd="0" parTransId="{7B4F8AD5-A3E2-4A7D-8E70-5C919F72EA99}" sibTransId="{CBEFB01B-04B5-47BE-98B4-F3A2B836DD1A}"/>
    <dgm:cxn modelId="{4FA54FBF-C03A-4753-9436-CFC468F6DD35}" type="presOf" srcId="{054D56AE-017F-4F9B-8B36-5F869FDB001D}" destId="{74A8F10E-6703-4F61-AF33-F686BE0D9889}" srcOrd="0" destOrd="0" presId="urn:microsoft.com/office/officeart/2005/8/layout/vList2"/>
    <dgm:cxn modelId="{DC6E29B1-60AE-435C-A304-AAFAC7A03821}" type="presOf" srcId="{DE8138F8-EE32-4C83-8E65-48EB196024F6}" destId="{6A98CFBA-3CA4-4E61-BDC2-B21F2B2AB1CC}" srcOrd="0" destOrd="0" presId="urn:microsoft.com/office/officeart/2005/8/layout/vList2"/>
    <dgm:cxn modelId="{859080FB-282A-474B-B4CD-CB56B79FAC0C}" srcId="{054D56AE-017F-4F9B-8B36-5F869FDB001D}" destId="{56513E28-63BC-4B1E-90BD-870E822AC36D}" srcOrd="1" destOrd="0" parTransId="{E48E113C-FFDC-42AE-A953-4D4A78713EE4}" sibTransId="{5560CC2E-56F6-4951-8CD1-E1D9F746ED0D}"/>
    <dgm:cxn modelId="{E338077C-F198-4576-9A9D-91283917B3DF}" srcId="{BE91086F-4415-437F-9405-38752FAECCF5}" destId="{F3325BCF-9779-4B7C-8336-41BD9A0F8298}" srcOrd="0" destOrd="0" parTransId="{DD2B8B43-357D-4795-93DA-6F2E19454231}" sibTransId="{D8EA78F0-AA1B-4F56-973F-01D6A7F55DA7}"/>
    <dgm:cxn modelId="{AA4B9282-ECFE-4804-B569-0F327D4F74B0}" srcId="{BE91086F-4415-437F-9405-38752FAECCF5}" destId="{054D56AE-017F-4F9B-8B36-5F869FDB001D}" srcOrd="2" destOrd="0" parTransId="{4FFE280C-0A53-40A4-B88A-C2FCC7973777}" sibTransId="{C309DF35-6733-40C9-9D23-BFE7287CEC11}"/>
    <dgm:cxn modelId="{992E4CE7-D83D-4052-BDFD-79082A8DE997}" srcId="{054D56AE-017F-4F9B-8B36-5F869FDB001D}" destId="{42CC1C45-6777-434A-8686-DBCA79A37673}" srcOrd="2" destOrd="0" parTransId="{E9C68D1A-21FD-4EE4-8D73-62CB0B7EA019}" sibTransId="{6FDD4BFB-7DA9-4DB8-A30E-B3A9FBC5680C}"/>
    <dgm:cxn modelId="{F050D39E-A840-46EF-ADF0-562CAA08382B}" type="presOf" srcId="{F3325BCF-9779-4B7C-8336-41BD9A0F8298}" destId="{20F61625-4671-42B5-8272-75807C58D839}" srcOrd="0" destOrd="0" presId="urn:microsoft.com/office/officeart/2005/8/layout/vList2"/>
    <dgm:cxn modelId="{7048725D-6E9F-40D1-98C1-6C71620320D2}" type="presOf" srcId="{56513E28-63BC-4B1E-90BD-870E822AC36D}" destId="{6A98CFBA-3CA4-4E61-BDC2-B21F2B2AB1CC}" srcOrd="0" destOrd="1" presId="urn:microsoft.com/office/officeart/2005/8/layout/vList2"/>
    <dgm:cxn modelId="{2CDFB674-38EC-44FB-B692-5F6CE556F0CD}" srcId="{054D56AE-017F-4F9B-8B36-5F869FDB001D}" destId="{DE8138F8-EE32-4C83-8E65-48EB196024F6}" srcOrd="0" destOrd="0" parTransId="{AF33E750-4FA6-4EC0-8D23-B68668D05214}" sibTransId="{D005BF7F-D284-4C06-88A6-CB1BA82EB109}"/>
    <dgm:cxn modelId="{FDBBEEC4-0BF6-4708-8F4A-939383D0F07E}" type="presOf" srcId="{BE91086F-4415-437F-9405-38752FAECCF5}" destId="{418ECC6D-ACD1-4077-B65D-A297F2A3DA2C}" srcOrd="0" destOrd="0" presId="urn:microsoft.com/office/officeart/2005/8/layout/vList2"/>
    <dgm:cxn modelId="{6F72F611-6546-4D1F-BBF0-99B186B2E9F4}" type="presOf" srcId="{42CC1C45-6777-434A-8686-DBCA79A37673}" destId="{6A98CFBA-3CA4-4E61-BDC2-B21F2B2AB1CC}" srcOrd="0" destOrd="2" presId="urn:microsoft.com/office/officeart/2005/8/layout/vList2"/>
    <dgm:cxn modelId="{BD410783-77A5-4539-A32D-3DF690ECDBD5}" type="presParOf" srcId="{418ECC6D-ACD1-4077-B65D-A297F2A3DA2C}" destId="{20F61625-4671-42B5-8272-75807C58D839}" srcOrd="0" destOrd="0" presId="urn:microsoft.com/office/officeart/2005/8/layout/vList2"/>
    <dgm:cxn modelId="{C1418FD6-7D4C-478D-89BA-32462359FBE4}" type="presParOf" srcId="{418ECC6D-ACD1-4077-B65D-A297F2A3DA2C}" destId="{AA769D1A-29CC-49F8-AA84-B5C63238467A}" srcOrd="1" destOrd="0" presId="urn:microsoft.com/office/officeart/2005/8/layout/vList2"/>
    <dgm:cxn modelId="{8B64476E-78AD-49FC-B71C-18C53A93E57E}" type="presParOf" srcId="{418ECC6D-ACD1-4077-B65D-A297F2A3DA2C}" destId="{950E1E4C-118D-4DF3-84B7-2D27A3B1E8BB}" srcOrd="2" destOrd="0" presId="urn:microsoft.com/office/officeart/2005/8/layout/vList2"/>
    <dgm:cxn modelId="{B296A9E0-935B-40EB-AE68-1D9C1F7B8AA6}" type="presParOf" srcId="{418ECC6D-ACD1-4077-B65D-A297F2A3DA2C}" destId="{10F8F5DF-D349-4120-ADF3-E1D07864205F}" srcOrd="3" destOrd="0" presId="urn:microsoft.com/office/officeart/2005/8/layout/vList2"/>
    <dgm:cxn modelId="{4298F96B-34B0-44EB-89F9-A9F0ACFE87BC}" type="presParOf" srcId="{418ECC6D-ACD1-4077-B65D-A297F2A3DA2C}" destId="{74A8F10E-6703-4F61-AF33-F686BE0D9889}" srcOrd="4" destOrd="0" presId="urn:microsoft.com/office/officeart/2005/8/layout/vList2"/>
    <dgm:cxn modelId="{7258D8DA-A8EE-4693-BF0C-1D56DDD4D170}" type="presParOf" srcId="{418ECC6D-ACD1-4077-B65D-A297F2A3DA2C}" destId="{6A98CFBA-3CA4-4E61-BDC2-B21F2B2AB1C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F9FF4E-BF33-4D87-BCD9-1C7B6CCD817F}" type="doc">
      <dgm:prSet loTypeId="urn:microsoft.com/office/officeart/2005/8/layout/lProcess2" loCatId="list" qsTypeId="urn:microsoft.com/office/officeart/2005/8/quickstyle/3d2" qsCatId="3D" csTypeId="urn:microsoft.com/office/officeart/2005/8/colors/accent2_4" csCatId="accent2" phldr="1"/>
      <dgm:spPr/>
      <dgm:t>
        <a:bodyPr/>
        <a:lstStyle/>
        <a:p>
          <a:endParaRPr lang="ru-RU"/>
        </a:p>
      </dgm:t>
    </dgm:pt>
    <dgm:pt modelId="{2306ACCD-AAB9-44A3-A65E-E3897FA4FD08}">
      <dgm:prSet custT="1"/>
      <dgm:spPr>
        <a:solidFill>
          <a:srgbClr val="92D050"/>
        </a:solidFill>
        <a:ln>
          <a:solidFill>
            <a:srgbClr val="002060"/>
          </a:solidFill>
        </a:ln>
      </dgm:spPr>
      <dgm:t>
        <a:bodyPr/>
        <a:lstStyle/>
        <a:p>
          <a:pPr rtl="0"/>
          <a:r>
            <a:rPr lang="uk-UA" sz="2400" b="0" i="0" dirty="0" smtClean="0">
              <a:effectLst>
                <a:outerShdw blurRad="38100" dist="38100" dir="2700000" algn="tl">
                  <a:srgbClr val="000000">
                    <a:alpha val="43137"/>
                  </a:srgbClr>
                </a:outerShdw>
              </a:effectLst>
            </a:rPr>
            <a:t>За погодинної системи розмір заробітної плати визначається залежно від тривалості відпрацьованого часу і кваліфікації працівника. Різновиди: </a:t>
          </a:r>
          <a:endParaRPr lang="en-US" sz="2400" dirty="0">
            <a:effectLst>
              <a:outerShdw blurRad="38100" dist="38100" dir="2700000" algn="tl">
                <a:srgbClr val="000000">
                  <a:alpha val="43137"/>
                </a:srgbClr>
              </a:outerShdw>
            </a:effectLst>
          </a:endParaRPr>
        </a:p>
      </dgm:t>
    </dgm:pt>
    <dgm:pt modelId="{3A770632-72AC-4727-B5B1-7F11D090F5BA}" type="parTrans" cxnId="{8EDFCBF1-0F9D-4CA5-97DC-38B781AAF028}">
      <dgm:prSet/>
      <dgm:spPr/>
      <dgm:t>
        <a:bodyPr/>
        <a:lstStyle/>
        <a:p>
          <a:endParaRPr lang="ru-RU"/>
        </a:p>
      </dgm:t>
    </dgm:pt>
    <dgm:pt modelId="{6376FB2A-BA64-4F8F-ABC3-3DBD9320F5EF}" type="sibTrans" cxnId="{8EDFCBF1-0F9D-4CA5-97DC-38B781AAF028}">
      <dgm:prSet/>
      <dgm:spPr/>
      <dgm:t>
        <a:bodyPr/>
        <a:lstStyle/>
        <a:p>
          <a:endParaRPr lang="ru-RU"/>
        </a:p>
      </dgm:t>
    </dgm:pt>
    <dgm:pt modelId="{322ED5ED-5112-473A-822E-18FFFF417C1A}">
      <dgm:prSet/>
      <dgm:spPr/>
      <dgm:t>
        <a:bodyPr/>
        <a:lstStyle/>
        <a:p>
          <a:pPr rtl="0"/>
          <a:r>
            <a:rPr lang="uk-UA" b="0" i="0" dirty="0" smtClean="0">
              <a:effectLst>
                <a:outerShdw blurRad="38100" dist="38100" dir="2700000" algn="tl">
                  <a:srgbClr val="000000">
                    <a:alpha val="43137"/>
                  </a:srgbClr>
                </a:outerShdw>
              </a:effectLst>
            </a:rPr>
            <a:t>Проста погодинна</a:t>
          </a:r>
          <a:endParaRPr lang="en-US" dirty="0">
            <a:effectLst>
              <a:outerShdw blurRad="38100" dist="38100" dir="2700000" algn="tl">
                <a:srgbClr val="000000">
                  <a:alpha val="43137"/>
                </a:srgbClr>
              </a:outerShdw>
            </a:effectLst>
          </a:endParaRPr>
        </a:p>
      </dgm:t>
    </dgm:pt>
    <dgm:pt modelId="{77068548-13C0-4E00-BB55-89D0A142D72C}" type="parTrans" cxnId="{CF180786-5125-4F59-AEFD-141A6F9456D2}">
      <dgm:prSet/>
      <dgm:spPr/>
      <dgm:t>
        <a:bodyPr/>
        <a:lstStyle/>
        <a:p>
          <a:endParaRPr lang="ru-RU"/>
        </a:p>
      </dgm:t>
    </dgm:pt>
    <dgm:pt modelId="{5CB80C7B-6F45-4804-8D66-D8489426BE26}" type="sibTrans" cxnId="{CF180786-5125-4F59-AEFD-141A6F9456D2}">
      <dgm:prSet/>
      <dgm:spPr/>
      <dgm:t>
        <a:bodyPr/>
        <a:lstStyle/>
        <a:p>
          <a:endParaRPr lang="ru-RU"/>
        </a:p>
      </dgm:t>
    </dgm:pt>
    <dgm:pt modelId="{CEDE26E1-D17A-48F8-B59F-65ED7F8DE117}">
      <dgm:prSet/>
      <dgm:spPr>
        <a:solidFill>
          <a:schemeClr val="tx1"/>
        </a:solidFill>
      </dgm:spPr>
      <dgm:t>
        <a:bodyPr/>
        <a:lstStyle/>
        <a:p>
          <a:pPr rtl="0"/>
          <a:r>
            <a:rPr lang="uk-UA" dirty="0" smtClean="0">
              <a:effectLst>
                <a:outerShdw blurRad="38100" dist="38100" dir="2700000" algn="tl">
                  <a:srgbClr val="000000">
                    <a:alpha val="43137"/>
                  </a:srgbClr>
                </a:outerShdw>
              </a:effectLst>
            </a:rPr>
            <a:t>Погодинно-преміальна</a:t>
          </a:r>
          <a:endParaRPr lang="en-US" dirty="0">
            <a:effectLst>
              <a:outerShdw blurRad="38100" dist="38100" dir="2700000" algn="tl">
                <a:srgbClr val="000000">
                  <a:alpha val="43137"/>
                </a:srgbClr>
              </a:outerShdw>
            </a:effectLst>
          </a:endParaRPr>
        </a:p>
      </dgm:t>
    </dgm:pt>
    <dgm:pt modelId="{727FBA16-9607-4F2E-B4BA-056B507A912C}" type="parTrans" cxnId="{57BA18A2-524C-4D49-BED5-95B604959496}">
      <dgm:prSet/>
      <dgm:spPr/>
      <dgm:t>
        <a:bodyPr/>
        <a:lstStyle/>
        <a:p>
          <a:endParaRPr lang="ru-RU"/>
        </a:p>
      </dgm:t>
    </dgm:pt>
    <dgm:pt modelId="{6186CE4E-723A-460D-8D7B-F7B32E087756}" type="sibTrans" cxnId="{57BA18A2-524C-4D49-BED5-95B604959496}">
      <dgm:prSet/>
      <dgm:spPr/>
      <dgm:t>
        <a:bodyPr/>
        <a:lstStyle/>
        <a:p>
          <a:endParaRPr lang="ru-RU"/>
        </a:p>
      </dgm:t>
    </dgm:pt>
    <dgm:pt modelId="{3FB46434-DF96-47F9-9F48-F183C411FDDE}" type="pres">
      <dgm:prSet presAssocID="{F6F9FF4E-BF33-4D87-BCD9-1C7B6CCD817F}" presName="theList" presStyleCnt="0">
        <dgm:presLayoutVars>
          <dgm:dir/>
          <dgm:animLvl val="lvl"/>
          <dgm:resizeHandles val="exact"/>
        </dgm:presLayoutVars>
      </dgm:prSet>
      <dgm:spPr/>
      <dgm:t>
        <a:bodyPr/>
        <a:lstStyle/>
        <a:p>
          <a:endParaRPr lang="ru-RU"/>
        </a:p>
      </dgm:t>
    </dgm:pt>
    <dgm:pt modelId="{F71B9462-751B-4533-B2DA-DF2293C331FB}" type="pres">
      <dgm:prSet presAssocID="{2306ACCD-AAB9-44A3-A65E-E3897FA4FD08}" presName="compNode" presStyleCnt="0"/>
      <dgm:spPr/>
    </dgm:pt>
    <dgm:pt modelId="{06E6D92E-2B64-4B80-84A4-F120921A8B57}" type="pres">
      <dgm:prSet presAssocID="{2306ACCD-AAB9-44A3-A65E-E3897FA4FD08}" presName="aNode" presStyleLbl="bgShp" presStyleIdx="0" presStyleCnt="1"/>
      <dgm:spPr/>
      <dgm:t>
        <a:bodyPr/>
        <a:lstStyle/>
        <a:p>
          <a:endParaRPr lang="ru-RU"/>
        </a:p>
      </dgm:t>
    </dgm:pt>
    <dgm:pt modelId="{374EA032-6BB7-4FBF-B660-E385DFAFD242}" type="pres">
      <dgm:prSet presAssocID="{2306ACCD-AAB9-44A3-A65E-E3897FA4FD08}" presName="textNode" presStyleLbl="bgShp" presStyleIdx="0" presStyleCnt="1"/>
      <dgm:spPr/>
      <dgm:t>
        <a:bodyPr/>
        <a:lstStyle/>
        <a:p>
          <a:endParaRPr lang="ru-RU"/>
        </a:p>
      </dgm:t>
    </dgm:pt>
    <dgm:pt modelId="{5F481C98-B4DE-4DFC-878D-83C5C641712F}" type="pres">
      <dgm:prSet presAssocID="{2306ACCD-AAB9-44A3-A65E-E3897FA4FD08}" presName="compChildNode" presStyleCnt="0"/>
      <dgm:spPr/>
    </dgm:pt>
    <dgm:pt modelId="{37BBBDF9-5DB9-4A3D-A033-41026D460CC2}" type="pres">
      <dgm:prSet presAssocID="{2306ACCD-AAB9-44A3-A65E-E3897FA4FD08}" presName="theInnerList" presStyleCnt="0"/>
      <dgm:spPr/>
    </dgm:pt>
    <dgm:pt modelId="{3F9D6BC3-9990-4BF9-B84E-8E696ED9EAF4}" type="pres">
      <dgm:prSet presAssocID="{322ED5ED-5112-473A-822E-18FFFF417C1A}" presName="childNode" presStyleLbl="node1" presStyleIdx="0" presStyleCnt="2">
        <dgm:presLayoutVars>
          <dgm:bulletEnabled val="1"/>
        </dgm:presLayoutVars>
      </dgm:prSet>
      <dgm:spPr/>
      <dgm:t>
        <a:bodyPr/>
        <a:lstStyle/>
        <a:p>
          <a:endParaRPr lang="ru-RU"/>
        </a:p>
      </dgm:t>
    </dgm:pt>
    <dgm:pt modelId="{30B8BBAE-2926-4972-B69A-FAC13F8F1199}" type="pres">
      <dgm:prSet presAssocID="{322ED5ED-5112-473A-822E-18FFFF417C1A}" presName="aSpace2" presStyleCnt="0"/>
      <dgm:spPr/>
    </dgm:pt>
    <dgm:pt modelId="{016BC5BE-772E-4AE2-A88B-6EA6655BCE92}" type="pres">
      <dgm:prSet presAssocID="{CEDE26E1-D17A-48F8-B59F-65ED7F8DE117}" presName="childNode" presStyleLbl="node1" presStyleIdx="1" presStyleCnt="2">
        <dgm:presLayoutVars>
          <dgm:bulletEnabled val="1"/>
        </dgm:presLayoutVars>
      </dgm:prSet>
      <dgm:spPr/>
      <dgm:t>
        <a:bodyPr/>
        <a:lstStyle/>
        <a:p>
          <a:endParaRPr lang="ru-RU"/>
        </a:p>
      </dgm:t>
    </dgm:pt>
  </dgm:ptLst>
  <dgm:cxnLst>
    <dgm:cxn modelId="{AFB4DAD6-3136-4789-B628-15E37D22FA2A}" type="presOf" srcId="{2306ACCD-AAB9-44A3-A65E-E3897FA4FD08}" destId="{374EA032-6BB7-4FBF-B660-E385DFAFD242}" srcOrd="1" destOrd="0" presId="urn:microsoft.com/office/officeart/2005/8/layout/lProcess2"/>
    <dgm:cxn modelId="{ECF9FDA1-962A-49C1-8AE7-AE690A437124}" type="presOf" srcId="{F6F9FF4E-BF33-4D87-BCD9-1C7B6CCD817F}" destId="{3FB46434-DF96-47F9-9F48-F183C411FDDE}" srcOrd="0" destOrd="0" presId="urn:microsoft.com/office/officeart/2005/8/layout/lProcess2"/>
    <dgm:cxn modelId="{159F43C4-A044-431C-BF1A-A9F945952634}" type="presOf" srcId="{322ED5ED-5112-473A-822E-18FFFF417C1A}" destId="{3F9D6BC3-9990-4BF9-B84E-8E696ED9EAF4}" srcOrd="0" destOrd="0" presId="urn:microsoft.com/office/officeart/2005/8/layout/lProcess2"/>
    <dgm:cxn modelId="{8EDFCBF1-0F9D-4CA5-97DC-38B781AAF028}" srcId="{F6F9FF4E-BF33-4D87-BCD9-1C7B6CCD817F}" destId="{2306ACCD-AAB9-44A3-A65E-E3897FA4FD08}" srcOrd="0" destOrd="0" parTransId="{3A770632-72AC-4727-B5B1-7F11D090F5BA}" sibTransId="{6376FB2A-BA64-4F8F-ABC3-3DBD9320F5EF}"/>
    <dgm:cxn modelId="{CF180786-5125-4F59-AEFD-141A6F9456D2}" srcId="{2306ACCD-AAB9-44A3-A65E-E3897FA4FD08}" destId="{322ED5ED-5112-473A-822E-18FFFF417C1A}" srcOrd="0" destOrd="0" parTransId="{77068548-13C0-4E00-BB55-89D0A142D72C}" sibTransId="{5CB80C7B-6F45-4804-8D66-D8489426BE26}"/>
    <dgm:cxn modelId="{1845B42B-41F5-447B-9360-7DAE45F33ABA}" type="presOf" srcId="{CEDE26E1-D17A-48F8-B59F-65ED7F8DE117}" destId="{016BC5BE-772E-4AE2-A88B-6EA6655BCE92}" srcOrd="0" destOrd="0" presId="urn:microsoft.com/office/officeart/2005/8/layout/lProcess2"/>
    <dgm:cxn modelId="{5E857E19-75BB-4394-8562-C58F9F8AA71A}" type="presOf" srcId="{2306ACCD-AAB9-44A3-A65E-E3897FA4FD08}" destId="{06E6D92E-2B64-4B80-84A4-F120921A8B57}" srcOrd="0" destOrd="0" presId="urn:microsoft.com/office/officeart/2005/8/layout/lProcess2"/>
    <dgm:cxn modelId="{57BA18A2-524C-4D49-BED5-95B604959496}" srcId="{2306ACCD-AAB9-44A3-A65E-E3897FA4FD08}" destId="{CEDE26E1-D17A-48F8-B59F-65ED7F8DE117}" srcOrd="1" destOrd="0" parTransId="{727FBA16-9607-4F2E-B4BA-056B507A912C}" sibTransId="{6186CE4E-723A-460D-8D7B-F7B32E087756}"/>
    <dgm:cxn modelId="{E1133A23-1716-4E7B-8B11-CFA67A8453CB}" type="presParOf" srcId="{3FB46434-DF96-47F9-9F48-F183C411FDDE}" destId="{F71B9462-751B-4533-B2DA-DF2293C331FB}" srcOrd="0" destOrd="0" presId="urn:microsoft.com/office/officeart/2005/8/layout/lProcess2"/>
    <dgm:cxn modelId="{E9DAA8E5-38D8-462D-B74A-38CC3ABA00AA}" type="presParOf" srcId="{F71B9462-751B-4533-B2DA-DF2293C331FB}" destId="{06E6D92E-2B64-4B80-84A4-F120921A8B57}" srcOrd="0" destOrd="0" presId="urn:microsoft.com/office/officeart/2005/8/layout/lProcess2"/>
    <dgm:cxn modelId="{C180B55B-4884-4FDC-81B5-D453353B0B0C}" type="presParOf" srcId="{F71B9462-751B-4533-B2DA-DF2293C331FB}" destId="{374EA032-6BB7-4FBF-B660-E385DFAFD242}" srcOrd="1" destOrd="0" presId="urn:microsoft.com/office/officeart/2005/8/layout/lProcess2"/>
    <dgm:cxn modelId="{0512C070-B271-4E09-85F5-0857CBD5831A}" type="presParOf" srcId="{F71B9462-751B-4533-B2DA-DF2293C331FB}" destId="{5F481C98-B4DE-4DFC-878D-83C5C641712F}" srcOrd="2" destOrd="0" presId="urn:microsoft.com/office/officeart/2005/8/layout/lProcess2"/>
    <dgm:cxn modelId="{3413002A-3A52-4B08-AE9C-4C59FD19C7F6}" type="presParOf" srcId="{5F481C98-B4DE-4DFC-878D-83C5C641712F}" destId="{37BBBDF9-5DB9-4A3D-A033-41026D460CC2}" srcOrd="0" destOrd="0" presId="urn:microsoft.com/office/officeart/2005/8/layout/lProcess2"/>
    <dgm:cxn modelId="{B56BA8D3-129F-4B2F-85FF-5D29EF1CAA2A}" type="presParOf" srcId="{37BBBDF9-5DB9-4A3D-A033-41026D460CC2}" destId="{3F9D6BC3-9990-4BF9-B84E-8E696ED9EAF4}" srcOrd="0" destOrd="0" presId="urn:microsoft.com/office/officeart/2005/8/layout/lProcess2"/>
    <dgm:cxn modelId="{6E68799F-975A-4853-BF4D-61D773D82B31}" type="presParOf" srcId="{37BBBDF9-5DB9-4A3D-A033-41026D460CC2}" destId="{30B8BBAE-2926-4972-B69A-FAC13F8F1199}" srcOrd="1" destOrd="0" presId="urn:microsoft.com/office/officeart/2005/8/layout/lProcess2"/>
    <dgm:cxn modelId="{61D81F37-075F-4300-AD69-A74A15AFDFB9}" type="presParOf" srcId="{37BBBDF9-5DB9-4A3D-A033-41026D460CC2}" destId="{016BC5BE-772E-4AE2-A88B-6EA6655BCE9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98B508-4641-4D28-8A2E-BEE8B64F761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D242A7AC-F088-4B69-9497-B790996BE4AF}">
      <dgm:prSet/>
      <dgm:spPr/>
      <dgm:t>
        <a:bodyPr/>
        <a:lstStyle/>
        <a:p>
          <a:pPr rtl="0"/>
          <a:r>
            <a:rPr lang="uk-UA" b="0" i="0" dirty="0" smtClean="0">
              <a:effectLst>
                <a:outerShdw blurRad="38100" dist="38100" dir="2700000" algn="tl">
                  <a:srgbClr val="000000">
                    <a:alpha val="43137"/>
                  </a:srgbClr>
                </a:outerShdw>
              </a:effectLst>
            </a:rPr>
            <a:t>Відрядна система передбачає визначення заробітку залежно від фактичного виробітку продукції належної якості.</a:t>
          </a:r>
          <a:endParaRPr lang="en-US" dirty="0">
            <a:effectLst>
              <a:outerShdw blurRad="38100" dist="38100" dir="2700000" algn="tl">
                <a:srgbClr val="000000">
                  <a:alpha val="43137"/>
                </a:srgbClr>
              </a:outerShdw>
            </a:effectLst>
          </a:endParaRPr>
        </a:p>
      </dgm:t>
    </dgm:pt>
    <dgm:pt modelId="{FAD333D1-CCF8-41AF-8069-D6C1E93DDD90}" type="parTrans" cxnId="{78D54854-02EF-42A1-AF8B-867B99FC5FBF}">
      <dgm:prSet/>
      <dgm:spPr/>
      <dgm:t>
        <a:bodyPr/>
        <a:lstStyle/>
        <a:p>
          <a:endParaRPr lang="ru-RU"/>
        </a:p>
      </dgm:t>
    </dgm:pt>
    <dgm:pt modelId="{B34311E1-D3B0-4F70-A82C-6BB25A318EA9}" type="sibTrans" cxnId="{78D54854-02EF-42A1-AF8B-867B99FC5FBF}">
      <dgm:prSet/>
      <dgm:spPr/>
      <dgm:t>
        <a:bodyPr/>
        <a:lstStyle/>
        <a:p>
          <a:endParaRPr lang="ru-RU"/>
        </a:p>
      </dgm:t>
    </dgm:pt>
    <dgm:pt modelId="{7065DBA2-4C3B-4DED-943E-971E341508EE}">
      <dgm:prSet/>
      <dgm:spPr/>
      <dgm:t>
        <a:bodyPr/>
        <a:lstStyle/>
        <a:p>
          <a:pPr rtl="0"/>
          <a:r>
            <a:rPr lang="uk-UA" b="0" i="0" dirty="0" smtClean="0">
              <a:effectLst>
                <a:outerShdw blurRad="38100" dist="38100" dir="2700000" algn="tl">
                  <a:srgbClr val="000000">
                    <a:alpha val="43137"/>
                  </a:srgbClr>
                </a:outerShdw>
              </a:effectLst>
            </a:rPr>
            <a:t>Різновиди:</a:t>
          </a:r>
          <a:endParaRPr lang="en-US" dirty="0">
            <a:effectLst>
              <a:outerShdw blurRad="38100" dist="38100" dir="2700000" algn="tl">
                <a:srgbClr val="000000">
                  <a:alpha val="43137"/>
                </a:srgbClr>
              </a:outerShdw>
            </a:effectLst>
          </a:endParaRPr>
        </a:p>
      </dgm:t>
    </dgm:pt>
    <dgm:pt modelId="{9D38FA08-0F18-4E95-A477-E5E146A08559}" type="parTrans" cxnId="{7F020FAE-A57A-487B-B008-A1D003EAFAB3}">
      <dgm:prSet/>
      <dgm:spPr/>
      <dgm:t>
        <a:bodyPr/>
        <a:lstStyle/>
        <a:p>
          <a:endParaRPr lang="ru-RU"/>
        </a:p>
      </dgm:t>
    </dgm:pt>
    <dgm:pt modelId="{01AF930C-CC05-4FE9-ADF6-825DE7D75B65}" type="sibTrans" cxnId="{7F020FAE-A57A-487B-B008-A1D003EAFAB3}">
      <dgm:prSet/>
      <dgm:spPr/>
      <dgm:t>
        <a:bodyPr/>
        <a:lstStyle/>
        <a:p>
          <a:endParaRPr lang="ru-RU"/>
        </a:p>
      </dgm:t>
    </dgm:pt>
    <dgm:pt modelId="{5C422D7B-7578-4F4E-82BC-2DC538ACCA76}">
      <dgm:prSet custT="1"/>
      <dgm:spPr/>
      <dgm:t>
        <a:bodyPr/>
        <a:lstStyle/>
        <a:p>
          <a:pPr algn="just" rtl="0"/>
          <a:r>
            <a:rPr lang="uk-UA" sz="1600" b="1" i="0" dirty="0" smtClean="0">
              <a:effectLst>
                <a:outerShdw blurRad="38100" dist="38100" dir="2700000" algn="tl">
                  <a:srgbClr val="000000">
                    <a:alpha val="43137"/>
                  </a:srgbClr>
                </a:outerShdw>
              </a:effectLst>
            </a:rPr>
            <a:t>пряма відрядна </a:t>
          </a:r>
          <a:r>
            <a:rPr lang="uk-UA" sz="1600" b="0" i="0" dirty="0" smtClean="0">
              <a:effectLst>
                <a:outerShdw blurRad="38100" dist="38100" dir="2700000" algn="tl">
                  <a:srgbClr val="000000">
                    <a:alpha val="43137"/>
                  </a:srgbClr>
                </a:outerShdw>
              </a:effectLst>
            </a:rPr>
            <a:t>– заробіток підраховується шляхом множення відрядної розцінки на кількість придатної продукції. Р</a:t>
          </a:r>
          <a:r>
            <a:rPr lang="ru-RU" sz="1600" dirty="0" err="1" smtClean="0">
              <a:solidFill>
                <a:srgbClr val="1F2021"/>
              </a:solidFill>
              <a:latin typeface="Times New Roman"/>
              <a:cs typeface="Times New Roman"/>
            </a:rPr>
            <a:t>озцінки</a:t>
          </a:r>
          <a:r>
            <a:rPr lang="ru-RU" sz="1600" spc="145"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за</a:t>
          </a:r>
          <a:r>
            <a:rPr lang="ru-RU" sz="1600" spc="55" dirty="0" smtClean="0">
              <a:solidFill>
                <a:srgbClr val="1F2021"/>
              </a:solidFill>
              <a:latin typeface="Times New Roman"/>
              <a:cs typeface="Times New Roman"/>
            </a:rPr>
            <a:t> </a:t>
          </a:r>
          <a:r>
            <a:rPr lang="ru-RU" sz="1600" spc="-10" dirty="0" err="1" smtClean="0">
              <a:solidFill>
                <a:srgbClr val="1F2021"/>
              </a:solidFill>
              <a:latin typeface="Times New Roman"/>
              <a:cs typeface="Times New Roman"/>
            </a:rPr>
            <a:t>одиницю</a:t>
          </a:r>
          <a:r>
            <a:rPr lang="ru-RU" sz="1600" spc="-10" dirty="0" smtClean="0">
              <a:solidFill>
                <a:srgbClr val="1F2021"/>
              </a:solidFill>
              <a:latin typeface="Times New Roman"/>
              <a:cs typeface="Times New Roman"/>
            </a:rPr>
            <a:t> </a:t>
          </a:r>
          <a:r>
            <a:rPr lang="ru-RU" sz="1600" dirty="0" err="1" smtClean="0">
              <a:solidFill>
                <a:srgbClr val="1F2021"/>
              </a:solidFill>
              <a:latin typeface="Times New Roman"/>
              <a:cs typeface="Times New Roman"/>
            </a:rPr>
            <a:t>продукції</a:t>
          </a:r>
          <a:r>
            <a:rPr lang="ru-RU" sz="1600" spc="125"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a:t>
          </a:r>
          <a:r>
            <a:rPr lang="ru-RU" sz="1600" dirty="0" err="1" smtClean="0">
              <a:solidFill>
                <a:srgbClr val="1F2021"/>
              </a:solidFill>
              <a:latin typeface="Times New Roman"/>
              <a:cs typeface="Times New Roman"/>
            </a:rPr>
            <a:t>роботи</a:t>
          </a:r>
          <a:r>
            <a:rPr lang="ru-RU" sz="1600" dirty="0" smtClean="0">
              <a:solidFill>
                <a:srgbClr val="1F2021"/>
              </a:solidFill>
              <a:latin typeface="Times New Roman"/>
              <a:cs typeface="Times New Roman"/>
            </a:rPr>
            <a:t>)</a:t>
          </a:r>
          <a:r>
            <a:rPr lang="ru-RU" sz="1600" spc="100" dirty="0" smtClean="0">
              <a:solidFill>
                <a:srgbClr val="1F2021"/>
              </a:solidFill>
              <a:latin typeface="Times New Roman"/>
              <a:cs typeface="Times New Roman"/>
            </a:rPr>
            <a:t> </a:t>
          </a:r>
          <a:r>
            <a:rPr lang="ru-RU" sz="1600" spc="-50" dirty="0" smtClean="0">
              <a:solidFill>
                <a:srgbClr val="1F2021"/>
              </a:solidFill>
              <a:latin typeface="Times New Roman"/>
              <a:cs typeface="Times New Roman"/>
            </a:rPr>
            <a:t>є </a:t>
          </a:r>
          <a:r>
            <a:rPr lang="ru-RU" sz="1600" dirty="0" err="1" smtClean="0">
              <a:solidFill>
                <a:srgbClr val="1F2021"/>
              </a:solidFill>
              <a:latin typeface="Times New Roman"/>
              <a:cs typeface="Times New Roman"/>
            </a:rPr>
            <a:t>незмінними</a:t>
          </a:r>
          <a:r>
            <a:rPr lang="ru-RU" sz="1600" dirty="0" smtClean="0">
              <a:solidFill>
                <a:srgbClr val="1F2021"/>
              </a:solidFill>
              <a:latin typeface="Times New Roman"/>
              <a:cs typeface="Times New Roman"/>
            </a:rPr>
            <a:t>,</a:t>
          </a:r>
          <a:r>
            <a:rPr lang="ru-RU" sz="1600" spc="120"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а</a:t>
          </a:r>
          <a:r>
            <a:rPr lang="ru-RU" sz="1600" spc="75" dirty="0" smtClean="0">
              <a:solidFill>
                <a:srgbClr val="1F2021"/>
              </a:solidFill>
              <a:latin typeface="Times New Roman"/>
              <a:cs typeface="Times New Roman"/>
            </a:rPr>
            <a:t> </a:t>
          </a:r>
          <a:r>
            <a:rPr lang="ru-RU" sz="1600" spc="-10" dirty="0" err="1" smtClean="0">
              <a:solidFill>
                <a:srgbClr val="1F2021"/>
              </a:solidFill>
              <a:latin typeface="Times New Roman"/>
              <a:cs typeface="Times New Roman"/>
            </a:rPr>
            <a:t>розмір</a:t>
          </a:r>
          <a:r>
            <a:rPr lang="ru-RU" sz="1600" spc="-10" dirty="0" smtClean="0">
              <a:solidFill>
                <a:srgbClr val="1F2021"/>
              </a:solidFill>
              <a:latin typeface="Times New Roman"/>
              <a:cs typeface="Times New Roman"/>
            </a:rPr>
            <a:t> </a:t>
          </a:r>
          <a:r>
            <a:rPr lang="ru-RU" sz="1600" dirty="0" err="1" smtClean="0">
              <a:solidFill>
                <a:srgbClr val="1F2021"/>
              </a:solidFill>
              <a:latin typeface="Times New Roman"/>
              <a:cs typeface="Times New Roman"/>
            </a:rPr>
            <a:t>заробітної</a:t>
          </a:r>
          <a:r>
            <a:rPr lang="ru-RU" sz="1600" spc="185" dirty="0" smtClean="0">
              <a:solidFill>
                <a:srgbClr val="1F2021"/>
              </a:solidFill>
              <a:latin typeface="Times New Roman"/>
              <a:cs typeface="Times New Roman"/>
            </a:rPr>
            <a:t> </a:t>
          </a:r>
          <a:r>
            <a:rPr lang="ru-RU" sz="1600" spc="-20" dirty="0" smtClean="0">
              <a:solidFill>
                <a:srgbClr val="1F2021"/>
              </a:solidFill>
              <a:latin typeface="Times New Roman"/>
              <a:cs typeface="Times New Roman"/>
            </a:rPr>
            <a:t>плати </a:t>
          </a:r>
          <a:r>
            <a:rPr lang="ru-RU" sz="1600" dirty="0" err="1" smtClean="0">
              <a:solidFill>
                <a:srgbClr val="1F2021"/>
              </a:solidFill>
              <a:latin typeface="Times New Roman"/>
              <a:cs typeface="Times New Roman"/>
            </a:rPr>
            <a:t>залежить</a:t>
          </a:r>
          <a:r>
            <a:rPr lang="ru-RU" sz="1600" spc="170" dirty="0" smtClean="0">
              <a:solidFill>
                <a:srgbClr val="1F2021"/>
              </a:solidFill>
              <a:latin typeface="Times New Roman"/>
              <a:cs typeface="Times New Roman"/>
            </a:rPr>
            <a:t> </a:t>
          </a:r>
          <a:r>
            <a:rPr lang="ru-RU" sz="1600" spc="-25" dirty="0" err="1" smtClean="0">
              <a:solidFill>
                <a:srgbClr val="1F2021"/>
              </a:solidFill>
              <a:latin typeface="Times New Roman"/>
              <a:cs typeface="Times New Roman"/>
            </a:rPr>
            <a:t>від</a:t>
          </a:r>
          <a:r>
            <a:rPr lang="ru-RU" sz="1600" spc="-25" dirty="0" smtClean="0">
              <a:solidFill>
                <a:srgbClr val="1F2021"/>
              </a:solidFill>
              <a:latin typeface="Times New Roman"/>
              <a:cs typeface="Times New Roman"/>
            </a:rPr>
            <a:t> </a:t>
          </a:r>
          <a:r>
            <a:rPr lang="ru-RU" sz="1600" dirty="0" err="1" smtClean="0">
              <a:solidFill>
                <a:srgbClr val="1F2021"/>
              </a:solidFill>
              <a:latin typeface="Times New Roman"/>
              <a:cs typeface="Times New Roman"/>
            </a:rPr>
            <a:t>виробітку</a:t>
          </a:r>
          <a:r>
            <a:rPr lang="ru-RU" sz="1600" spc="185"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a:t>
          </a:r>
          <a:r>
            <a:rPr lang="ru-RU" sz="1600" dirty="0" err="1" smtClean="0">
              <a:solidFill>
                <a:srgbClr val="1F2021"/>
              </a:solidFill>
              <a:latin typeface="Times New Roman"/>
              <a:cs typeface="Times New Roman"/>
            </a:rPr>
            <a:t>чим</a:t>
          </a:r>
          <a:r>
            <a:rPr lang="ru-RU" sz="1600" spc="30" dirty="0" smtClean="0">
              <a:solidFill>
                <a:srgbClr val="1F2021"/>
              </a:solidFill>
              <a:latin typeface="Times New Roman"/>
              <a:cs typeface="Times New Roman"/>
            </a:rPr>
            <a:t> </a:t>
          </a:r>
          <a:r>
            <a:rPr lang="ru-RU" sz="1600" spc="-20" dirty="0" err="1" smtClean="0">
              <a:solidFill>
                <a:srgbClr val="1F2021"/>
              </a:solidFill>
              <a:latin typeface="Times New Roman"/>
              <a:cs typeface="Times New Roman"/>
            </a:rPr>
            <a:t>вище</a:t>
          </a:r>
          <a:r>
            <a:rPr lang="ru-RU" sz="1600" spc="-20" dirty="0" smtClean="0">
              <a:solidFill>
                <a:srgbClr val="1F2021"/>
              </a:solidFill>
              <a:latin typeface="Times New Roman"/>
              <a:cs typeface="Times New Roman"/>
            </a:rPr>
            <a:t> </a:t>
          </a:r>
          <a:r>
            <a:rPr lang="ru-RU" sz="1600" dirty="0" err="1" smtClean="0">
              <a:solidFill>
                <a:srgbClr val="1F2021"/>
              </a:solidFill>
              <a:latin typeface="Times New Roman"/>
              <a:cs typeface="Times New Roman"/>
            </a:rPr>
            <a:t>виробіток</a:t>
          </a:r>
          <a:r>
            <a:rPr lang="ru-RU" sz="1600" dirty="0" smtClean="0">
              <a:solidFill>
                <a:srgbClr val="1F2021"/>
              </a:solidFill>
              <a:latin typeface="Times New Roman"/>
              <a:cs typeface="Times New Roman"/>
            </a:rPr>
            <a:t>,</a:t>
          </a:r>
          <a:r>
            <a:rPr lang="ru-RU" sz="1600" spc="165" dirty="0" smtClean="0">
              <a:solidFill>
                <a:srgbClr val="1F2021"/>
              </a:solidFill>
              <a:latin typeface="Times New Roman"/>
              <a:cs typeface="Times New Roman"/>
            </a:rPr>
            <a:t> </a:t>
          </a:r>
          <a:r>
            <a:rPr lang="ru-RU" sz="1600" dirty="0" err="1" smtClean="0">
              <a:solidFill>
                <a:srgbClr val="1F2021"/>
              </a:solidFill>
              <a:latin typeface="Times New Roman"/>
              <a:cs typeface="Times New Roman"/>
            </a:rPr>
            <a:t>тим</a:t>
          </a:r>
          <a:r>
            <a:rPr lang="ru-RU" sz="1600" spc="5" dirty="0" smtClean="0">
              <a:solidFill>
                <a:srgbClr val="1F2021"/>
              </a:solidFill>
              <a:latin typeface="Times New Roman"/>
              <a:cs typeface="Times New Roman"/>
            </a:rPr>
            <a:t> </a:t>
          </a:r>
          <a:r>
            <a:rPr lang="ru-RU" sz="1600" spc="-20" dirty="0" err="1" smtClean="0">
              <a:solidFill>
                <a:srgbClr val="1F2021"/>
              </a:solidFill>
              <a:latin typeface="Times New Roman"/>
              <a:cs typeface="Times New Roman"/>
            </a:rPr>
            <a:t>вища</a:t>
          </a:r>
          <a:r>
            <a:rPr lang="ru-RU" sz="1600" spc="-20"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й</a:t>
          </a:r>
          <a:r>
            <a:rPr lang="ru-RU" sz="1600" spc="-45"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оплата).</a:t>
          </a:r>
          <a:r>
            <a:rPr lang="ru-RU" sz="1600" spc="185" dirty="0" smtClean="0">
              <a:solidFill>
                <a:srgbClr val="1F2021"/>
              </a:solidFill>
              <a:latin typeface="Times New Roman"/>
              <a:cs typeface="Times New Roman"/>
            </a:rPr>
            <a:t> </a:t>
          </a:r>
          <a:r>
            <a:rPr lang="ru-RU" sz="1600" spc="-25" dirty="0" err="1" smtClean="0">
              <a:solidFill>
                <a:srgbClr val="1F2021"/>
              </a:solidFill>
              <a:latin typeface="Times New Roman"/>
              <a:cs typeface="Times New Roman"/>
            </a:rPr>
            <a:t>Ця</a:t>
          </a:r>
          <a:r>
            <a:rPr lang="ru-RU" sz="1600" spc="535"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система</a:t>
          </a:r>
          <a:r>
            <a:rPr lang="ru-RU" sz="1600" spc="55"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оплати</a:t>
          </a:r>
          <a:r>
            <a:rPr lang="ru-RU" sz="1600" spc="80" dirty="0" smtClean="0">
              <a:solidFill>
                <a:srgbClr val="1F2021"/>
              </a:solidFill>
              <a:latin typeface="Times New Roman"/>
              <a:cs typeface="Times New Roman"/>
            </a:rPr>
            <a:t> </a:t>
          </a:r>
          <a:r>
            <a:rPr lang="ru-RU" sz="1600" spc="-20" dirty="0" err="1" smtClean="0">
              <a:solidFill>
                <a:srgbClr val="1F2021"/>
              </a:solidFill>
              <a:latin typeface="Times New Roman"/>
              <a:cs typeface="Times New Roman"/>
            </a:rPr>
            <a:t>праці</a:t>
          </a:r>
          <a:r>
            <a:rPr lang="ru-RU" sz="1600" spc="-20" dirty="0" smtClean="0">
              <a:solidFill>
                <a:srgbClr val="1F2021"/>
              </a:solidFill>
              <a:latin typeface="Times New Roman"/>
              <a:cs typeface="Times New Roman"/>
            </a:rPr>
            <a:t> </a:t>
          </a:r>
          <a:r>
            <a:rPr lang="ru-RU" sz="1600" dirty="0" err="1" smtClean="0">
              <a:solidFill>
                <a:srgbClr val="1F2021"/>
              </a:solidFill>
              <a:latin typeface="Times New Roman"/>
              <a:cs typeface="Times New Roman"/>
            </a:rPr>
            <a:t>застосовується</a:t>
          </a:r>
          <a:r>
            <a:rPr lang="ru-RU" sz="1600" spc="165" dirty="0" smtClean="0">
              <a:solidFill>
                <a:srgbClr val="1F2021"/>
              </a:solidFill>
              <a:latin typeface="Times New Roman"/>
              <a:cs typeface="Times New Roman"/>
            </a:rPr>
            <a:t> </a:t>
          </a:r>
          <a:r>
            <a:rPr lang="ru-RU" sz="1600" spc="-50" dirty="0" smtClean="0">
              <a:solidFill>
                <a:srgbClr val="1F2021"/>
              </a:solidFill>
              <a:latin typeface="Times New Roman"/>
              <a:cs typeface="Times New Roman"/>
            </a:rPr>
            <a:t>в </a:t>
          </a:r>
          <a:r>
            <a:rPr lang="ru-RU" sz="1600" dirty="0" smtClean="0">
              <a:solidFill>
                <a:srgbClr val="1F2021"/>
              </a:solidFill>
              <a:latin typeface="Times New Roman"/>
              <a:cs typeface="Times New Roman"/>
            </a:rPr>
            <a:t>основному</a:t>
          </a:r>
          <a:r>
            <a:rPr lang="ru-RU" sz="1600" spc="185" dirty="0" smtClean="0">
              <a:solidFill>
                <a:srgbClr val="1F2021"/>
              </a:solidFill>
              <a:latin typeface="Times New Roman"/>
              <a:cs typeface="Times New Roman"/>
            </a:rPr>
            <a:t> </a:t>
          </a:r>
          <a:r>
            <a:rPr lang="ru-RU" sz="1600" spc="-50" dirty="0" smtClean="0">
              <a:solidFill>
                <a:srgbClr val="1F2021"/>
              </a:solidFill>
              <a:latin typeface="Times New Roman"/>
              <a:cs typeface="Times New Roman"/>
            </a:rPr>
            <a:t>в </a:t>
          </a:r>
          <a:r>
            <a:rPr lang="ru-RU" sz="1600" dirty="0" err="1" smtClean="0">
              <a:solidFill>
                <a:srgbClr val="1F2021"/>
              </a:solidFill>
              <a:latin typeface="Times New Roman"/>
              <a:cs typeface="Times New Roman"/>
            </a:rPr>
            <a:t>промислових</a:t>
          </a:r>
          <a:r>
            <a:rPr lang="ru-RU" sz="1600" spc="135" dirty="0" smtClean="0">
              <a:solidFill>
                <a:srgbClr val="1F2021"/>
              </a:solidFill>
              <a:latin typeface="Times New Roman"/>
              <a:cs typeface="Times New Roman"/>
            </a:rPr>
            <a:t> </a:t>
          </a:r>
          <a:r>
            <a:rPr lang="ru-RU" sz="1600" spc="-20" dirty="0" smtClean="0">
              <a:solidFill>
                <a:srgbClr val="1F2021"/>
              </a:solidFill>
              <a:latin typeface="Times New Roman"/>
              <a:cs typeface="Times New Roman"/>
            </a:rPr>
            <a:t>цехах </a:t>
          </a:r>
          <a:r>
            <a:rPr lang="ru-RU" sz="1600" dirty="0" err="1" smtClean="0">
              <a:solidFill>
                <a:srgbClr val="1F2021"/>
              </a:solidFill>
              <a:latin typeface="Times New Roman"/>
              <a:cs typeface="Times New Roman"/>
            </a:rPr>
            <a:t>підприємств</a:t>
          </a:r>
          <a:r>
            <a:rPr lang="ru-RU" sz="1600" dirty="0" smtClean="0">
              <a:solidFill>
                <a:srgbClr val="1F2021"/>
              </a:solidFill>
              <a:latin typeface="Times New Roman"/>
              <a:cs typeface="Times New Roman"/>
            </a:rPr>
            <a:t>,</a:t>
          </a:r>
          <a:r>
            <a:rPr lang="ru-RU" sz="1600" spc="145"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а</a:t>
          </a:r>
          <a:r>
            <a:rPr lang="ru-RU" sz="1600" spc="95" dirty="0" smtClean="0">
              <a:solidFill>
                <a:srgbClr val="1F2021"/>
              </a:solidFill>
              <a:latin typeface="Times New Roman"/>
              <a:cs typeface="Times New Roman"/>
            </a:rPr>
            <a:t> </a:t>
          </a:r>
          <a:r>
            <a:rPr lang="ru-RU" sz="1600" spc="-20" dirty="0" err="1" smtClean="0">
              <a:solidFill>
                <a:srgbClr val="1F2021"/>
              </a:solidFill>
              <a:latin typeface="Times New Roman"/>
              <a:cs typeface="Times New Roman"/>
            </a:rPr>
            <a:t>також</a:t>
          </a:r>
          <a:r>
            <a:rPr lang="ru-RU" sz="1600" spc="-20"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у</a:t>
          </a:r>
          <a:r>
            <a:rPr lang="ru-RU" sz="1600" spc="30" dirty="0" smtClean="0">
              <a:solidFill>
                <a:srgbClr val="1F2021"/>
              </a:solidFill>
              <a:latin typeface="Times New Roman"/>
              <a:cs typeface="Times New Roman"/>
            </a:rPr>
            <a:t> </a:t>
          </a:r>
          <a:r>
            <a:rPr lang="ru-RU" sz="1600" spc="-10" dirty="0" err="1" smtClean="0">
              <a:solidFill>
                <a:srgbClr val="1F2021"/>
              </a:solidFill>
              <a:latin typeface="Times New Roman"/>
              <a:cs typeface="Times New Roman"/>
            </a:rPr>
            <a:t>будівництві</a:t>
          </a:r>
          <a:r>
            <a:rPr lang="ru-RU" sz="1600" spc="-10" dirty="0" smtClean="0">
              <a:solidFill>
                <a:srgbClr val="1F2021"/>
              </a:solidFill>
              <a:latin typeface="Times New Roman"/>
              <a:cs typeface="Times New Roman"/>
            </a:rPr>
            <a:t>.</a:t>
          </a:r>
          <a:endParaRPr lang="en-US" sz="1600" dirty="0">
            <a:effectLst>
              <a:outerShdw blurRad="38100" dist="38100" dir="2700000" algn="tl">
                <a:srgbClr val="000000">
                  <a:alpha val="43137"/>
                </a:srgbClr>
              </a:outerShdw>
            </a:effectLst>
          </a:endParaRPr>
        </a:p>
      </dgm:t>
    </dgm:pt>
    <dgm:pt modelId="{4449C6BE-7C96-4A79-8AB4-EE16194AA098}" type="parTrans" cxnId="{0C7401C6-BD7E-4DBA-89F7-F95503B09EC5}">
      <dgm:prSet/>
      <dgm:spPr/>
      <dgm:t>
        <a:bodyPr/>
        <a:lstStyle/>
        <a:p>
          <a:endParaRPr lang="ru-RU"/>
        </a:p>
      </dgm:t>
    </dgm:pt>
    <dgm:pt modelId="{680EEBFB-F093-4D10-9602-53375C41151C}" type="sibTrans" cxnId="{0C7401C6-BD7E-4DBA-89F7-F95503B09EC5}">
      <dgm:prSet/>
      <dgm:spPr/>
      <dgm:t>
        <a:bodyPr/>
        <a:lstStyle/>
        <a:p>
          <a:endParaRPr lang="ru-RU"/>
        </a:p>
      </dgm:t>
    </dgm:pt>
    <dgm:pt modelId="{624F2864-F83C-489F-BB23-CC3B3C48ED0C}">
      <dgm:prSet custT="1"/>
      <dgm:spPr/>
      <dgm:t>
        <a:bodyPr/>
        <a:lstStyle/>
        <a:p>
          <a:pPr algn="just" rtl="0"/>
          <a:r>
            <a:rPr lang="uk-UA" sz="1600" b="1" i="0" dirty="0" smtClean="0">
              <a:effectLst>
                <a:outerShdw blurRad="38100" dist="38100" dir="2700000" algn="tl">
                  <a:srgbClr val="000000">
                    <a:alpha val="43137"/>
                  </a:srgbClr>
                </a:outerShdw>
              </a:effectLst>
            </a:rPr>
            <a:t>непряма відрядна </a:t>
          </a:r>
          <a:r>
            <a:rPr lang="uk-UA" sz="1600" b="0" i="0" dirty="0" smtClean="0">
              <a:effectLst>
                <a:outerShdw blurRad="38100" dist="38100" dir="2700000" algn="tl">
                  <a:srgbClr val="000000">
                    <a:alpha val="43137"/>
                  </a:srgbClr>
                </a:outerShdw>
              </a:effectLst>
            </a:rPr>
            <a:t>– застосовується для допоміжних робітників, розмір зарплати залежить від результатів праці працівників основного виробництва, яке обслуговують допоміжні працівники</a:t>
          </a:r>
          <a:endParaRPr lang="en-US" sz="1600" dirty="0">
            <a:effectLst>
              <a:outerShdw blurRad="38100" dist="38100" dir="2700000" algn="tl">
                <a:srgbClr val="000000">
                  <a:alpha val="43137"/>
                </a:srgbClr>
              </a:outerShdw>
            </a:effectLst>
          </a:endParaRPr>
        </a:p>
      </dgm:t>
    </dgm:pt>
    <dgm:pt modelId="{274248B1-E18D-43E2-A533-5422D5B9644D}" type="parTrans" cxnId="{AC32F04D-0F64-4458-90E3-B3E82F42517A}">
      <dgm:prSet/>
      <dgm:spPr/>
      <dgm:t>
        <a:bodyPr/>
        <a:lstStyle/>
        <a:p>
          <a:endParaRPr lang="ru-RU"/>
        </a:p>
      </dgm:t>
    </dgm:pt>
    <dgm:pt modelId="{5750D07F-A926-439A-BC1B-D1A173540591}" type="sibTrans" cxnId="{AC32F04D-0F64-4458-90E3-B3E82F42517A}">
      <dgm:prSet/>
      <dgm:spPr/>
      <dgm:t>
        <a:bodyPr/>
        <a:lstStyle/>
        <a:p>
          <a:endParaRPr lang="ru-RU"/>
        </a:p>
      </dgm:t>
    </dgm:pt>
    <dgm:pt modelId="{856B1458-415E-41BF-B389-1FF4F6DE4A89}">
      <dgm:prSet custT="1"/>
      <dgm:spPr/>
      <dgm:t>
        <a:bodyPr/>
        <a:lstStyle/>
        <a:p>
          <a:pPr algn="just" rtl="0"/>
          <a:r>
            <a:rPr lang="uk-UA" sz="1600" b="1" i="0" dirty="0" smtClean="0">
              <a:effectLst/>
            </a:rPr>
            <a:t>відрядно-прогресивна</a:t>
          </a:r>
          <a:r>
            <a:rPr lang="uk-UA" sz="1600" b="0" i="0" dirty="0" smtClean="0">
              <a:effectLst>
                <a:outerShdw blurRad="38100" dist="38100" dir="2700000" algn="tl">
                  <a:srgbClr val="000000">
                    <a:alpha val="43137"/>
                  </a:srgbClr>
                </a:outerShdw>
              </a:effectLst>
            </a:rPr>
            <a:t> – оплата за продукцію в межах норми проводиться за незмінними розцінками, а за продукцію понад норму – за прогресивно зростаючими розцінками. </a:t>
          </a:r>
          <a:r>
            <a:rPr lang="ru-RU" sz="1600" dirty="0" err="1" smtClean="0">
              <a:solidFill>
                <a:srgbClr val="1F2021"/>
              </a:solidFill>
              <a:latin typeface="Times New Roman"/>
              <a:cs typeface="Times New Roman"/>
            </a:rPr>
            <a:t>Ця</a:t>
          </a:r>
          <a:r>
            <a:rPr lang="ru-RU" sz="1600" spc="35"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система</a:t>
          </a:r>
          <a:r>
            <a:rPr lang="ru-RU" sz="1600" spc="140"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оплати</a:t>
          </a:r>
          <a:r>
            <a:rPr lang="ru-RU" sz="1600" spc="90" dirty="0" smtClean="0">
              <a:solidFill>
                <a:srgbClr val="1F2021"/>
              </a:solidFill>
              <a:latin typeface="Times New Roman"/>
              <a:cs typeface="Times New Roman"/>
            </a:rPr>
            <a:t> </a:t>
          </a:r>
          <a:r>
            <a:rPr lang="ru-RU" sz="1600" spc="-10" dirty="0" err="1" smtClean="0">
              <a:solidFill>
                <a:srgbClr val="1F2021"/>
              </a:solidFill>
              <a:latin typeface="Times New Roman"/>
              <a:cs typeface="Times New Roman"/>
            </a:rPr>
            <a:t>праці</a:t>
          </a:r>
          <a:r>
            <a:rPr lang="ru-RU" sz="1600" spc="-10" dirty="0" smtClean="0">
              <a:solidFill>
                <a:srgbClr val="1F2021"/>
              </a:solidFill>
              <a:latin typeface="Times New Roman"/>
              <a:cs typeface="Times New Roman"/>
            </a:rPr>
            <a:t> </a:t>
          </a:r>
          <a:r>
            <a:rPr lang="ru-RU" sz="1600" dirty="0" err="1" smtClean="0">
              <a:solidFill>
                <a:srgbClr val="1F2021"/>
              </a:solidFill>
              <a:latin typeface="Times New Roman"/>
              <a:cs typeface="Times New Roman"/>
            </a:rPr>
            <a:t>використовується</a:t>
          </a:r>
          <a:r>
            <a:rPr lang="ru-RU" sz="1600" spc="229" dirty="0" smtClean="0">
              <a:solidFill>
                <a:srgbClr val="1F2021"/>
              </a:solidFill>
              <a:latin typeface="Times New Roman"/>
              <a:cs typeface="Times New Roman"/>
            </a:rPr>
            <a:t> </a:t>
          </a:r>
          <a:r>
            <a:rPr lang="ru-RU" sz="1600" dirty="0" smtClean="0">
              <a:solidFill>
                <a:srgbClr val="1F2021"/>
              </a:solidFill>
              <a:latin typeface="Times New Roman"/>
              <a:cs typeface="Times New Roman"/>
            </a:rPr>
            <a:t>в</a:t>
          </a:r>
          <a:r>
            <a:rPr lang="ru-RU" sz="1600" spc="-110" dirty="0" smtClean="0">
              <a:solidFill>
                <a:srgbClr val="1F2021"/>
              </a:solidFill>
              <a:latin typeface="Times New Roman"/>
              <a:cs typeface="Times New Roman"/>
            </a:rPr>
            <a:t> </a:t>
          </a:r>
          <a:r>
            <a:rPr lang="ru-RU" sz="1600" spc="-10" dirty="0" err="1" smtClean="0">
              <a:solidFill>
                <a:srgbClr val="1F2021"/>
              </a:solidFill>
              <a:latin typeface="Times New Roman"/>
              <a:cs typeface="Times New Roman"/>
            </a:rPr>
            <a:t>ремонтних</a:t>
          </a:r>
          <a:r>
            <a:rPr lang="ru-RU" sz="1600" spc="-10" dirty="0" smtClean="0">
              <a:solidFill>
                <a:srgbClr val="1F2021"/>
              </a:solidFill>
              <a:latin typeface="Times New Roman"/>
              <a:cs typeface="Times New Roman"/>
            </a:rPr>
            <a:t> </a:t>
          </a:r>
          <a:r>
            <a:rPr lang="ru-RU" sz="1600" dirty="0" err="1" smtClean="0">
              <a:solidFill>
                <a:srgbClr val="1F2021"/>
              </a:solidFill>
              <a:latin typeface="Times New Roman"/>
              <a:cs typeface="Times New Roman"/>
            </a:rPr>
            <a:t>майстернях</a:t>
          </a:r>
          <a:r>
            <a:rPr lang="ru-RU" sz="1600" dirty="0" smtClean="0">
              <a:solidFill>
                <a:srgbClr val="1F2021"/>
              </a:solidFill>
              <a:latin typeface="Times New Roman"/>
              <a:cs typeface="Times New Roman"/>
            </a:rPr>
            <a:t>,</a:t>
          </a:r>
          <a:r>
            <a:rPr lang="ru-RU" sz="1600" spc="114" dirty="0" smtClean="0">
              <a:solidFill>
                <a:srgbClr val="1F2021"/>
              </a:solidFill>
              <a:latin typeface="Times New Roman"/>
              <a:cs typeface="Times New Roman"/>
            </a:rPr>
            <a:t> </a:t>
          </a:r>
          <a:r>
            <a:rPr lang="ru-RU" sz="1600" spc="-25" dirty="0" smtClean="0">
              <a:solidFill>
                <a:srgbClr val="1F2021"/>
              </a:solidFill>
              <a:latin typeface="Times New Roman"/>
              <a:cs typeface="Times New Roman"/>
            </a:rPr>
            <a:t>автопарку,</a:t>
          </a:r>
          <a:r>
            <a:rPr lang="ru-RU" sz="1600" spc="180" dirty="0" smtClean="0">
              <a:solidFill>
                <a:srgbClr val="1F2021"/>
              </a:solidFill>
              <a:latin typeface="Times New Roman"/>
              <a:cs typeface="Times New Roman"/>
            </a:rPr>
            <a:t> </a:t>
          </a:r>
          <a:r>
            <a:rPr lang="ru-RU" sz="1600" spc="-50" dirty="0" smtClean="0">
              <a:solidFill>
                <a:srgbClr val="1F2021"/>
              </a:solidFill>
              <a:latin typeface="Times New Roman"/>
              <a:cs typeface="Times New Roman"/>
            </a:rPr>
            <a:t>в </a:t>
          </a:r>
          <a:r>
            <a:rPr lang="ru-RU" sz="1600" dirty="0" err="1" smtClean="0">
              <a:solidFill>
                <a:srgbClr val="1F2021"/>
              </a:solidFill>
              <a:latin typeface="Times New Roman"/>
              <a:cs typeface="Times New Roman"/>
            </a:rPr>
            <a:t>рослинництві</a:t>
          </a:r>
          <a:r>
            <a:rPr lang="ru-RU" sz="1600" dirty="0" smtClean="0">
              <a:solidFill>
                <a:srgbClr val="1F2021"/>
              </a:solidFill>
              <a:latin typeface="Times New Roman"/>
              <a:cs typeface="Times New Roman"/>
            </a:rPr>
            <a:t> та </a:t>
          </a:r>
          <a:r>
            <a:rPr lang="ru-RU" sz="1600" dirty="0" err="1" smtClean="0">
              <a:solidFill>
                <a:srgbClr val="1F2021"/>
              </a:solidFill>
              <a:latin typeface="Times New Roman"/>
              <a:cs typeface="Times New Roman"/>
            </a:rPr>
            <a:t>тваринництві</a:t>
          </a:r>
          <a:r>
            <a:rPr lang="ru-RU" sz="1600" dirty="0" smtClean="0">
              <a:solidFill>
                <a:srgbClr val="1F2021"/>
              </a:solidFill>
              <a:latin typeface="Times New Roman"/>
              <a:cs typeface="Times New Roman"/>
            </a:rPr>
            <a:t>.</a:t>
          </a:r>
          <a:endParaRPr lang="en-US" sz="1600" dirty="0">
            <a:effectLst>
              <a:outerShdw blurRad="38100" dist="38100" dir="2700000" algn="tl">
                <a:srgbClr val="000000">
                  <a:alpha val="43137"/>
                </a:srgbClr>
              </a:outerShdw>
            </a:effectLst>
          </a:endParaRPr>
        </a:p>
      </dgm:t>
    </dgm:pt>
    <dgm:pt modelId="{0A1645FB-225A-42FB-BF00-1EBE3A0AA241}" type="parTrans" cxnId="{027815C3-5082-4C18-81F4-8F5B46CF26A6}">
      <dgm:prSet/>
      <dgm:spPr/>
      <dgm:t>
        <a:bodyPr/>
        <a:lstStyle/>
        <a:p>
          <a:endParaRPr lang="ru-RU"/>
        </a:p>
      </dgm:t>
    </dgm:pt>
    <dgm:pt modelId="{614E479C-EC1D-4013-A83A-AF3035450DE1}" type="sibTrans" cxnId="{027815C3-5082-4C18-81F4-8F5B46CF26A6}">
      <dgm:prSet/>
      <dgm:spPr/>
      <dgm:t>
        <a:bodyPr/>
        <a:lstStyle/>
        <a:p>
          <a:endParaRPr lang="ru-RU"/>
        </a:p>
      </dgm:t>
    </dgm:pt>
    <dgm:pt modelId="{453E3FFE-A5EF-4DC1-9F53-B7A03662F6D0}" type="pres">
      <dgm:prSet presAssocID="{0F98B508-4641-4D28-8A2E-BEE8B64F7618}" presName="Name0" presStyleCnt="0">
        <dgm:presLayoutVars>
          <dgm:chMax/>
          <dgm:chPref/>
          <dgm:dir/>
        </dgm:presLayoutVars>
      </dgm:prSet>
      <dgm:spPr/>
      <dgm:t>
        <a:bodyPr/>
        <a:lstStyle/>
        <a:p>
          <a:endParaRPr lang="ru-RU"/>
        </a:p>
      </dgm:t>
    </dgm:pt>
    <dgm:pt modelId="{ED695C0E-3DD8-4828-9BC7-56552E29ADED}" type="pres">
      <dgm:prSet presAssocID="{D242A7AC-F088-4B69-9497-B790996BE4AF}" presName="parenttextcomposite" presStyleCnt="0"/>
      <dgm:spPr/>
    </dgm:pt>
    <dgm:pt modelId="{48748AEF-A24F-4A04-9D41-C6FEF2D5932F}" type="pres">
      <dgm:prSet presAssocID="{D242A7AC-F088-4B69-9497-B790996BE4AF}" presName="parenttext" presStyleLbl="revTx" presStyleIdx="0" presStyleCnt="2" custLinFactNeighborX="883" custLinFactNeighborY="-26919">
        <dgm:presLayoutVars>
          <dgm:chMax/>
          <dgm:chPref val="2"/>
          <dgm:bulletEnabled val="1"/>
        </dgm:presLayoutVars>
      </dgm:prSet>
      <dgm:spPr/>
      <dgm:t>
        <a:bodyPr/>
        <a:lstStyle/>
        <a:p>
          <a:endParaRPr lang="ru-RU"/>
        </a:p>
      </dgm:t>
    </dgm:pt>
    <dgm:pt modelId="{59C54F9F-1F25-4607-ACEC-5F4A42883036}" type="pres">
      <dgm:prSet presAssocID="{D242A7AC-F088-4B69-9497-B790996BE4AF}" presName="parallelogramComposite" presStyleCnt="0"/>
      <dgm:spPr/>
    </dgm:pt>
    <dgm:pt modelId="{9B4155BC-E3E5-4E90-92E8-AC68C7830EFB}" type="pres">
      <dgm:prSet presAssocID="{D242A7AC-F088-4B69-9497-B790996BE4AF}" presName="parallelogram1" presStyleLbl="alignNode1" presStyleIdx="0" presStyleCnt="14"/>
      <dgm:spPr/>
    </dgm:pt>
    <dgm:pt modelId="{FBB252C4-35A5-468F-BCF3-44353CFDCF90}" type="pres">
      <dgm:prSet presAssocID="{D242A7AC-F088-4B69-9497-B790996BE4AF}" presName="parallelogram2" presStyleLbl="alignNode1" presStyleIdx="1" presStyleCnt="14"/>
      <dgm:spPr/>
    </dgm:pt>
    <dgm:pt modelId="{31BEC6C5-C4FC-4803-ABFF-A70E7ABDA7CE}" type="pres">
      <dgm:prSet presAssocID="{D242A7AC-F088-4B69-9497-B790996BE4AF}" presName="parallelogram3" presStyleLbl="alignNode1" presStyleIdx="2" presStyleCnt="14"/>
      <dgm:spPr/>
    </dgm:pt>
    <dgm:pt modelId="{F0E389F9-06EA-473F-8A91-3E6491C7B87E}" type="pres">
      <dgm:prSet presAssocID="{D242A7AC-F088-4B69-9497-B790996BE4AF}" presName="parallelogram4" presStyleLbl="alignNode1" presStyleIdx="3" presStyleCnt="14"/>
      <dgm:spPr/>
    </dgm:pt>
    <dgm:pt modelId="{44833DDB-8D76-4F20-A2BF-D30CABCECFD3}" type="pres">
      <dgm:prSet presAssocID="{D242A7AC-F088-4B69-9497-B790996BE4AF}" presName="parallelogram5" presStyleLbl="alignNode1" presStyleIdx="4" presStyleCnt="14"/>
      <dgm:spPr/>
    </dgm:pt>
    <dgm:pt modelId="{1B27C61B-44DA-4CE6-9D0E-A32A95528105}" type="pres">
      <dgm:prSet presAssocID="{D242A7AC-F088-4B69-9497-B790996BE4AF}" presName="parallelogram6" presStyleLbl="alignNode1" presStyleIdx="5" presStyleCnt="14"/>
      <dgm:spPr/>
    </dgm:pt>
    <dgm:pt modelId="{E8950A72-78F5-4ABA-96F6-99D060C47A1C}" type="pres">
      <dgm:prSet presAssocID="{D242A7AC-F088-4B69-9497-B790996BE4AF}" presName="parallelogram7" presStyleLbl="alignNode1" presStyleIdx="6" presStyleCnt="14"/>
      <dgm:spPr/>
    </dgm:pt>
    <dgm:pt modelId="{4566B8C9-3742-407C-ADFA-0C5E1650F112}" type="pres">
      <dgm:prSet presAssocID="{B34311E1-D3B0-4F70-A82C-6BB25A318EA9}" presName="sibTrans" presStyleCnt="0"/>
      <dgm:spPr/>
    </dgm:pt>
    <dgm:pt modelId="{9A719E7F-8EA3-4486-92C9-7E33CDD6923A}" type="pres">
      <dgm:prSet presAssocID="{7065DBA2-4C3B-4DED-943E-971E341508EE}" presName="parenttextcomposite" presStyleCnt="0"/>
      <dgm:spPr/>
    </dgm:pt>
    <dgm:pt modelId="{5F714545-0A22-4846-B626-12BCA96E8AEB}" type="pres">
      <dgm:prSet presAssocID="{7065DBA2-4C3B-4DED-943E-971E341508EE}" presName="parenttext" presStyleLbl="revTx" presStyleIdx="1" presStyleCnt="2">
        <dgm:presLayoutVars>
          <dgm:chMax/>
          <dgm:chPref val="2"/>
          <dgm:bulletEnabled val="1"/>
        </dgm:presLayoutVars>
      </dgm:prSet>
      <dgm:spPr/>
      <dgm:t>
        <a:bodyPr/>
        <a:lstStyle/>
        <a:p>
          <a:endParaRPr lang="ru-RU"/>
        </a:p>
      </dgm:t>
    </dgm:pt>
    <dgm:pt modelId="{BC5DADA6-787D-4D31-93A9-B20FAB80E8BE}" type="pres">
      <dgm:prSet presAssocID="{7065DBA2-4C3B-4DED-943E-971E341508EE}" presName="composite" presStyleCnt="0"/>
      <dgm:spPr/>
    </dgm:pt>
    <dgm:pt modelId="{AD3E7B76-376F-4B0C-B5CB-55E7E7277D78}" type="pres">
      <dgm:prSet presAssocID="{7065DBA2-4C3B-4DED-943E-971E341508EE}" presName="chevron1" presStyleLbl="alignNode1" presStyleIdx="7" presStyleCnt="14"/>
      <dgm:spPr/>
    </dgm:pt>
    <dgm:pt modelId="{C75A6849-4C2F-4D2B-B245-3A56F7F3D7BC}" type="pres">
      <dgm:prSet presAssocID="{7065DBA2-4C3B-4DED-943E-971E341508EE}" presName="chevron2" presStyleLbl="alignNode1" presStyleIdx="8" presStyleCnt="14"/>
      <dgm:spPr/>
    </dgm:pt>
    <dgm:pt modelId="{E3BD501F-6D1D-42A9-A4D5-4B65414536BD}" type="pres">
      <dgm:prSet presAssocID="{7065DBA2-4C3B-4DED-943E-971E341508EE}" presName="chevron3" presStyleLbl="alignNode1" presStyleIdx="9" presStyleCnt="14"/>
      <dgm:spPr/>
    </dgm:pt>
    <dgm:pt modelId="{F3444F66-3628-460D-81CF-9BD9C519876B}" type="pres">
      <dgm:prSet presAssocID="{7065DBA2-4C3B-4DED-943E-971E341508EE}" presName="chevron4" presStyleLbl="alignNode1" presStyleIdx="10" presStyleCnt="14"/>
      <dgm:spPr/>
    </dgm:pt>
    <dgm:pt modelId="{E4FD373F-3635-47EF-945E-FDA20AE7BD42}" type="pres">
      <dgm:prSet presAssocID="{7065DBA2-4C3B-4DED-943E-971E341508EE}" presName="chevron5" presStyleLbl="alignNode1" presStyleIdx="11" presStyleCnt="14"/>
      <dgm:spPr/>
    </dgm:pt>
    <dgm:pt modelId="{7046AA65-A949-4142-AAA3-62365B20138D}" type="pres">
      <dgm:prSet presAssocID="{7065DBA2-4C3B-4DED-943E-971E341508EE}" presName="chevron6" presStyleLbl="alignNode1" presStyleIdx="12" presStyleCnt="14"/>
      <dgm:spPr/>
    </dgm:pt>
    <dgm:pt modelId="{7FF285E9-15A6-4301-8A6B-535CA2FE8150}" type="pres">
      <dgm:prSet presAssocID="{7065DBA2-4C3B-4DED-943E-971E341508EE}" presName="chevron7" presStyleLbl="alignNode1" presStyleIdx="13" presStyleCnt="14" custScaleX="39015"/>
      <dgm:spPr/>
    </dgm:pt>
    <dgm:pt modelId="{FCF0F165-950A-4639-A9CA-6DD12A65D57F}" type="pres">
      <dgm:prSet presAssocID="{7065DBA2-4C3B-4DED-943E-971E341508EE}" presName="childtext" presStyleLbl="solidFgAcc1" presStyleIdx="0" presStyleCnt="1" custScaleY="166322">
        <dgm:presLayoutVars>
          <dgm:chMax/>
          <dgm:chPref val="0"/>
          <dgm:bulletEnabled val="1"/>
        </dgm:presLayoutVars>
      </dgm:prSet>
      <dgm:spPr/>
      <dgm:t>
        <a:bodyPr/>
        <a:lstStyle/>
        <a:p>
          <a:endParaRPr lang="ru-RU"/>
        </a:p>
      </dgm:t>
    </dgm:pt>
  </dgm:ptLst>
  <dgm:cxnLst>
    <dgm:cxn modelId="{C8E4FF54-5C41-4E56-BD24-90E0FFB84719}" type="presOf" srcId="{D242A7AC-F088-4B69-9497-B790996BE4AF}" destId="{48748AEF-A24F-4A04-9D41-C6FEF2D5932F}" srcOrd="0" destOrd="0" presId="urn:microsoft.com/office/officeart/2008/layout/VerticalAccentList"/>
    <dgm:cxn modelId="{78D54854-02EF-42A1-AF8B-867B99FC5FBF}" srcId="{0F98B508-4641-4D28-8A2E-BEE8B64F7618}" destId="{D242A7AC-F088-4B69-9497-B790996BE4AF}" srcOrd="0" destOrd="0" parTransId="{FAD333D1-CCF8-41AF-8069-D6C1E93DDD90}" sibTransId="{B34311E1-D3B0-4F70-A82C-6BB25A318EA9}"/>
    <dgm:cxn modelId="{CD8F15A8-7138-4350-BF08-00DC143CCA21}" type="presOf" srcId="{5C422D7B-7578-4F4E-82BC-2DC538ACCA76}" destId="{FCF0F165-950A-4639-A9CA-6DD12A65D57F}" srcOrd="0" destOrd="0" presId="urn:microsoft.com/office/officeart/2008/layout/VerticalAccentList"/>
    <dgm:cxn modelId="{0C7401C6-BD7E-4DBA-89F7-F95503B09EC5}" srcId="{7065DBA2-4C3B-4DED-943E-971E341508EE}" destId="{5C422D7B-7578-4F4E-82BC-2DC538ACCA76}" srcOrd="0" destOrd="0" parTransId="{4449C6BE-7C96-4A79-8AB4-EE16194AA098}" sibTransId="{680EEBFB-F093-4D10-9602-53375C41151C}"/>
    <dgm:cxn modelId="{AC32F04D-0F64-4458-90E3-B3E82F42517A}" srcId="{7065DBA2-4C3B-4DED-943E-971E341508EE}" destId="{624F2864-F83C-489F-BB23-CC3B3C48ED0C}" srcOrd="1" destOrd="0" parTransId="{274248B1-E18D-43E2-A533-5422D5B9644D}" sibTransId="{5750D07F-A926-439A-BC1B-D1A173540591}"/>
    <dgm:cxn modelId="{027815C3-5082-4C18-81F4-8F5B46CF26A6}" srcId="{7065DBA2-4C3B-4DED-943E-971E341508EE}" destId="{856B1458-415E-41BF-B389-1FF4F6DE4A89}" srcOrd="2" destOrd="0" parTransId="{0A1645FB-225A-42FB-BF00-1EBE3A0AA241}" sibTransId="{614E479C-EC1D-4013-A83A-AF3035450DE1}"/>
    <dgm:cxn modelId="{B16727F3-A699-4833-9FDB-C66752F3C7C3}" type="presOf" srcId="{624F2864-F83C-489F-BB23-CC3B3C48ED0C}" destId="{FCF0F165-950A-4639-A9CA-6DD12A65D57F}" srcOrd="0" destOrd="1" presId="urn:microsoft.com/office/officeart/2008/layout/VerticalAccentList"/>
    <dgm:cxn modelId="{2A1A3C53-BCDB-4501-8768-0E40C59295D1}" type="presOf" srcId="{0F98B508-4641-4D28-8A2E-BEE8B64F7618}" destId="{453E3FFE-A5EF-4DC1-9F53-B7A03662F6D0}" srcOrd="0" destOrd="0" presId="urn:microsoft.com/office/officeart/2008/layout/VerticalAccentList"/>
    <dgm:cxn modelId="{98F5E077-9ED6-4C1B-BCB1-122542F9A1CF}" type="presOf" srcId="{856B1458-415E-41BF-B389-1FF4F6DE4A89}" destId="{FCF0F165-950A-4639-A9CA-6DD12A65D57F}" srcOrd="0" destOrd="2" presId="urn:microsoft.com/office/officeart/2008/layout/VerticalAccentList"/>
    <dgm:cxn modelId="{7F020FAE-A57A-487B-B008-A1D003EAFAB3}" srcId="{0F98B508-4641-4D28-8A2E-BEE8B64F7618}" destId="{7065DBA2-4C3B-4DED-943E-971E341508EE}" srcOrd="1" destOrd="0" parTransId="{9D38FA08-0F18-4E95-A477-E5E146A08559}" sibTransId="{01AF930C-CC05-4FE9-ADF6-825DE7D75B65}"/>
    <dgm:cxn modelId="{51DB559B-A760-45A1-BFEA-825F268D784D}" type="presOf" srcId="{7065DBA2-4C3B-4DED-943E-971E341508EE}" destId="{5F714545-0A22-4846-B626-12BCA96E8AEB}" srcOrd="0" destOrd="0" presId="urn:microsoft.com/office/officeart/2008/layout/VerticalAccentList"/>
    <dgm:cxn modelId="{20C8AF17-322E-4BDF-9E3A-C97AE95812E1}" type="presParOf" srcId="{453E3FFE-A5EF-4DC1-9F53-B7A03662F6D0}" destId="{ED695C0E-3DD8-4828-9BC7-56552E29ADED}" srcOrd="0" destOrd="0" presId="urn:microsoft.com/office/officeart/2008/layout/VerticalAccentList"/>
    <dgm:cxn modelId="{7B181DCE-C3FC-4901-B729-E15F33691245}" type="presParOf" srcId="{ED695C0E-3DD8-4828-9BC7-56552E29ADED}" destId="{48748AEF-A24F-4A04-9D41-C6FEF2D5932F}" srcOrd="0" destOrd="0" presId="urn:microsoft.com/office/officeart/2008/layout/VerticalAccentList"/>
    <dgm:cxn modelId="{35CDB55F-F330-441B-AAFA-6DDBC155FE21}" type="presParOf" srcId="{453E3FFE-A5EF-4DC1-9F53-B7A03662F6D0}" destId="{59C54F9F-1F25-4607-ACEC-5F4A42883036}" srcOrd="1" destOrd="0" presId="urn:microsoft.com/office/officeart/2008/layout/VerticalAccentList"/>
    <dgm:cxn modelId="{8DA8148D-C18B-44ED-8E09-DCDF6ADC2487}" type="presParOf" srcId="{59C54F9F-1F25-4607-ACEC-5F4A42883036}" destId="{9B4155BC-E3E5-4E90-92E8-AC68C7830EFB}" srcOrd="0" destOrd="0" presId="urn:microsoft.com/office/officeart/2008/layout/VerticalAccentList"/>
    <dgm:cxn modelId="{75188C19-E2D7-42EB-B2D5-EB7E73E5D124}" type="presParOf" srcId="{59C54F9F-1F25-4607-ACEC-5F4A42883036}" destId="{FBB252C4-35A5-468F-BCF3-44353CFDCF90}" srcOrd="1" destOrd="0" presId="urn:microsoft.com/office/officeart/2008/layout/VerticalAccentList"/>
    <dgm:cxn modelId="{E1A08BDC-537C-44D9-9C8E-0194F7C760E4}" type="presParOf" srcId="{59C54F9F-1F25-4607-ACEC-5F4A42883036}" destId="{31BEC6C5-C4FC-4803-ABFF-A70E7ABDA7CE}" srcOrd="2" destOrd="0" presId="urn:microsoft.com/office/officeart/2008/layout/VerticalAccentList"/>
    <dgm:cxn modelId="{7A29C6D7-EF1B-454F-B602-4239D2B40CBD}" type="presParOf" srcId="{59C54F9F-1F25-4607-ACEC-5F4A42883036}" destId="{F0E389F9-06EA-473F-8A91-3E6491C7B87E}" srcOrd="3" destOrd="0" presId="urn:microsoft.com/office/officeart/2008/layout/VerticalAccentList"/>
    <dgm:cxn modelId="{3C84CC67-67F3-4E0A-82A4-01071A68B21B}" type="presParOf" srcId="{59C54F9F-1F25-4607-ACEC-5F4A42883036}" destId="{44833DDB-8D76-4F20-A2BF-D30CABCECFD3}" srcOrd="4" destOrd="0" presId="urn:microsoft.com/office/officeart/2008/layout/VerticalAccentList"/>
    <dgm:cxn modelId="{AD5325BA-40C6-40C6-BEBF-BFB76FBBC654}" type="presParOf" srcId="{59C54F9F-1F25-4607-ACEC-5F4A42883036}" destId="{1B27C61B-44DA-4CE6-9D0E-A32A95528105}" srcOrd="5" destOrd="0" presId="urn:microsoft.com/office/officeart/2008/layout/VerticalAccentList"/>
    <dgm:cxn modelId="{3AFD3396-21D1-4B62-A503-2CF4D901DD44}" type="presParOf" srcId="{59C54F9F-1F25-4607-ACEC-5F4A42883036}" destId="{E8950A72-78F5-4ABA-96F6-99D060C47A1C}" srcOrd="6" destOrd="0" presId="urn:microsoft.com/office/officeart/2008/layout/VerticalAccentList"/>
    <dgm:cxn modelId="{92A26547-4B1B-499A-87E5-CC2992E03986}" type="presParOf" srcId="{453E3FFE-A5EF-4DC1-9F53-B7A03662F6D0}" destId="{4566B8C9-3742-407C-ADFA-0C5E1650F112}" srcOrd="2" destOrd="0" presId="urn:microsoft.com/office/officeart/2008/layout/VerticalAccentList"/>
    <dgm:cxn modelId="{0A757C9F-91CB-4A94-A53F-7F1FFB211246}" type="presParOf" srcId="{453E3FFE-A5EF-4DC1-9F53-B7A03662F6D0}" destId="{9A719E7F-8EA3-4486-92C9-7E33CDD6923A}" srcOrd="3" destOrd="0" presId="urn:microsoft.com/office/officeart/2008/layout/VerticalAccentList"/>
    <dgm:cxn modelId="{5699B640-82B1-46F1-8B97-B79FE6C796A0}" type="presParOf" srcId="{9A719E7F-8EA3-4486-92C9-7E33CDD6923A}" destId="{5F714545-0A22-4846-B626-12BCA96E8AEB}" srcOrd="0" destOrd="0" presId="urn:microsoft.com/office/officeart/2008/layout/VerticalAccentList"/>
    <dgm:cxn modelId="{0C13E4AE-5BF5-42D2-9E35-F4C9A89AAB60}" type="presParOf" srcId="{453E3FFE-A5EF-4DC1-9F53-B7A03662F6D0}" destId="{BC5DADA6-787D-4D31-93A9-B20FAB80E8BE}" srcOrd="4" destOrd="0" presId="urn:microsoft.com/office/officeart/2008/layout/VerticalAccentList"/>
    <dgm:cxn modelId="{36F5C031-33F8-4741-A1C5-3B200E058A45}" type="presParOf" srcId="{BC5DADA6-787D-4D31-93A9-B20FAB80E8BE}" destId="{AD3E7B76-376F-4B0C-B5CB-55E7E7277D78}" srcOrd="0" destOrd="0" presId="urn:microsoft.com/office/officeart/2008/layout/VerticalAccentList"/>
    <dgm:cxn modelId="{44AC0D8F-A256-402C-AE1F-D8F2DA5042C3}" type="presParOf" srcId="{BC5DADA6-787D-4D31-93A9-B20FAB80E8BE}" destId="{C75A6849-4C2F-4D2B-B245-3A56F7F3D7BC}" srcOrd="1" destOrd="0" presId="urn:microsoft.com/office/officeart/2008/layout/VerticalAccentList"/>
    <dgm:cxn modelId="{2BD3F1E1-422E-4A9A-8EF5-1E9D8719C4CE}" type="presParOf" srcId="{BC5DADA6-787D-4D31-93A9-B20FAB80E8BE}" destId="{E3BD501F-6D1D-42A9-A4D5-4B65414536BD}" srcOrd="2" destOrd="0" presId="urn:microsoft.com/office/officeart/2008/layout/VerticalAccentList"/>
    <dgm:cxn modelId="{50D9F796-799E-4EF1-8302-056B14BF2B89}" type="presParOf" srcId="{BC5DADA6-787D-4D31-93A9-B20FAB80E8BE}" destId="{F3444F66-3628-460D-81CF-9BD9C519876B}" srcOrd="3" destOrd="0" presId="urn:microsoft.com/office/officeart/2008/layout/VerticalAccentList"/>
    <dgm:cxn modelId="{05865594-858D-41A6-8A43-319D0274C0A1}" type="presParOf" srcId="{BC5DADA6-787D-4D31-93A9-B20FAB80E8BE}" destId="{E4FD373F-3635-47EF-945E-FDA20AE7BD42}" srcOrd="4" destOrd="0" presId="urn:microsoft.com/office/officeart/2008/layout/VerticalAccentList"/>
    <dgm:cxn modelId="{E6A2F0DC-79C1-4476-85F2-721EB33D0E8E}" type="presParOf" srcId="{BC5DADA6-787D-4D31-93A9-B20FAB80E8BE}" destId="{7046AA65-A949-4142-AAA3-62365B20138D}" srcOrd="5" destOrd="0" presId="urn:microsoft.com/office/officeart/2008/layout/VerticalAccentList"/>
    <dgm:cxn modelId="{DD6005FA-21BD-440A-9516-A139DAB72AD1}" type="presParOf" srcId="{BC5DADA6-787D-4D31-93A9-B20FAB80E8BE}" destId="{7FF285E9-15A6-4301-8A6B-535CA2FE8150}" srcOrd="6" destOrd="0" presId="urn:microsoft.com/office/officeart/2008/layout/VerticalAccentList"/>
    <dgm:cxn modelId="{B72B59DC-B416-44FB-87B0-231264B299D3}" type="presParOf" srcId="{BC5DADA6-787D-4D31-93A9-B20FAB80E8BE}" destId="{FCF0F165-950A-4639-A9CA-6DD12A65D57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DF3582-0F55-4CE6-B12F-58CD0AA71D54}" type="doc">
      <dgm:prSet loTypeId="urn:microsoft.com/office/officeart/2005/8/layout/lProcess3" loCatId="process" qsTypeId="urn:microsoft.com/office/officeart/2005/8/quickstyle/simple1" qsCatId="simple" csTypeId="urn:microsoft.com/office/officeart/2005/8/colors/accent1_4" csCatId="accent1" phldr="1"/>
      <dgm:spPr/>
      <dgm:t>
        <a:bodyPr/>
        <a:lstStyle/>
        <a:p>
          <a:endParaRPr lang="ru-RU"/>
        </a:p>
      </dgm:t>
    </dgm:pt>
    <dgm:pt modelId="{28B5E813-A225-4C65-A33F-3A73BC3E8E53}">
      <dgm:prSet custT="1"/>
      <dgm:spPr/>
      <dgm:t>
        <a:bodyPr/>
        <a:lstStyle/>
        <a:p>
          <a:pPr rtl="0"/>
          <a:r>
            <a:rPr lang="uk-UA" sz="2400" b="0" i="0" dirty="0" smtClean="0">
              <a:effectLst>
                <a:outerShdw blurRad="38100" dist="38100" dir="2700000" algn="tl">
                  <a:srgbClr val="000000">
                    <a:alpha val="43137"/>
                  </a:srgbClr>
                </a:outerShdw>
              </a:effectLst>
            </a:rPr>
            <a:t>Відрядна система може бути також: індивідуальною (застосовується на виробничій дільниці, де забезпечений чіткий облік праці окремих працівників) або колективною (встановлюється за загальними результатами праці бригади, при цьому розподіл заробітку провадиться із застосуванням КТУ). </a:t>
          </a:r>
          <a:endParaRPr lang="en-US" sz="2400" dirty="0">
            <a:effectLst>
              <a:outerShdw blurRad="38100" dist="38100" dir="2700000" algn="tl">
                <a:srgbClr val="000000">
                  <a:alpha val="43137"/>
                </a:srgbClr>
              </a:outerShdw>
            </a:effectLst>
          </a:endParaRPr>
        </a:p>
      </dgm:t>
    </dgm:pt>
    <dgm:pt modelId="{8C6C75DA-963A-4DA0-B29B-8EBC40BCCC6D}" type="parTrans" cxnId="{3BDFFEF5-8596-45C2-8EB3-8E1F9EA659FA}">
      <dgm:prSet/>
      <dgm:spPr/>
      <dgm:t>
        <a:bodyPr/>
        <a:lstStyle/>
        <a:p>
          <a:endParaRPr lang="ru-RU"/>
        </a:p>
      </dgm:t>
    </dgm:pt>
    <dgm:pt modelId="{F86A454E-4238-45C2-A3E4-563A22E7C1C0}" type="sibTrans" cxnId="{3BDFFEF5-8596-45C2-8EB3-8E1F9EA659FA}">
      <dgm:prSet/>
      <dgm:spPr/>
      <dgm:t>
        <a:bodyPr/>
        <a:lstStyle/>
        <a:p>
          <a:endParaRPr lang="ru-RU"/>
        </a:p>
      </dgm:t>
    </dgm:pt>
    <dgm:pt modelId="{F3438E78-2169-4EA0-9A5F-D6741E5C37D8}" type="pres">
      <dgm:prSet presAssocID="{C9DF3582-0F55-4CE6-B12F-58CD0AA71D54}" presName="Name0" presStyleCnt="0">
        <dgm:presLayoutVars>
          <dgm:chPref val="3"/>
          <dgm:dir/>
          <dgm:animLvl val="lvl"/>
          <dgm:resizeHandles/>
        </dgm:presLayoutVars>
      </dgm:prSet>
      <dgm:spPr/>
      <dgm:t>
        <a:bodyPr/>
        <a:lstStyle/>
        <a:p>
          <a:endParaRPr lang="ru-RU"/>
        </a:p>
      </dgm:t>
    </dgm:pt>
    <dgm:pt modelId="{27570130-AE3B-4877-B22C-7A6736229572}" type="pres">
      <dgm:prSet presAssocID="{28B5E813-A225-4C65-A33F-3A73BC3E8E53}" presName="horFlow" presStyleCnt="0"/>
      <dgm:spPr/>
    </dgm:pt>
    <dgm:pt modelId="{361DC3C2-1800-43FD-8EE9-710ADB9203EB}" type="pres">
      <dgm:prSet presAssocID="{28B5E813-A225-4C65-A33F-3A73BC3E8E53}" presName="bigChev" presStyleLbl="node1" presStyleIdx="0" presStyleCnt="1" custScaleY="75341"/>
      <dgm:spPr/>
      <dgm:t>
        <a:bodyPr/>
        <a:lstStyle/>
        <a:p>
          <a:endParaRPr lang="ru-RU"/>
        </a:p>
      </dgm:t>
    </dgm:pt>
  </dgm:ptLst>
  <dgm:cxnLst>
    <dgm:cxn modelId="{563F923A-A236-4DFE-A56C-A5720B785B4A}" type="presOf" srcId="{C9DF3582-0F55-4CE6-B12F-58CD0AA71D54}" destId="{F3438E78-2169-4EA0-9A5F-D6741E5C37D8}" srcOrd="0" destOrd="0" presId="urn:microsoft.com/office/officeart/2005/8/layout/lProcess3"/>
    <dgm:cxn modelId="{3BDFFEF5-8596-45C2-8EB3-8E1F9EA659FA}" srcId="{C9DF3582-0F55-4CE6-B12F-58CD0AA71D54}" destId="{28B5E813-A225-4C65-A33F-3A73BC3E8E53}" srcOrd="0" destOrd="0" parTransId="{8C6C75DA-963A-4DA0-B29B-8EBC40BCCC6D}" sibTransId="{F86A454E-4238-45C2-A3E4-563A22E7C1C0}"/>
    <dgm:cxn modelId="{C3C7EEBC-59D1-4711-BEF8-710662B25FD9}" type="presOf" srcId="{28B5E813-A225-4C65-A33F-3A73BC3E8E53}" destId="{361DC3C2-1800-43FD-8EE9-710ADB9203EB}" srcOrd="0" destOrd="0" presId="urn:microsoft.com/office/officeart/2005/8/layout/lProcess3"/>
    <dgm:cxn modelId="{F46A5AD8-A4B4-41E1-B2CF-5903B41767F0}" type="presParOf" srcId="{F3438E78-2169-4EA0-9A5F-D6741E5C37D8}" destId="{27570130-AE3B-4877-B22C-7A6736229572}" srcOrd="0" destOrd="0" presId="urn:microsoft.com/office/officeart/2005/8/layout/lProcess3"/>
    <dgm:cxn modelId="{FA19E0AC-33A6-4765-B741-50FCED7C352B}" type="presParOf" srcId="{27570130-AE3B-4877-B22C-7A6736229572}" destId="{361DC3C2-1800-43FD-8EE9-710ADB9203E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F10F8-2A67-484F-9A42-ABB638F0BF64}">
      <dsp:nvSpPr>
        <dsp:cNvPr id="0" name=""/>
        <dsp:cNvSpPr/>
      </dsp:nvSpPr>
      <dsp:spPr>
        <a:xfrm>
          <a:off x="6657733" y="3292025"/>
          <a:ext cx="91440" cy="290320"/>
        </a:xfrm>
        <a:custGeom>
          <a:avLst/>
          <a:gdLst/>
          <a:ahLst/>
          <a:cxnLst/>
          <a:rect l="0" t="0" r="0" b="0"/>
          <a:pathLst>
            <a:path>
              <a:moveTo>
                <a:pt x="45720" y="0"/>
              </a:moveTo>
              <a:lnTo>
                <a:pt x="45720" y="2903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890BF53-495C-44A6-A083-13E9D52B5D6F}">
      <dsp:nvSpPr>
        <dsp:cNvPr id="0" name=""/>
        <dsp:cNvSpPr/>
      </dsp:nvSpPr>
      <dsp:spPr>
        <a:xfrm>
          <a:off x="6657733" y="1929035"/>
          <a:ext cx="91440" cy="290320"/>
        </a:xfrm>
        <a:custGeom>
          <a:avLst/>
          <a:gdLst/>
          <a:ahLst/>
          <a:cxnLst/>
          <a:rect l="0" t="0" r="0" b="0"/>
          <a:pathLst>
            <a:path>
              <a:moveTo>
                <a:pt x="45720" y="0"/>
              </a:moveTo>
              <a:lnTo>
                <a:pt x="45720" y="2903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35DD578-C158-47B0-B928-0EBD2883474B}">
      <dsp:nvSpPr>
        <dsp:cNvPr id="0" name=""/>
        <dsp:cNvSpPr/>
      </dsp:nvSpPr>
      <dsp:spPr>
        <a:xfrm>
          <a:off x="5124792" y="1004835"/>
          <a:ext cx="1578660" cy="290320"/>
        </a:xfrm>
        <a:custGeom>
          <a:avLst/>
          <a:gdLst/>
          <a:ahLst/>
          <a:cxnLst/>
          <a:rect l="0" t="0" r="0" b="0"/>
          <a:pathLst>
            <a:path>
              <a:moveTo>
                <a:pt x="0" y="0"/>
              </a:moveTo>
              <a:lnTo>
                <a:pt x="0" y="197844"/>
              </a:lnTo>
              <a:lnTo>
                <a:pt x="1578660" y="197844"/>
              </a:lnTo>
              <a:lnTo>
                <a:pt x="1578660" y="2903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0AF5D12-84DC-4DF3-8B15-081373CF67E9}">
      <dsp:nvSpPr>
        <dsp:cNvPr id="0" name=""/>
        <dsp:cNvSpPr/>
      </dsp:nvSpPr>
      <dsp:spPr>
        <a:xfrm>
          <a:off x="3500412" y="1929035"/>
          <a:ext cx="91440" cy="1655272"/>
        </a:xfrm>
        <a:custGeom>
          <a:avLst/>
          <a:gdLst/>
          <a:ahLst/>
          <a:cxnLst/>
          <a:rect l="0" t="0" r="0" b="0"/>
          <a:pathLst>
            <a:path>
              <a:moveTo>
                <a:pt x="45720" y="0"/>
              </a:moveTo>
              <a:lnTo>
                <a:pt x="45720" y="165527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12E6537-8758-47DD-AF22-88A69AC2B7F5}">
      <dsp:nvSpPr>
        <dsp:cNvPr id="0" name=""/>
        <dsp:cNvSpPr/>
      </dsp:nvSpPr>
      <dsp:spPr>
        <a:xfrm>
          <a:off x="3546132" y="1004835"/>
          <a:ext cx="1578660" cy="290320"/>
        </a:xfrm>
        <a:custGeom>
          <a:avLst/>
          <a:gdLst/>
          <a:ahLst/>
          <a:cxnLst/>
          <a:rect l="0" t="0" r="0" b="0"/>
          <a:pathLst>
            <a:path>
              <a:moveTo>
                <a:pt x="1578660" y="0"/>
              </a:moveTo>
              <a:lnTo>
                <a:pt x="1578660" y="197844"/>
              </a:lnTo>
              <a:lnTo>
                <a:pt x="0" y="197844"/>
              </a:lnTo>
              <a:lnTo>
                <a:pt x="0" y="2903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B886DC7-48C8-4D95-9CE6-B7C0814B61BD}">
      <dsp:nvSpPr>
        <dsp:cNvPr id="0" name=""/>
        <dsp:cNvSpPr/>
      </dsp:nvSpPr>
      <dsp:spPr>
        <a:xfrm>
          <a:off x="3657047" y="1962"/>
          <a:ext cx="2935490" cy="1002873"/>
        </a:xfrm>
        <a:prstGeom prst="roundRect">
          <a:avLst>
            <a:gd name="adj" fmla="val 10000"/>
          </a:avLst>
        </a:prstGeom>
        <a:solidFill>
          <a:schemeClr val="accent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4DB455-F8C3-4174-AE84-59A6B07F2E0D}">
      <dsp:nvSpPr>
        <dsp:cNvPr id="0" name=""/>
        <dsp:cNvSpPr/>
      </dsp:nvSpPr>
      <dsp:spPr>
        <a:xfrm>
          <a:off x="3767962" y="107331"/>
          <a:ext cx="2935490" cy="1002873"/>
        </a:xfrm>
        <a:prstGeom prst="roundRect">
          <a:avLst>
            <a:gd name="adj" fmla="val 10000"/>
          </a:avLst>
        </a:prstGeom>
        <a:solidFill>
          <a:schemeClr val="accent2">
            <a:lumMod val="20000"/>
            <a:lumOff val="8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Нормування праці</a:t>
          </a:r>
          <a:endParaRPr lang="uk-UA" sz="2400" b="1" kern="1200" dirty="0"/>
        </a:p>
      </dsp:txBody>
      <dsp:txXfrm>
        <a:off x="3797335" y="136704"/>
        <a:ext cx="2876744" cy="944127"/>
      </dsp:txXfrm>
    </dsp:sp>
    <dsp:sp modelId="{1BCC0D60-AEE8-4ACE-9895-F738705C5276}">
      <dsp:nvSpPr>
        <dsp:cNvPr id="0" name=""/>
        <dsp:cNvSpPr/>
      </dsp:nvSpPr>
      <dsp:spPr>
        <a:xfrm>
          <a:off x="2078387" y="1295156"/>
          <a:ext cx="2935490" cy="633879"/>
        </a:xfrm>
        <a:prstGeom prst="roundRect">
          <a:avLst>
            <a:gd name="adj" fmla="val 10000"/>
          </a:avLst>
        </a:prstGeom>
        <a:solidFill>
          <a:schemeClr val="accent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FF888BC-C5C5-49DF-9409-83DE356C79E4}">
      <dsp:nvSpPr>
        <dsp:cNvPr id="0" name=""/>
        <dsp:cNvSpPr/>
      </dsp:nvSpPr>
      <dsp:spPr>
        <a:xfrm>
          <a:off x="2189302" y="1400525"/>
          <a:ext cx="2935490" cy="633879"/>
        </a:xfrm>
        <a:prstGeom prst="roundRect">
          <a:avLst>
            <a:gd name="adj" fmla="val 10000"/>
          </a:avLst>
        </a:prstGeom>
        <a:solidFill>
          <a:schemeClr val="accent2">
            <a:lumMod val="20000"/>
            <a:lumOff val="8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індивідуальне</a:t>
          </a:r>
          <a:br>
            <a:rPr lang="uk-UA" sz="2400" b="1" kern="1200" dirty="0" smtClean="0"/>
          </a:br>
          <a:r>
            <a:rPr lang="uk-UA" sz="2400" b="1" kern="1200" dirty="0" smtClean="0"/>
            <a:t>(функціональне)</a:t>
          </a:r>
          <a:endParaRPr lang="uk-UA" sz="2400" b="1" kern="1200" dirty="0"/>
        </a:p>
      </dsp:txBody>
      <dsp:txXfrm>
        <a:off x="2207868" y="1419091"/>
        <a:ext cx="2898358" cy="596747"/>
      </dsp:txXfrm>
    </dsp:sp>
    <dsp:sp modelId="{9A78438F-44CD-4C8E-A8DE-B3E3A228CAC3}">
      <dsp:nvSpPr>
        <dsp:cNvPr id="0" name=""/>
        <dsp:cNvSpPr/>
      </dsp:nvSpPr>
      <dsp:spPr>
        <a:xfrm>
          <a:off x="2078387" y="3584307"/>
          <a:ext cx="2935490" cy="1072669"/>
        </a:xfrm>
        <a:prstGeom prst="roundRect">
          <a:avLst>
            <a:gd name="adj" fmla="val 10000"/>
          </a:avLst>
        </a:prstGeom>
        <a:solidFill>
          <a:schemeClr val="accent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81D512A-0406-48B5-BBBC-E56D18060329}">
      <dsp:nvSpPr>
        <dsp:cNvPr id="0" name=""/>
        <dsp:cNvSpPr/>
      </dsp:nvSpPr>
      <dsp:spPr>
        <a:xfrm>
          <a:off x="2189302" y="3689677"/>
          <a:ext cx="2935490" cy="1072669"/>
        </a:xfrm>
        <a:prstGeom prst="roundRect">
          <a:avLst>
            <a:gd name="adj" fmla="val 10000"/>
          </a:avLst>
        </a:prstGeom>
        <a:solidFill>
          <a:schemeClr val="accent2">
            <a:lumMod val="20000"/>
            <a:lumOff val="8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встановлення нормативу праці працівника</a:t>
          </a:r>
          <a:endParaRPr lang="uk-UA" sz="2400" b="1" kern="1200" dirty="0"/>
        </a:p>
      </dsp:txBody>
      <dsp:txXfrm>
        <a:off x="2220719" y="3721094"/>
        <a:ext cx="2872656" cy="1009835"/>
      </dsp:txXfrm>
    </dsp:sp>
    <dsp:sp modelId="{8583960C-5B4B-4FD6-97DB-CC54DB1B8561}">
      <dsp:nvSpPr>
        <dsp:cNvPr id="0" name=""/>
        <dsp:cNvSpPr/>
      </dsp:nvSpPr>
      <dsp:spPr>
        <a:xfrm>
          <a:off x="5235708" y="1295156"/>
          <a:ext cx="2935490" cy="633879"/>
        </a:xfrm>
        <a:prstGeom prst="roundRect">
          <a:avLst>
            <a:gd name="adj" fmla="val 10000"/>
          </a:avLst>
        </a:prstGeom>
        <a:solidFill>
          <a:schemeClr val="accent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7082D4F-D68E-4F46-A597-DC5698393048}">
      <dsp:nvSpPr>
        <dsp:cNvPr id="0" name=""/>
        <dsp:cNvSpPr/>
      </dsp:nvSpPr>
      <dsp:spPr>
        <a:xfrm>
          <a:off x="5346623" y="1400525"/>
          <a:ext cx="2935490" cy="633879"/>
        </a:xfrm>
        <a:prstGeom prst="roundRect">
          <a:avLst>
            <a:gd name="adj" fmla="val 10000"/>
          </a:avLst>
        </a:prstGeom>
        <a:solidFill>
          <a:schemeClr val="accent2">
            <a:lumMod val="20000"/>
            <a:lumOff val="8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колективне</a:t>
          </a:r>
          <a:br>
            <a:rPr lang="uk-UA" sz="2400" b="1" kern="1200" dirty="0" smtClean="0"/>
          </a:br>
          <a:r>
            <a:rPr lang="uk-UA" sz="2400" b="1" kern="1200" dirty="0" smtClean="0"/>
            <a:t>(бригадне)</a:t>
          </a:r>
          <a:endParaRPr lang="uk-UA" sz="2400" b="1" kern="1200" dirty="0"/>
        </a:p>
      </dsp:txBody>
      <dsp:txXfrm>
        <a:off x="5365189" y="1419091"/>
        <a:ext cx="2898358" cy="596747"/>
      </dsp:txXfrm>
    </dsp:sp>
    <dsp:sp modelId="{2DBB3F65-FB38-4636-A7B5-1833035CB717}">
      <dsp:nvSpPr>
        <dsp:cNvPr id="0" name=""/>
        <dsp:cNvSpPr/>
      </dsp:nvSpPr>
      <dsp:spPr>
        <a:xfrm>
          <a:off x="5235708" y="2219355"/>
          <a:ext cx="2935490" cy="1072669"/>
        </a:xfrm>
        <a:prstGeom prst="roundRect">
          <a:avLst>
            <a:gd name="adj" fmla="val 10000"/>
          </a:avLst>
        </a:prstGeom>
        <a:solidFill>
          <a:schemeClr val="accent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9B270A5-22B9-4BA6-B6F2-B9E98E62B8A2}">
      <dsp:nvSpPr>
        <dsp:cNvPr id="0" name=""/>
        <dsp:cNvSpPr/>
      </dsp:nvSpPr>
      <dsp:spPr>
        <a:xfrm>
          <a:off x="5346623" y="2324724"/>
          <a:ext cx="2935490" cy="1072669"/>
        </a:xfrm>
        <a:prstGeom prst="roundRect">
          <a:avLst>
            <a:gd name="adj" fmla="val 10000"/>
          </a:avLst>
        </a:prstGeom>
        <a:solidFill>
          <a:schemeClr val="accent2">
            <a:lumMod val="20000"/>
            <a:lumOff val="8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встановлення нормативу праці бригади</a:t>
          </a:r>
          <a:endParaRPr lang="uk-UA" sz="2400" b="1" kern="1200" dirty="0"/>
        </a:p>
      </dsp:txBody>
      <dsp:txXfrm>
        <a:off x="5378040" y="2356141"/>
        <a:ext cx="2872656" cy="1009835"/>
      </dsp:txXfrm>
    </dsp:sp>
    <dsp:sp modelId="{2BA32F5F-AF0A-431A-8BD8-2750C6737E9C}">
      <dsp:nvSpPr>
        <dsp:cNvPr id="0" name=""/>
        <dsp:cNvSpPr/>
      </dsp:nvSpPr>
      <dsp:spPr>
        <a:xfrm>
          <a:off x="5235708" y="3582345"/>
          <a:ext cx="2935490" cy="1072669"/>
        </a:xfrm>
        <a:prstGeom prst="roundRect">
          <a:avLst>
            <a:gd name="adj" fmla="val 10000"/>
          </a:avLst>
        </a:prstGeom>
        <a:solidFill>
          <a:schemeClr val="accent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A45754-F114-4F83-A7D4-EBF429D1E7A3}">
      <dsp:nvSpPr>
        <dsp:cNvPr id="0" name=""/>
        <dsp:cNvSpPr/>
      </dsp:nvSpPr>
      <dsp:spPr>
        <a:xfrm>
          <a:off x="5346623" y="3687714"/>
          <a:ext cx="2935490" cy="1072669"/>
        </a:xfrm>
        <a:prstGeom prst="roundRect">
          <a:avLst>
            <a:gd name="adj" fmla="val 10000"/>
          </a:avLst>
        </a:prstGeom>
        <a:solidFill>
          <a:schemeClr val="accent2">
            <a:lumMod val="20000"/>
            <a:lumOff val="8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встановлення коефіцієнту трудової участі працівника</a:t>
          </a:r>
          <a:endParaRPr lang="uk-UA" sz="2400" b="1" kern="1200" dirty="0"/>
        </a:p>
      </dsp:txBody>
      <dsp:txXfrm>
        <a:off x="5378040" y="3719131"/>
        <a:ext cx="2872656" cy="10098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31E66-58E4-4153-BE79-D32C21E4CB4D}">
      <dsp:nvSpPr>
        <dsp:cNvPr id="0" name=""/>
        <dsp:cNvSpPr/>
      </dsp:nvSpPr>
      <dsp:spPr>
        <a:xfrm rot="5400000">
          <a:off x="2467090" y="2459828"/>
          <a:ext cx="2318258" cy="263925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AE18D15-AFE6-43B1-B782-F231A8B4F140}">
      <dsp:nvSpPr>
        <dsp:cNvPr id="0" name=""/>
        <dsp:cNvSpPr/>
      </dsp:nvSpPr>
      <dsp:spPr>
        <a:xfrm>
          <a:off x="0" y="150458"/>
          <a:ext cx="6921931" cy="2462173"/>
        </a:xfrm>
        <a:prstGeom prst="roundRect">
          <a:avLst>
            <a:gd name="adj" fmla="val 16670"/>
          </a:avLst>
        </a:prstGeom>
        <a:solidFill>
          <a:schemeClr val="tx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0" i="0" kern="1200" dirty="0" smtClean="0">
              <a:effectLst>
                <a:outerShdw blurRad="38100" dist="38100" dir="2700000" algn="tl">
                  <a:srgbClr val="000000">
                    <a:alpha val="43137"/>
                  </a:srgbClr>
                </a:outerShdw>
              </a:effectLst>
            </a:rPr>
            <a:t>При </a:t>
          </a:r>
          <a:r>
            <a:rPr lang="ru-RU" sz="1600" b="0" i="0" kern="1200" dirty="0" err="1" smtClean="0">
              <a:effectLst>
                <a:outerShdw blurRad="38100" dist="38100" dir="2700000" algn="tl">
                  <a:srgbClr val="000000">
                    <a:alpha val="43137"/>
                  </a:srgbClr>
                </a:outerShdw>
              </a:effectLst>
            </a:rPr>
            <a:t>акордній</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системі</a:t>
          </a:r>
          <a:r>
            <a:rPr lang="ru-RU" sz="1600" b="0" i="0" kern="1200" dirty="0" smtClean="0">
              <a:effectLst>
                <a:outerShdw blurRad="38100" dist="38100" dir="2700000" algn="tl">
                  <a:srgbClr val="000000">
                    <a:alpha val="43137"/>
                  </a:srgbClr>
                </a:outerShdw>
              </a:effectLst>
            </a:rPr>
            <a:t> оплату </a:t>
          </a:r>
          <a:r>
            <a:rPr lang="ru-RU" sz="1600" b="0" i="0" kern="1200" dirty="0" err="1" smtClean="0">
              <a:effectLst>
                <a:outerShdw blurRad="38100" dist="38100" dir="2700000" algn="tl">
                  <a:srgbClr val="000000">
                    <a:alpha val="43137"/>
                  </a:srgbClr>
                </a:outerShdw>
              </a:effectLst>
            </a:rPr>
            <a:t>праці</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встановлюють</a:t>
          </a:r>
          <a:r>
            <a:rPr lang="ru-RU" sz="1600" b="0" i="0" kern="1200" dirty="0" smtClean="0">
              <a:effectLst>
                <a:outerShdw blurRad="38100" dist="38100" dir="2700000" algn="tl">
                  <a:srgbClr val="000000">
                    <a:alpha val="43137"/>
                  </a:srgbClr>
                </a:outerShdw>
              </a:effectLst>
            </a:rPr>
            <a:t> не за </a:t>
          </a:r>
          <a:r>
            <a:rPr lang="ru-RU" sz="1600" b="0" i="0" kern="1200" dirty="0" err="1" smtClean="0">
              <a:effectLst>
                <a:outerShdw blurRad="38100" dist="38100" dir="2700000" algn="tl">
                  <a:srgbClr val="000000">
                    <a:alpha val="43137"/>
                  </a:srgbClr>
                </a:outerShdw>
              </a:effectLst>
            </a:rPr>
            <a:t>кожну</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виробничу</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операцію</a:t>
          </a:r>
          <a:r>
            <a:rPr lang="ru-RU" sz="1600" b="0" i="0" kern="1200" dirty="0" smtClean="0">
              <a:effectLst>
                <a:outerShdw blurRad="38100" dist="38100" dir="2700000" algn="tl">
                  <a:srgbClr val="000000">
                    <a:alpha val="43137"/>
                  </a:srgbClr>
                </a:outerShdw>
              </a:effectLst>
            </a:rPr>
            <a:t> (роботу) </a:t>
          </a:r>
          <a:r>
            <a:rPr lang="ru-RU" sz="1600" b="0" i="0" kern="1200" dirty="0" err="1" smtClean="0">
              <a:effectLst>
                <a:outerShdw blurRad="38100" dist="38100" dir="2700000" algn="tl">
                  <a:srgbClr val="000000">
                    <a:alpha val="43137"/>
                  </a:srgbClr>
                </a:outerShdw>
              </a:effectLst>
            </a:rPr>
            <a:t>окремо</a:t>
          </a:r>
          <a:r>
            <a:rPr lang="ru-RU" sz="1600" b="0" i="0" kern="1200" dirty="0" smtClean="0">
              <a:effectLst>
                <a:outerShdw blurRad="38100" dist="38100" dir="2700000" algn="tl">
                  <a:srgbClr val="000000">
                    <a:alpha val="43137"/>
                  </a:srgbClr>
                </a:outerShdw>
              </a:effectLst>
            </a:rPr>
            <a:t>, а за весь комплекс </a:t>
          </a:r>
          <a:r>
            <a:rPr lang="ru-RU" sz="1600" b="0" i="0" kern="1200" dirty="0" err="1" smtClean="0">
              <a:effectLst>
                <a:outerShdw blurRad="38100" dist="38100" dir="2700000" algn="tl">
                  <a:srgbClr val="000000">
                    <a:alpha val="43137"/>
                  </a:srgbClr>
                </a:outerShdw>
              </a:effectLst>
            </a:rPr>
            <a:t>робіт</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узятий</a:t>
          </a:r>
          <a:r>
            <a:rPr lang="ru-RU" sz="1600" b="0" i="0" kern="1200" dirty="0" smtClean="0">
              <a:effectLst>
                <a:outerShdw blurRad="38100" dist="38100" dir="2700000" algn="tl">
                  <a:srgbClr val="000000">
                    <a:alpha val="43137"/>
                  </a:srgbClr>
                </a:outerShdw>
              </a:effectLst>
            </a:rPr>
            <a:t> у </a:t>
          </a:r>
          <a:r>
            <a:rPr lang="ru-RU" sz="1600" b="0" i="0" kern="1200" dirty="0" err="1" smtClean="0">
              <a:effectLst>
                <a:outerShdw blurRad="38100" dist="38100" dir="2700000" algn="tl">
                  <a:srgbClr val="000000">
                    <a:alpha val="43137"/>
                  </a:srgbClr>
                </a:outerShdw>
              </a:effectLst>
            </a:rPr>
            <a:t>цілому</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наприклад</a:t>
          </a:r>
          <a:r>
            <a:rPr lang="ru-RU" sz="1600" b="0" i="0" kern="1200" dirty="0" smtClean="0">
              <a:effectLst>
                <a:outerShdw blurRad="38100" dist="38100" dir="2700000" algn="tl">
                  <a:srgbClr val="000000">
                    <a:alpha val="43137"/>
                  </a:srgbClr>
                </a:outerShdw>
              </a:effectLst>
            </a:rPr>
            <a:t>, за </a:t>
          </a:r>
          <a:r>
            <a:rPr lang="ru-RU" sz="1600" b="0" i="0" kern="1200" dirty="0" err="1" smtClean="0">
              <a:effectLst>
                <a:outerShdw blurRad="38100" dist="38100" dir="2700000" algn="tl">
                  <a:srgbClr val="000000">
                    <a:alpha val="43137"/>
                  </a:srgbClr>
                </a:outerShdw>
              </a:effectLst>
            </a:rPr>
            <a:t>виконання</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етапу</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будівельних</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робіт</a:t>
          </a:r>
          <a:r>
            <a:rPr lang="ru-RU" sz="1600" b="0" i="0" kern="1200" dirty="0" smtClean="0">
              <a:effectLst>
                <a:outerShdw blurRad="38100" dist="38100" dir="2700000" algn="tl">
                  <a:srgbClr val="000000">
                    <a:alpha val="43137"/>
                  </a:srgbClr>
                </a:outerShdw>
              </a:effectLst>
            </a:rPr>
            <a:t>, за </a:t>
          </a:r>
          <a:r>
            <a:rPr lang="ru-RU" sz="1600" b="0" i="0" kern="1200" dirty="0" err="1" smtClean="0">
              <a:effectLst>
                <a:outerShdw blurRad="38100" dist="38100" dir="2700000" algn="tl">
                  <a:srgbClr val="000000">
                    <a:alpha val="43137"/>
                  </a:srgbClr>
                </a:outerShdw>
              </a:effectLst>
            </a:rPr>
            <a:t>побудований</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об’єкт</a:t>
          </a:r>
          <a:r>
            <a:rPr lang="ru-RU" sz="1600" b="0" i="0" kern="1200" dirty="0" smtClean="0">
              <a:effectLst>
                <a:outerShdw blurRad="38100" dist="38100" dir="2700000" algn="tl">
                  <a:srgbClr val="000000">
                    <a:alpha val="43137"/>
                  </a:srgbClr>
                </a:outerShdw>
              </a:effectLst>
            </a:rPr>
            <a:t>, монтаж </a:t>
          </a:r>
          <a:r>
            <a:rPr lang="ru-RU" sz="1600" b="0" i="0" kern="1200" dirty="0" err="1" smtClean="0">
              <a:effectLst>
                <a:outerShdw blurRad="38100" dist="38100" dir="2700000" algn="tl">
                  <a:srgbClr val="000000">
                    <a:alpha val="43137"/>
                  </a:srgbClr>
                </a:outerShdw>
              </a:effectLst>
            </a:rPr>
            <a:t>обладнання</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тощо</a:t>
          </a:r>
          <a:r>
            <a:rPr lang="ru-RU" sz="1600" b="0" i="0" kern="1200" dirty="0" smtClean="0">
              <a:effectLst>
                <a:outerShdw blurRad="38100" dist="38100" dir="2700000" algn="tl">
                  <a:srgbClr val="000000">
                    <a:alpha val="43137"/>
                  </a:srgbClr>
                </a:outerShdw>
              </a:effectLst>
            </a:rPr>
            <a:t>). При </a:t>
          </a:r>
          <a:r>
            <a:rPr lang="ru-RU" sz="1600" b="0" i="0" kern="1200" dirty="0" err="1" smtClean="0">
              <a:effectLst>
                <a:outerShdw blurRad="38100" dist="38100" dir="2700000" algn="tl">
                  <a:srgbClr val="000000">
                    <a:alpha val="43137"/>
                  </a:srgbClr>
                </a:outerShdw>
              </a:effectLst>
            </a:rPr>
            <a:t>цьому</a:t>
          </a:r>
          <a:r>
            <a:rPr lang="ru-RU" sz="1600" b="0" i="0" kern="1200" dirty="0" smtClean="0">
              <a:effectLst>
                <a:outerShdw blurRad="38100" dist="38100" dir="2700000" algn="tl">
                  <a:srgbClr val="000000">
                    <a:alpha val="43137"/>
                  </a:srgbClr>
                </a:outerShdw>
              </a:effectLst>
            </a:rPr>
            <a:t> в </a:t>
          </a:r>
          <a:r>
            <a:rPr lang="ru-RU" sz="1600" b="0" i="0" kern="1200" dirty="0" err="1" smtClean="0">
              <a:effectLst>
                <a:outerShdw blurRad="38100" dist="38100" dir="2700000" algn="tl">
                  <a:srgbClr val="000000">
                    <a:alpha val="43137"/>
                  </a:srgbClr>
                </a:outerShdw>
              </a:effectLst>
            </a:rPr>
            <a:t>обов’язковому</a:t>
          </a:r>
          <a:r>
            <a:rPr lang="ru-RU" sz="1600" b="0" i="0" kern="1200" dirty="0" smtClean="0">
              <a:effectLst>
                <a:outerShdw blurRad="38100" dist="38100" dir="2700000" algn="tl">
                  <a:srgbClr val="000000">
                    <a:alpha val="43137"/>
                  </a:srgbClr>
                </a:outerShdw>
              </a:effectLst>
            </a:rPr>
            <a:t> порядку </a:t>
          </a:r>
          <a:r>
            <a:rPr lang="ru-RU" sz="1600" b="0" i="0" kern="1200" dirty="0" err="1" smtClean="0">
              <a:effectLst>
                <a:outerShdw blurRad="38100" dist="38100" dir="2700000" algn="tl">
                  <a:srgbClr val="000000">
                    <a:alpha val="43137"/>
                  </a:srgbClr>
                </a:outerShdw>
              </a:effectLst>
            </a:rPr>
            <a:t>обумовлюються</a:t>
          </a:r>
          <a:r>
            <a:rPr lang="ru-RU" sz="1600" b="0" i="0" kern="1200" dirty="0" smtClean="0">
              <a:effectLst>
                <a:outerShdw blurRad="38100" dist="38100" dir="2700000" algn="tl">
                  <a:srgbClr val="000000">
                    <a:alpha val="43137"/>
                  </a:srgbClr>
                </a:outerShdw>
              </a:effectLst>
            </a:rPr>
            <a:t> строки </a:t>
          </a:r>
          <a:r>
            <a:rPr lang="ru-RU" sz="1600" b="0" i="0" kern="1200" dirty="0" err="1" smtClean="0">
              <a:effectLst>
                <a:outerShdw blurRad="38100" dist="38100" dir="2700000" algn="tl">
                  <a:srgbClr val="000000">
                    <a:alpha val="43137"/>
                  </a:srgbClr>
                </a:outerShdw>
              </a:effectLst>
            </a:rPr>
            <a:t>виконання</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робіт</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які</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зазначають</a:t>
          </a:r>
          <a:r>
            <a:rPr lang="ru-RU" sz="1600" b="0" i="0" kern="1200" dirty="0" smtClean="0">
              <a:effectLst>
                <a:outerShdw blurRad="38100" dist="38100" dir="2700000" algn="tl">
                  <a:srgbClr val="000000">
                    <a:alpha val="43137"/>
                  </a:srgbClr>
                </a:outerShdw>
              </a:effectLst>
            </a:rPr>
            <a:t> в </a:t>
          </a:r>
          <a:r>
            <a:rPr lang="ru-RU" sz="1600" b="0" i="0" kern="1200" dirty="0" err="1" smtClean="0">
              <a:effectLst>
                <a:outerShdw blurRad="38100" dist="38100" dir="2700000" algn="tl">
                  <a:srgbClr val="000000">
                    <a:alpha val="43137"/>
                  </a:srgbClr>
                </a:outerShdw>
              </a:effectLst>
            </a:rPr>
            <a:t>акордному</a:t>
          </a:r>
          <a:r>
            <a:rPr lang="ru-RU" sz="1600" b="0" i="0" kern="1200" dirty="0" smtClean="0">
              <a:effectLst>
                <a:outerShdw blurRad="38100" dist="38100" dir="2700000" algn="tl">
                  <a:srgbClr val="000000">
                    <a:alpha val="43137"/>
                  </a:srgbClr>
                </a:outerShdw>
              </a:effectLst>
            </a:rPr>
            <a:t> </a:t>
          </a:r>
          <a:r>
            <a:rPr lang="ru-RU" sz="1600" b="0" i="0" kern="1200" dirty="0" err="1" smtClean="0">
              <a:effectLst>
                <a:outerShdw blurRad="38100" dist="38100" dir="2700000" algn="tl">
                  <a:srgbClr val="000000">
                    <a:alpha val="43137"/>
                  </a:srgbClr>
                </a:outerShdw>
              </a:effectLst>
            </a:rPr>
            <a:t>завданні-наряді</a:t>
          </a:r>
          <a:endParaRPr lang="en-US" sz="1600" kern="1200" dirty="0">
            <a:effectLst>
              <a:outerShdw blurRad="38100" dist="38100" dir="2700000" algn="tl">
                <a:srgbClr val="000000">
                  <a:alpha val="43137"/>
                </a:srgbClr>
              </a:outerShdw>
            </a:effectLst>
          </a:endParaRPr>
        </a:p>
      </dsp:txBody>
      <dsp:txXfrm>
        <a:off x="120215" y="270673"/>
        <a:ext cx="6681501" cy="2221743"/>
      </dsp:txXfrm>
    </dsp:sp>
    <dsp:sp modelId="{1B9D1FD6-C6FB-43B2-B90E-87A93608CC57}">
      <dsp:nvSpPr>
        <dsp:cNvPr id="0" name=""/>
        <dsp:cNvSpPr/>
      </dsp:nvSpPr>
      <dsp:spPr>
        <a:xfrm>
          <a:off x="5755475" y="150520"/>
          <a:ext cx="2838366" cy="220786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470EDC-D4A9-4829-A8B7-DAF6B1C2B69F}">
      <dsp:nvSpPr>
        <dsp:cNvPr id="0" name=""/>
        <dsp:cNvSpPr/>
      </dsp:nvSpPr>
      <dsp:spPr>
        <a:xfrm>
          <a:off x="4610377" y="2971792"/>
          <a:ext cx="6212051" cy="2731680"/>
        </a:xfrm>
        <a:prstGeom prst="roundRect">
          <a:avLst>
            <a:gd name="adj" fmla="val 16670"/>
          </a:avLst>
        </a:prstGeom>
        <a:solidFill>
          <a:schemeClr val="bg1">
            <a:alpha val="50000"/>
          </a:schemeClr>
        </a:solidFill>
        <a:ln>
          <a:solidFill>
            <a:schemeClr val="tx2"/>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0" i="0" kern="1200" dirty="0" err="1" smtClean="0">
              <a:solidFill>
                <a:schemeClr val="tx2"/>
              </a:solidFill>
              <a:effectLst>
                <a:outerShdw blurRad="38100" dist="38100" dir="2700000" algn="tl">
                  <a:srgbClr val="000000">
                    <a:alpha val="43137"/>
                  </a:srgbClr>
                </a:outerShdw>
              </a:effectLst>
            </a:rPr>
            <a:t>Цю</a:t>
          </a:r>
          <a:r>
            <a:rPr lang="ru-RU" sz="1600" b="0" i="0" kern="1200" dirty="0" smtClean="0">
              <a:solidFill>
                <a:schemeClr val="tx2"/>
              </a:solidFill>
              <a:effectLst>
                <a:outerShdw blurRad="38100" dist="38100" dir="2700000" algn="tl">
                  <a:srgbClr val="000000">
                    <a:alpha val="43137"/>
                  </a:srgbClr>
                </a:outerShdw>
              </a:effectLst>
            </a:rPr>
            <a:t> систему оплати </a:t>
          </a:r>
          <a:r>
            <a:rPr lang="ru-RU" sz="1600" b="0" i="0" kern="1200" dirty="0" err="1" smtClean="0">
              <a:solidFill>
                <a:schemeClr val="tx2"/>
              </a:solidFill>
              <a:effectLst>
                <a:outerShdw blurRad="38100" dist="38100" dir="2700000" algn="tl">
                  <a:srgbClr val="000000">
                    <a:alpha val="43137"/>
                  </a:srgbClr>
                </a:outerShdw>
              </a:effectLst>
            </a:rPr>
            <a:t>праці</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застосовують</a:t>
          </a:r>
          <a:r>
            <a:rPr lang="ru-RU" sz="1600" b="0" i="0" kern="1200" dirty="0" smtClean="0">
              <a:solidFill>
                <a:schemeClr val="tx2"/>
              </a:solidFill>
              <a:effectLst>
                <a:outerShdw blurRad="38100" dist="38100" dir="2700000" algn="tl">
                  <a:srgbClr val="000000">
                    <a:alpha val="43137"/>
                  </a:srgbClr>
                </a:outerShdw>
              </a:effectLst>
            </a:rPr>
            <a:t> до </a:t>
          </a:r>
          <a:r>
            <a:rPr lang="ru-RU" sz="1600" b="0" i="0" kern="1200" dirty="0" err="1" smtClean="0">
              <a:solidFill>
                <a:schemeClr val="tx2"/>
              </a:solidFill>
              <a:effectLst>
                <a:outerShdw blurRad="38100" dist="38100" dir="2700000" algn="tl">
                  <a:srgbClr val="000000">
                    <a:alpha val="43137"/>
                  </a:srgbClr>
                </a:outerShdw>
              </a:effectLst>
            </a:rPr>
            <a:t>окремих</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груп</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робітників</a:t>
          </a:r>
          <a:r>
            <a:rPr lang="ru-RU" sz="1600" b="0" i="0" kern="1200" dirty="0" smtClean="0">
              <a:solidFill>
                <a:schemeClr val="tx2"/>
              </a:solidFill>
              <a:effectLst>
                <a:outerShdw blurRad="38100" dist="38100" dir="2700000" algn="tl">
                  <a:srgbClr val="000000">
                    <a:alpha val="43137"/>
                  </a:srgbClr>
                </a:outerShdw>
              </a:effectLst>
            </a:rPr>
            <a:t> у </a:t>
          </a:r>
          <a:r>
            <a:rPr lang="ru-RU" sz="1600" b="0" i="0" kern="1200" dirty="0" err="1" smtClean="0">
              <a:solidFill>
                <a:schemeClr val="tx2"/>
              </a:solidFill>
              <a:effectLst>
                <a:outerShdw blurRad="38100" dist="38100" dir="2700000" algn="tl">
                  <a:srgbClr val="000000">
                    <a:alpha val="43137"/>
                  </a:srgbClr>
                </a:outerShdw>
              </a:effectLst>
            </a:rPr>
            <a:t>цілях</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стимулювання</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їх</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зацікавленості</a:t>
          </a:r>
          <a:r>
            <a:rPr lang="ru-RU" sz="1600" b="0" i="0" kern="1200" dirty="0" smtClean="0">
              <a:solidFill>
                <a:schemeClr val="tx2"/>
              </a:solidFill>
              <a:effectLst>
                <a:outerShdw blurRad="38100" dist="38100" dir="2700000" algn="tl">
                  <a:srgbClr val="000000">
                    <a:alpha val="43137"/>
                  </a:srgbClr>
                </a:outerShdw>
              </a:effectLst>
            </a:rPr>
            <a:t> в </a:t>
          </a:r>
          <a:r>
            <a:rPr lang="ru-RU" sz="1600" b="0" i="0" kern="1200" dirty="0" err="1" smtClean="0">
              <a:solidFill>
                <a:schemeClr val="tx2"/>
              </a:solidFill>
              <a:effectLst>
                <a:outerShdw blurRad="38100" dist="38100" dir="2700000" algn="tl">
                  <a:srgbClr val="000000">
                    <a:alpha val="43137"/>
                  </a:srgbClr>
                </a:outerShdw>
              </a:effectLst>
            </a:rPr>
            <a:t>підвищенні</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продуктивності</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праці</a:t>
          </a:r>
          <a:r>
            <a:rPr lang="ru-RU" sz="1600" b="0" i="0" kern="1200" dirty="0" smtClean="0">
              <a:solidFill>
                <a:schemeClr val="tx2"/>
              </a:solidFill>
              <a:effectLst>
                <a:outerShdw blurRad="38100" dist="38100" dir="2700000" algn="tl">
                  <a:srgbClr val="000000">
                    <a:alpha val="43137"/>
                  </a:srgbClr>
                </a:outerShdw>
              </a:effectLst>
            </a:rPr>
            <a:t> та </a:t>
          </a:r>
          <a:r>
            <a:rPr lang="ru-RU" sz="1600" b="0" i="0" kern="1200" dirty="0" err="1" smtClean="0">
              <a:solidFill>
                <a:schemeClr val="tx2"/>
              </a:solidFill>
              <a:effectLst>
                <a:outerShdw blurRad="38100" dist="38100" dir="2700000" algn="tl">
                  <a:srgbClr val="000000">
                    <a:alpha val="43137"/>
                  </a:srgbClr>
                </a:outerShdw>
              </a:effectLst>
            </a:rPr>
            <a:t>скороченні</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строків</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виконання</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робіт</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Зазвичай</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акордну</a:t>
          </a:r>
          <a:r>
            <a:rPr lang="ru-RU" sz="1600" b="0" i="0" kern="1200" dirty="0" smtClean="0">
              <a:solidFill>
                <a:schemeClr val="tx2"/>
              </a:solidFill>
              <a:effectLst>
                <a:outerShdw blurRad="38100" dist="38100" dir="2700000" algn="tl">
                  <a:srgbClr val="000000">
                    <a:alpha val="43137"/>
                  </a:srgbClr>
                </a:outerShdw>
              </a:effectLst>
            </a:rPr>
            <a:t> оплату </a:t>
          </a:r>
          <a:r>
            <a:rPr lang="ru-RU" sz="1600" b="0" i="0" kern="1200" dirty="0" err="1" smtClean="0">
              <a:solidFill>
                <a:schemeClr val="tx2"/>
              </a:solidFill>
              <a:effectLst>
                <a:outerShdw blurRad="38100" dist="38100" dir="2700000" algn="tl">
                  <a:srgbClr val="000000">
                    <a:alpha val="43137"/>
                  </a:srgbClr>
                </a:outerShdw>
              </a:effectLst>
            </a:rPr>
            <a:t>використовують</a:t>
          </a:r>
          <a:r>
            <a:rPr lang="ru-RU" sz="1600" b="0" i="0" kern="1200" dirty="0" smtClean="0">
              <a:solidFill>
                <a:schemeClr val="tx2"/>
              </a:solidFill>
              <a:effectLst>
                <a:outerShdw blurRad="38100" dist="38100" dir="2700000" algn="tl">
                  <a:srgbClr val="000000">
                    <a:alpha val="43137"/>
                  </a:srgbClr>
                </a:outerShdw>
              </a:effectLst>
            </a:rPr>
            <a:t> при </a:t>
          </a:r>
          <a:r>
            <a:rPr lang="ru-RU" sz="1600" b="0" i="0" kern="1200" dirty="0" err="1" smtClean="0">
              <a:solidFill>
                <a:schemeClr val="tx2"/>
              </a:solidFill>
              <a:effectLst>
                <a:outerShdw blurRad="38100" dist="38100" dir="2700000" algn="tl">
                  <a:srgbClr val="000000">
                    <a:alpha val="43137"/>
                  </a:srgbClr>
                </a:outerShdw>
              </a:effectLst>
            </a:rPr>
            <a:t>проведенні</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робіт</a:t>
          </a:r>
          <a:r>
            <a:rPr lang="ru-RU" sz="1600" b="0" i="0" kern="1200" dirty="0" smtClean="0">
              <a:solidFill>
                <a:schemeClr val="tx2"/>
              </a:solidFill>
              <a:effectLst>
                <a:outerShdw blurRad="38100" dist="38100" dir="2700000" algn="tl">
                  <a:srgbClr val="000000">
                    <a:alpha val="43137"/>
                  </a:srgbClr>
                </a:outerShdw>
              </a:effectLst>
            </a:rPr>
            <a:t> з </a:t>
          </a:r>
          <a:r>
            <a:rPr lang="ru-RU" sz="1600" b="0" i="0" kern="1200" dirty="0" err="1" smtClean="0">
              <a:solidFill>
                <a:schemeClr val="tx2"/>
              </a:solidFill>
              <a:effectLst>
                <a:outerShdw blurRad="38100" dist="38100" dir="2700000" algn="tl">
                  <a:srgbClr val="000000">
                    <a:alpha val="43137"/>
                  </a:srgbClr>
                </a:outerShdw>
              </a:effectLst>
            </a:rPr>
            <a:t>ліквідації</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аварій</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ремонтних</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робіт</a:t>
          </a:r>
          <a:r>
            <a:rPr lang="ru-RU" sz="1600" b="0" i="0" kern="1200" dirty="0" smtClean="0">
              <a:solidFill>
                <a:schemeClr val="tx2"/>
              </a:solidFill>
              <a:effectLst>
                <a:outerShdw blurRad="38100" dist="38100" dir="2700000" algn="tl">
                  <a:srgbClr val="000000">
                    <a:alpha val="43137"/>
                  </a:srgbClr>
                </a:outerShdw>
              </a:effectLst>
            </a:rPr>
            <a:t>, при </a:t>
          </a:r>
          <a:r>
            <a:rPr lang="ru-RU" sz="1600" b="0" i="0" kern="1200" dirty="0" err="1" smtClean="0">
              <a:solidFill>
                <a:schemeClr val="tx2"/>
              </a:solidFill>
              <a:effectLst>
                <a:outerShdw blurRad="38100" dist="38100" dir="2700000" algn="tl">
                  <a:srgbClr val="000000">
                    <a:alpha val="43137"/>
                  </a:srgbClr>
                </a:outerShdw>
              </a:effectLst>
            </a:rPr>
            <a:t>виконанні</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термінових</a:t>
          </a:r>
          <a:r>
            <a:rPr lang="ru-RU" sz="1600" b="0" i="0" kern="1200" dirty="0" smtClean="0">
              <a:solidFill>
                <a:schemeClr val="tx2"/>
              </a:solidFill>
              <a:effectLst>
                <a:outerShdw blurRad="38100" dist="38100" dir="2700000" algn="tl">
                  <a:srgbClr val="000000">
                    <a:alpha val="43137"/>
                  </a:srgbClr>
                </a:outerShdw>
              </a:effectLst>
            </a:rPr>
            <a:t>, особливо </a:t>
          </a:r>
          <a:r>
            <a:rPr lang="ru-RU" sz="1600" b="0" i="0" kern="1200" dirty="0" err="1" smtClean="0">
              <a:solidFill>
                <a:schemeClr val="tx2"/>
              </a:solidFill>
              <a:effectLst>
                <a:outerShdw blurRad="38100" dist="38100" dir="2700000" algn="tl">
                  <a:srgbClr val="000000">
                    <a:alpha val="43137"/>
                  </a:srgbClr>
                </a:outerShdw>
              </a:effectLst>
            </a:rPr>
            <a:t>важливих</a:t>
          </a:r>
          <a:r>
            <a:rPr lang="ru-RU" sz="1600" b="0" i="0" kern="1200" dirty="0" smtClean="0">
              <a:solidFill>
                <a:schemeClr val="tx2"/>
              </a:solidFill>
              <a:effectLst>
                <a:outerShdw blurRad="38100" dist="38100" dir="2700000" algn="tl">
                  <a:srgbClr val="000000">
                    <a:alpha val="43137"/>
                  </a:srgbClr>
                </a:outerShdw>
              </a:effectLst>
            </a:rPr>
            <a:t> </a:t>
          </a:r>
          <a:r>
            <a:rPr lang="ru-RU" sz="1600" b="0" i="0" kern="1200" dirty="0" err="1" smtClean="0">
              <a:solidFill>
                <a:schemeClr val="tx2"/>
              </a:solidFill>
              <a:effectLst>
                <a:outerShdw blurRad="38100" dist="38100" dir="2700000" algn="tl">
                  <a:srgbClr val="000000">
                    <a:alpha val="43137"/>
                  </a:srgbClr>
                </a:outerShdw>
              </a:effectLst>
            </a:rPr>
            <a:t>замовлень</a:t>
          </a:r>
          <a:r>
            <a:rPr lang="ru-RU" sz="1600" b="0" i="0" kern="1200" dirty="0" smtClean="0">
              <a:solidFill>
                <a:schemeClr val="tx2"/>
              </a:solidFill>
              <a:effectLst>
                <a:outerShdw blurRad="38100" dist="38100" dir="2700000" algn="tl">
                  <a:srgbClr val="000000">
                    <a:alpha val="43137"/>
                  </a:srgbClr>
                </a:outerShdw>
              </a:effectLst>
            </a:rPr>
            <a:t>, при </a:t>
          </a:r>
          <a:r>
            <a:rPr lang="ru-RU" sz="1600" b="0" i="0" kern="1200" dirty="0" err="1" smtClean="0">
              <a:solidFill>
                <a:schemeClr val="tx2"/>
              </a:solidFill>
              <a:effectLst>
                <a:outerShdw blurRad="38100" dist="38100" dir="2700000" algn="tl">
                  <a:srgbClr val="000000">
                    <a:alpha val="43137"/>
                  </a:srgbClr>
                </a:outerShdw>
              </a:effectLst>
            </a:rPr>
            <a:t>впровадженні</a:t>
          </a:r>
          <a:r>
            <a:rPr lang="ru-RU" sz="1600" b="0" i="0" kern="1200" dirty="0" smtClean="0">
              <a:solidFill>
                <a:schemeClr val="tx2"/>
              </a:solidFill>
              <a:effectLst>
                <a:outerShdw blurRad="38100" dist="38100" dir="2700000" algn="tl">
                  <a:srgbClr val="000000">
                    <a:alpha val="43137"/>
                  </a:srgbClr>
                </a:outerShdw>
              </a:effectLst>
            </a:rPr>
            <a:t> нового </a:t>
          </a:r>
          <a:r>
            <a:rPr lang="ru-RU" sz="1600" b="0" i="0" kern="1200" dirty="0" err="1" smtClean="0">
              <a:solidFill>
                <a:schemeClr val="tx2"/>
              </a:solidFill>
              <a:effectLst>
                <a:outerShdw blurRad="38100" dist="38100" dir="2700000" algn="tl">
                  <a:srgbClr val="000000">
                    <a:alpha val="43137"/>
                  </a:srgbClr>
                </a:outerShdw>
              </a:effectLst>
            </a:rPr>
            <a:t>обладнання</a:t>
          </a:r>
          <a:r>
            <a:rPr lang="ru-RU" sz="1600" b="0" i="0" kern="1200" dirty="0" smtClean="0">
              <a:solidFill>
                <a:schemeClr val="tx2"/>
              </a:solidFill>
              <a:effectLst>
                <a:outerShdw blurRad="38100" dist="38100" dir="2700000" algn="tl">
                  <a:srgbClr val="000000">
                    <a:alpha val="43137"/>
                  </a:srgbClr>
                </a:outerShdw>
              </a:effectLst>
            </a:rPr>
            <a:t> на </a:t>
          </a:r>
          <a:r>
            <a:rPr lang="ru-RU" sz="1600" b="0" i="0" kern="1200" dirty="0" err="1" smtClean="0">
              <a:solidFill>
                <a:schemeClr val="tx2"/>
              </a:solidFill>
              <a:effectLst>
                <a:outerShdw blurRad="38100" dist="38100" dir="2700000" algn="tl">
                  <a:srgbClr val="000000">
                    <a:alpha val="43137"/>
                  </a:srgbClr>
                </a:outerShdw>
              </a:effectLst>
            </a:rPr>
            <a:t>підприємстві</a:t>
          </a:r>
          <a:r>
            <a:rPr lang="ru-RU" sz="1600" b="0" i="0" kern="1200" dirty="0" smtClean="0">
              <a:solidFill>
                <a:schemeClr val="tx2"/>
              </a:solidFill>
              <a:effectLst>
                <a:outerShdw blurRad="38100" dist="38100" dir="2700000" algn="tl">
                  <a:srgbClr val="000000">
                    <a:alpha val="43137"/>
                  </a:srgbClr>
                </a:outerShdw>
              </a:effectLst>
            </a:rPr>
            <a:t>.</a:t>
          </a:r>
          <a:endParaRPr lang="en-US" sz="1600" kern="1200" dirty="0">
            <a:solidFill>
              <a:schemeClr val="tx2"/>
            </a:solidFill>
            <a:effectLst>
              <a:outerShdw blurRad="38100" dist="38100" dir="2700000" algn="tl">
                <a:srgbClr val="000000">
                  <a:alpha val="43137"/>
                </a:srgbClr>
              </a:outerShdw>
            </a:effectLst>
          </a:endParaRPr>
        </a:p>
      </dsp:txBody>
      <dsp:txXfrm>
        <a:off x="4743751" y="3105166"/>
        <a:ext cx="5945303" cy="24649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27F20-5B2B-45A7-8FF3-CDB12BBA872D}">
      <dsp:nvSpPr>
        <dsp:cNvPr id="0" name=""/>
        <dsp:cNvSpPr/>
      </dsp:nvSpPr>
      <dsp:spPr>
        <a:xfrm>
          <a:off x="7992587" y="1858567"/>
          <a:ext cx="91440" cy="489079"/>
        </a:xfrm>
        <a:custGeom>
          <a:avLst/>
          <a:gdLst/>
          <a:ahLst/>
          <a:cxnLst/>
          <a:rect l="0" t="0" r="0" b="0"/>
          <a:pathLst>
            <a:path>
              <a:moveTo>
                <a:pt x="45720" y="0"/>
              </a:moveTo>
              <a:lnTo>
                <a:pt x="45720" y="4890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09F746A-996D-4035-9670-C6C8BFFF63F6}">
      <dsp:nvSpPr>
        <dsp:cNvPr id="0" name=""/>
        <dsp:cNvSpPr/>
      </dsp:nvSpPr>
      <dsp:spPr>
        <a:xfrm>
          <a:off x="5163006" y="684785"/>
          <a:ext cx="2875301" cy="489079"/>
        </a:xfrm>
        <a:custGeom>
          <a:avLst/>
          <a:gdLst/>
          <a:ahLst/>
          <a:cxnLst/>
          <a:rect l="0" t="0" r="0" b="0"/>
          <a:pathLst>
            <a:path>
              <a:moveTo>
                <a:pt x="0" y="0"/>
              </a:moveTo>
              <a:lnTo>
                <a:pt x="0" y="333293"/>
              </a:lnTo>
              <a:lnTo>
                <a:pt x="2875301" y="333293"/>
              </a:lnTo>
              <a:lnTo>
                <a:pt x="2875301" y="4890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EEFE382-CFD9-4933-9BC0-E75306058ACE}">
      <dsp:nvSpPr>
        <dsp:cNvPr id="0" name=""/>
        <dsp:cNvSpPr/>
      </dsp:nvSpPr>
      <dsp:spPr>
        <a:xfrm>
          <a:off x="5163006" y="3852412"/>
          <a:ext cx="1437650" cy="489079"/>
        </a:xfrm>
        <a:custGeom>
          <a:avLst/>
          <a:gdLst/>
          <a:ahLst/>
          <a:cxnLst/>
          <a:rect l="0" t="0" r="0" b="0"/>
          <a:pathLst>
            <a:path>
              <a:moveTo>
                <a:pt x="0" y="0"/>
              </a:moveTo>
              <a:lnTo>
                <a:pt x="0" y="333293"/>
              </a:lnTo>
              <a:lnTo>
                <a:pt x="1437650" y="333293"/>
              </a:lnTo>
              <a:lnTo>
                <a:pt x="1437650" y="4890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E3A1114-E429-4982-9A18-81B58052263D}">
      <dsp:nvSpPr>
        <dsp:cNvPr id="0" name=""/>
        <dsp:cNvSpPr/>
      </dsp:nvSpPr>
      <dsp:spPr>
        <a:xfrm>
          <a:off x="3725355" y="3852412"/>
          <a:ext cx="1437650" cy="489079"/>
        </a:xfrm>
        <a:custGeom>
          <a:avLst/>
          <a:gdLst/>
          <a:ahLst/>
          <a:cxnLst/>
          <a:rect l="0" t="0" r="0" b="0"/>
          <a:pathLst>
            <a:path>
              <a:moveTo>
                <a:pt x="1437650" y="0"/>
              </a:moveTo>
              <a:lnTo>
                <a:pt x="1437650" y="333293"/>
              </a:lnTo>
              <a:lnTo>
                <a:pt x="0" y="333293"/>
              </a:lnTo>
              <a:lnTo>
                <a:pt x="0" y="4890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3DEAC3B-5802-48B1-82C3-F7F5A0080155}">
      <dsp:nvSpPr>
        <dsp:cNvPr id="0" name=""/>
        <dsp:cNvSpPr/>
      </dsp:nvSpPr>
      <dsp:spPr>
        <a:xfrm>
          <a:off x="5117286" y="1858567"/>
          <a:ext cx="91440" cy="489079"/>
        </a:xfrm>
        <a:custGeom>
          <a:avLst/>
          <a:gdLst/>
          <a:ahLst/>
          <a:cxnLst/>
          <a:rect l="0" t="0" r="0" b="0"/>
          <a:pathLst>
            <a:path>
              <a:moveTo>
                <a:pt x="45720" y="0"/>
              </a:moveTo>
              <a:lnTo>
                <a:pt x="45720" y="4890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B147E6E-D108-405A-8658-84B063677900}">
      <dsp:nvSpPr>
        <dsp:cNvPr id="0" name=""/>
        <dsp:cNvSpPr/>
      </dsp:nvSpPr>
      <dsp:spPr>
        <a:xfrm>
          <a:off x="5117286" y="684785"/>
          <a:ext cx="91440" cy="489079"/>
        </a:xfrm>
        <a:custGeom>
          <a:avLst/>
          <a:gdLst/>
          <a:ahLst/>
          <a:cxnLst/>
          <a:rect l="0" t="0" r="0" b="0"/>
          <a:pathLst>
            <a:path>
              <a:moveTo>
                <a:pt x="45720" y="0"/>
              </a:moveTo>
              <a:lnTo>
                <a:pt x="45720" y="4890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4B93AD0-EE67-4F93-9EBE-9175AC8FF9E2}">
      <dsp:nvSpPr>
        <dsp:cNvPr id="0" name=""/>
        <dsp:cNvSpPr/>
      </dsp:nvSpPr>
      <dsp:spPr>
        <a:xfrm>
          <a:off x="2241985" y="1858567"/>
          <a:ext cx="91440" cy="489079"/>
        </a:xfrm>
        <a:custGeom>
          <a:avLst/>
          <a:gdLst/>
          <a:ahLst/>
          <a:cxnLst/>
          <a:rect l="0" t="0" r="0" b="0"/>
          <a:pathLst>
            <a:path>
              <a:moveTo>
                <a:pt x="45720" y="0"/>
              </a:moveTo>
              <a:lnTo>
                <a:pt x="45720" y="4890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BBB481-6DD1-4BDE-8EE6-B6A6BFF3CA25}">
      <dsp:nvSpPr>
        <dsp:cNvPr id="0" name=""/>
        <dsp:cNvSpPr/>
      </dsp:nvSpPr>
      <dsp:spPr>
        <a:xfrm>
          <a:off x="2287705" y="684785"/>
          <a:ext cx="2875301" cy="489079"/>
        </a:xfrm>
        <a:custGeom>
          <a:avLst/>
          <a:gdLst/>
          <a:ahLst/>
          <a:cxnLst/>
          <a:rect l="0" t="0" r="0" b="0"/>
          <a:pathLst>
            <a:path>
              <a:moveTo>
                <a:pt x="2875301" y="0"/>
              </a:moveTo>
              <a:lnTo>
                <a:pt x="2875301" y="333293"/>
              </a:lnTo>
              <a:lnTo>
                <a:pt x="0" y="333293"/>
              </a:lnTo>
              <a:lnTo>
                <a:pt x="0" y="4890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6E1ADFE-3F5C-4677-9141-076B8CBD8162}">
      <dsp:nvSpPr>
        <dsp:cNvPr id="0" name=""/>
        <dsp:cNvSpPr/>
      </dsp:nvSpPr>
      <dsp:spPr>
        <a:xfrm>
          <a:off x="1799282" y="82"/>
          <a:ext cx="6727446" cy="684702"/>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16F41D-E701-4200-90F0-82FC5716E1EA}">
      <dsp:nvSpPr>
        <dsp:cNvPr id="0" name=""/>
        <dsp:cNvSpPr/>
      </dsp:nvSpPr>
      <dsp:spPr>
        <a:xfrm>
          <a:off x="1986132" y="177589"/>
          <a:ext cx="6727446" cy="684702"/>
        </a:xfrm>
        <a:prstGeom prst="roundRect">
          <a:avLst>
            <a:gd name="adj" fmla="val 10000"/>
          </a:avLst>
        </a:prstGeom>
        <a:solidFill>
          <a:schemeClr val="accent2">
            <a:lumMod val="40000"/>
            <a:lumOff val="6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Форми виплати заробітної плати</a:t>
          </a:r>
          <a:endParaRPr lang="uk-UA" sz="2400" b="1" kern="1200" dirty="0"/>
        </a:p>
      </dsp:txBody>
      <dsp:txXfrm>
        <a:off x="2006186" y="197643"/>
        <a:ext cx="6687338" cy="644594"/>
      </dsp:txXfrm>
    </dsp:sp>
    <dsp:sp modelId="{82B1CA35-4850-499B-8E2E-DE045E0E3C3B}">
      <dsp:nvSpPr>
        <dsp:cNvPr id="0" name=""/>
        <dsp:cNvSpPr/>
      </dsp:nvSpPr>
      <dsp:spPr>
        <a:xfrm>
          <a:off x="1036904" y="1173864"/>
          <a:ext cx="2501601" cy="684702"/>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1D7641-9A72-4043-9A47-6E4E4EA4F24D}">
      <dsp:nvSpPr>
        <dsp:cNvPr id="0" name=""/>
        <dsp:cNvSpPr/>
      </dsp:nvSpPr>
      <dsp:spPr>
        <a:xfrm>
          <a:off x="1223753" y="1351371"/>
          <a:ext cx="2501601" cy="684702"/>
        </a:xfrm>
        <a:prstGeom prst="roundRect">
          <a:avLst>
            <a:gd name="adj" fmla="val 10000"/>
          </a:avLst>
        </a:prstGeom>
        <a:solidFill>
          <a:schemeClr val="accent2">
            <a:lumMod val="40000"/>
            <a:lumOff val="6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b="1" kern="1200" dirty="0" smtClean="0"/>
            <a:t>готівкова</a:t>
          </a:r>
          <a:endParaRPr lang="uk-UA" sz="2200" b="1" kern="1200" dirty="0"/>
        </a:p>
      </dsp:txBody>
      <dsp:txXfrm>
        <a:off x="1243807" y="1371425"/>
        <a:ext cx="2461493" cy="644594"/>
      </dsp:txXfrm>
    </dsp:sp>
    <dsp:sp modelId="{77DB2F70-D65D-4BAD-A732-5D2FA5AF0863}">
      <dsp:nvSpPr>
        <dsp:cNvPr id="0" name=""/>
        <dsp:cNvSpPr/>
      </dsp:nvSpPr>
      <dsp:spPr>
        <a:xfrm>
          <a:off x="1036904" y="2347646"/>
          <a:ext cx="2501601" cy="1504765"/>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D333C8-FADD-4CC5-BF97-8F33AF8EB377}">
      <dsp:nvSpPr>
        <dsp:cNvPr id="0" name=""/>
        <dsp:cNvSpPr/>
      </dsp:nvSpPr>
      <dsp:spPr>
        <a:xfrm>
          <a:off x="1223753" y="2525153"/>
          <a:ext cx="2501601" cy="1504765"/>
        </a:xfrm>
        <a:prstGeom prst="roundRect">
          <a:avLst>
            <a:gd name="adj" fmla="val 10000"/>
          </a:avLst>
        </a:prstGeom>
        <a:solidFill>
          <a:schemeClr val="accent2">
            <a:lumMod val="40000"/>
            <a:lumOff val="6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b="1" kern="1200" dirty="0" smtClean="0"/>
            <a:t>за місцем роботи</a:t>
          </a:r>
          <a:endParaRPr lang="uk-UA" sz="2200" b="1" kern="1200" dirty="0"/>
        </a:p>
      </dsp:txBody>
      <dsp:txXfrm>
        <a:off x="1267826" y="2569226"/>
        <a:ext cx="2413455" cy="1416619"/>
      </dsp:txXfrm>
    </dsp:sp>
    <dsp:sp modelId="{04D0838D-971C-4CEA-9BF7-25249FD56C6F}">
      <dsp:nvSpPr>
        <dsp:cNvPr id="0" name=""/>
        <dsp:cNvSpPr/>
      </dsp:nvSpPr>
      <dsp:spPr>
        <a:xfrm>
          <a:off x="3912205" y="1173864"/>
          <a:ext cx="2501601" cy="684702"/>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1740D8A-1898-4023-ABAC-E6F275D410B1}">
      <dsp:nvSpPr>
        <dsp:cNvPr id="0" name=""/>
        <dsp:cNvSpPr/>
      </dsp:nvSpPr>
      <dsp:spPr>
        <a:xfrm>
          <a:off x="4099055" y="1351371"/>
          <a:ext cx="2501601" cy="684702"/>
        </a:xfrm>
        <a:prstGeom prst="roundRect">
          <a:avLst>
            <a:gd name="adj" fmla="val 10000"/>
          </a:avLst>
        </a:prstGeom>
        <a:solidFill>
          <a:schemeClr val="accent2">
            <a:lumMod val="40000"/>
            <a:lumOff val="6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b="1" kern="1200" dirty="0" smtClean="0"/>
            <a:t>натуральна</a:t>
          </a:r>
          <a:endParaRPr lang="uk-UA" sz="2200" b="1" kern="1200" dirty="0"/>
        </a:p>
      </dsp:txBody>
      <dsp:txXfrm>
        <a:off x="4119109" y="1371425"/>
        <a:ext cx="2461493" cy="644594"/>
      </dsp:txXfrm>
    </dsp:sp>
    <dsp:sp modelId="{6A7875D2-B1E3-4457-8651-4C047B76497F}">
      <dsp:nvSpPr>
        <dsp:cNvPr id="0" name=""/>
        <dsp:cNvSpPr/>
      </dsp:nvSpPr>
      <dsp:spPr>
        <a:xfrm>
          <a:off x="3912205" y="2347646"/>
          <a:ext cx="2501601" cy="1504765"/>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5356DE-01EC-45B9-92AA-0B9C8DD77790}">
      <dsp:nvSpPr>
        <dsp:cNvPr id="0" name=""/>
        <dsp:cNvSpPr/>
      </dsp:nvSpPr>
      <dsp:spPr>
        <a:xfrm>
          <a:off x="4099055" y="2525153"/>
          <a:ext cx="2501601" cy="1504765"/>
        </a:xfrm>
        <a:prstGeom prst="roundRect">
          <a:avLst>
            <a:gd name="adj" fmla="val 10000"/>
          </a:avLst>
        </a:prstGeom>
        <a:solidFill>
          <a:schemeClr val="accent2">
            <a:lumMod val="40000"/>
            <a:lumOff val="6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b="1" kern="1200" dirty="0" smtClean="0"/>
            <a:t>у випадках, визначених колективним договором</a:t>
          </a:r>
          <a:endParaRPr lang="uk-UA" sz="2200" b="1" kern="1200" dirty="0"/>
        </a:p>
      </dsp:txBody>
      <dsp:txXfrm>
        <a:off x="4143128" y="2569226"/>
        <a:ext cx="2413455" cy="1416619"/>
      </dsp:txXfrm>
    </dsp:sp>
    <dsp:sp modelId="{25391F74-3422-4D40-9F22-ACD9FEE07B67}">
      <dsp:nvSpPr>
        <dsp:cNvPr id="0" name=""/>
        <dsp:cNvSpPr/>
      </dsp:nvSpPr>
      <dsp:spPr>
        <a:xfrm>
          <a:off x="2474554" y="4341491"/>
          <a:ext cx="2501601" cy="1504765"/>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6093EC3-C0B6-4C0E-8D8D-8292EC10CE7C}">
      <dsp:nvSpPr>
        <dsp:cNvPr id="0" name=""/>
        <dsp:cNvSpPr/>
      </dsp:nvSpPr>
      <dsp:spPr>
        <a:xfrm>
          <a:off x="2661404" y="4518998"/>
          <a:ext cx="2501601" cy="1504765"/>
        </a:xfrm>
        <a:prstGeom prst="roundRect">
          <a:avLst>
            <a:gd name="adj" fmla="val 10000"/>
          </a:avLst>
        </a:prstGeom>
        <a:solidFill>
          <a:schemeClr val="accent2">
            <a:lumMod val="40000"/>
            <a:lumOff val="6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b="1" kern="1200" dirty="0" smtClean="0"/>
            <a:t>не більше 30 % заробітної плати</a:t>
          </a:r>
          <a:endParaRPr lang="uk-UA" sz="2200" b="1" kern="1200" dirty="0"/>
        </a:p>
      </dsp:txBody>
      <dsp:txXfrm>
        <a:off x="2705477" y="4563071"/>
        <a:ext cx="2413455" cy="1416619"/>
      </dsp:txXfrm>
    </dsp:sp>
    <dsp:sp modelId="{6AB0974B-75DA-40D6-9CEB-4BC0980C6706}">
      <dsp:nvSpPr>
        <dsp:cNvPr id="0" name=""/>
        <dsp:cNvSpPr/>
      </dsp:nvSpPr>
      <dsp:spPr>
        <a:xfrm>
          <a:off x="5349855" y="4341491"/>
          <a:ext cx="2501601" cy="1504765"/>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D000EA3-E6CE-4D70-82D8-BC63C676EE1E}">
      <dsp:nvSpPr>
        <dsp:cNvPr id="0" name=""/>
        <dsp:cNvSpPr/>
      </dsp:nvSpPr>
      <dsp:spPr>
        <a:xfrm>
          <a:off x="5536705" y="4518998"/>
          <a:ext cx="2501601" cy="1504765"/>
        </a:xfrm>
        <a:prstGeom prst="roundRect">
          <a:avLst>
            <a:gd name="adj" fmla="val 10000"/>
          </a:avLst>
        </a:prstGeom>
        <a:solidFill>
          <a:schemeClr val="accent2">
            <a:lumMod val="40000"/>
            <a:lumOff val="6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b="1" kern="1200" dirty="0" smtClean="0"/>
            <a:t>крім товарів, перелік яких визначається КМУ</a:t>
          </a:r>
          <a:endParaRPr lang="uk-UA" sz="2200" b="1" kern="1200" dirty="0"/>
        </a:p>
      </dsp:txBody>
      <dsp:txXfrm>
        <a:off x="5580778" y="4563071"/>
        <a:ext cx="2413455" cy="1416619"/>
      </dsp:txXfrm>
    </dsp:sp>
    <dsp:sp modelId="{F27A5835-75B6-4152-AFA1-D605E179DA68}">
      <dsp:nvSpPr>
        <dsp:cNvPr id="0" name=""/>
        <dsp:cNvSpPr/>
      </dsp:nvSpPr>
      <dsp:spPr>
        <a:xfrm>
          <a:off x="6787506" y="1173864"/>
          <a:ext cx="2501601" cy="684702"/>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36BAED-EC1C-41EF-83F7-7C1378C674A7}">
      <dsp:nvSpPr>
        <dsp:cNvPr id="0" name=""/>
        <dsp:cNvSpPr/>
      </dsp:nvSpPr>
      <dsp:spPr>
        <a:xfrm>
          <a:off x="6974356" y="1351371"/>
          <a:ext cx="2501601" cy="684702"/>
        </a:xfrm>
        <a:prstGeom prst="roundRect">
          <a:avLst>
            <a:gd name="adj" fmla="val 10000"/>
          </a:avLst>
        </a:prstGeom>
        <a:solidFill>
          <a:schemeClr val="accent2">
            <a:lumMod val="40000"/>
            <a:lumOff val="6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b="1" kern="1200" dirty="0" smtClean="0"/>
            <a:t>безготівкова</a:t>
          </a:r>
          <a:endParaRPr lang="uk-UA" sz="2200" b="1" kern="1200" dirty="0"/>
        </a:p>
      </dsp:txBody>
      <dsp:txXfrm>
        <a:off x="6994410" y="1371425"/>
        <a:ext cx="2461493" cy="644594"/>
      </dsp:txXfrm>
    </dsp:sp>
    <dsp:sp modelId="{5792E124-0B87-4824-89FC-91AB23C1698F}">
      <dsp:nvSpPr>
        <dsp:cNvPr id="0" name=""/>
        <dsp:cNvSpPr/>
      </dsp:nvSpPr>
      <dsp:spPr>
        <a:xfrm>
          <a:off x="6787506" y="2347646"/>
          <a:ext cx="2501601" cy="1504765"/>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CC8710A-B84C-4F2C-8798-FC844470B192}">
      <dsp:nvSpPr>
        <dsp:cNvPr id="0" name=""/>
        <dsp:cNvSpPr/>
      </dsp:nvSpPr>
      <dsp:spPr>
        <a:xfrm>
          <a:off x="6974356" y="2525153"/>
          <a:ext cx="2501601" cy="1504765"/>
        </a:xfrm>
        <a:prstGeom prst="roundRect">
          <a:avLst>
            <a:gd name="adj" fmla="val 10000"/>
          </a:avLst>
        </a:prstGeom>
        <a:solidFill>
          <a:schemeClr val="accent2">
            <a:lumMod val="40000"/>
            <a:lumOff val="6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b="1" kern="1200" dirty="0" smtClean="0"/>
            <a:t>за особистою заявою працівника</a:t>
          </a:r>
          <a:endParaRPr lang="uk-UA" sz="2200" b="1" kern="1200" dirty="0"/>
        </a:p>
      </dsp:txBody>
      <dsp:txXfrm>
        <a:off x="7018429" y="2569226"/>
        <a:ext cx="2413455" cy="14166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165FE-B2C2-46CC-B773-4F222E47672F}">
      <dsp:nvSpPr>
        <dsp:cNvPr id="0" name=""/>
        <dsp:cNvSpPr/>
      </dsp:nvSpPr>
      <dsp:spPr>
        <a:xfrm>
          <a:off x="7646960" y="4958502"/>
          <a:ext cx="91440" cy="266933"/>
        </a:xfrm>
        <a:custGeom>
          <a:avLst/>
          <a:gdLst/>
          <a:ahLst/>
          <a:cxnLst/>
          <a:rect l="0" t="0" r="0" b="0"/>
          <a:pathLst>
            <a:path>
              <a:moveTo>
                <a:pt x="45720" y="0"/>
              </a:moveTo>
              <a:lnTo>
                <a:pt x="45720" y="26693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368393E-C34F-40A1-B68E-8E9C7C664E2F}">
      <dsp:nvSpPr>
        <dsp:cNvPr id="0" name=""/>
        <dsp:cNvSpPr/>
      </dsp:nvSpPr>
      <dsp:spPr>
        <a:xfrm>
          <a:off x="7646960" y="2718488"/>
          <a:ext cx="91440" cy="266933"/>
        </a:xfrm>
        <a:custGeom>
          <a:avLst/>
          <a:gdLst/>
          <a:ahLst/>
          <a:cxnLst/>
          <a:rect l="0" t="0" r="0" b="0"/>
          <a:pathLst>
            <a:path>
              <a:moveTo>
                <a:pt x="45720" y="0"/>
              </a:moveTo>
              <a:lnTo>
                <a:pt x="45720" y="26693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A663EA7-F29D-4CA7-AA1C-638AEE2ADC8A}">
      <dsp:nvSpPr>
        <dsp:cNvPr id="0" name=""/>
        <dsp:cNvSpPr/>
      </dsp:nvSpPr>
      <dsp:spPr>
        <a:xfrm>
          <a:off x="5624431" y="1226357"/>
          <a:ext cx="2068248" cy="266933"/>
        </a:xfrm>
        <a:custGeom>
          <a:avLst/>
          <a:gdLst/>
          <a:ahLst/>
          <a:cxnLst/>
          <a:rect l="0" t="0" r="0" b="0"/>
          <a:pathLst>
            <a:path>
              <a:moveTo>
                <a:pt x="0" y="0"/>
              </a:moveTo>
              <a:lnTo>
                <a:pt x="0" y="181907"/>
              </a:lnTo>
              <a:lnTo>
                <a:pt x="2068248" y="181907"/>
              </a:lnTo>
              <a:lnTo>
                <a:pt x="2068248" y="26693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F78D795-A535-43E3-ADDD-A88CB94DC70C}">
      <dsp:nvSpPr>
        <dsp:cNvPr id="0" name=""/>
        <dsp:cNvSpPr/>
      </dsp:nvSpPr>
      <dsp:spPr>
        <a:xfrm>
          <a:off x="3510462" y="4990731"/>
          <a:ext cx="91440" cy="234703"/>
        </a:xfrm>
        <a:custGeom>
          <a:avLst/>
          <a:gdLst/>
          <a:ahLst/>
          <a:cxnLst/>
          <a:rect l="0" t="0" r="0" b="0"/>
          <a:pathLst>
            <a:path>
              <a:moveTo>
                <a:pt x="45720" y="0"/>
              </a:moveTo>
              <a:lnTo>
                <a:pt x="45720" y="23470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8FA5C29-45A5-4774-8629-51475810B578}">
      <dsp:nvSpPr>
        <dsp:cNvPr id="0" name=""/>
        <dsp:cNvSpPr/>
      </dsp:nvSpPr>
      <dsp:spPr>
        <a:xfrm>
          <a:off x="3510462" y="2718488"/>
          <a:ext cx="91440" cy="299163"/>
        </a:xfrm>
        <a:custGeom>
          <a:avLst/>
          <a:gdLst/>
          <a:ahLst/>
          <a:cxnLst/>
          <a:rect l="0" t="0" r="0" b="0"/>
          <a:pathLst>
            <a:path>
              <a:moveTo>
                <a:pt x="45720" y="0"/>
              </a:moveTo>
              <a:lnTo>
                <a:pt x="45720" y="29916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4B9F146-9DB1-42E6-BCA4-EAD3B486C432}">
      <dsp:nvSpPr>
        <dsp:cNvPr id="0" name=""/>
        <dsp:cNvSpPr/>
      </dsp:nvSpPr>
      <dsp:spPr>
        <a:xfrm>
          <a:off x="3556182" y="1226357"/>
          <a:ext cx="2068248" cy="266933"/>
        </a:xfrm>
        <a:custGeom>
          <a:avLst/>
          <a:gdLst/>
          <a:ahLst/>
          <a:cxnLst/>
          <a:rect l="0" t="0" r="0" b="0"/>
          <a:pathLst>
            <a:path>
              <a:moveTo>
                <a:pt x="2068248" y="0"/>
              </a:moveTo>
              <a:lnTo>
                <a:pt x="2068248" y="181907"/>
              </a:lnTo>
              <a:lnTo>
                <a:pt x="0" y="181907"/>
              </a:lnTo>
              <a:lnTo>
                <a:pt x="0" y="26693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67977CD-AF53-495E-9532-BEA9457CB2D7}">
      <dsp:nvSpPr>
        <dsp:cNvPr id="0" name=""/>
        <dsp:cNvSpPr/>
      </dsp:nvSpPr>
      <dsp:spPr>
        <a:xfrm>
          <a:off x="2397768" y="1159"/>
          <a:ext cx="6453326" cy="1225197"/>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AEC6521-A0E1-4BA5-8CC8-0FA44996FD58}">
      <dsp:nvSpPr>
        <dsp:cNvPr id="0" name=""/>
        <dsp:cNvSpPr/>
      </dsp:nvSpPr>
      <dsp:spPr>
        <a:xfrm>
          <a:off x="2499748" y="98040"/>
          <a:ext cx="6453326" cy="1225197"/>
        </a:xfrm>
        <a:prstGeom prst="roundRect">
          <a:avLst>
            <a:gd name="adj" fmla="val 10000"/>
          </a:avLst>
        </a:prstGeom>
        <a:solidFill>
          <a:schemeClr val="lt1">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Виплата додаткових платежів з оплати праці</a:t>
          </a:r>
          <a:endParaRPr lang="uk-UA" sz="2400" b="1" kern="1200" dirty="0"/>
        </a:p>
      </dsp:txBody>
      <dsp:txXfrm>
        <a:off x="2535633" y="133925"/>
        <a:ext cx="6381556" cy="1153427"/>
      </dsp:txXfrm>
    </dsp:sp>
    <dsp:sp modelId="{313D2EF0-3BE6-43C2-90A2-4D45A0FFA037}">
      <dsp:nvSpPr>
        <dsp:cNvPr id="0" name=""/>
        <dsp:cNvSpPr/>
      </dsp:nvSpPr>
      <dsp:spPr>
        <a:xfrm>
          <a:off x="1589913" y="1493290"/>
          <a:ext cx="3932537" cy="1225197"/>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339482D-F0A4-4476-BFC0-0575C1C1EFBE}">
      <dsp:nvSpPr>
        <dsp:cNvPr id="0" name=""/>
        <dsp:cNvSpPr/>
      </dsp:nvSpPr>
      <dsp:spPr>
        <a:xfrm>
          <a:off x="1691894" y="1590171"/>
          <a:ext cx="3932537" cy="1225197"/>
        </a:xfrm>
        <a:prstGeom prst="roundRect">
          <a:avLst>
            <a:gd name="adj" fmla="val 10000"/>
          </a:avLst>
        </a:prstGeom>
        <a:solidFill>
          <a:schemeClr val="lt1">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індексація</a:t>
          </a:r>
          <a:br>
            <a:rPr lang="uk-UA" sz="2400" b="1" kern="1200" dirty="0" smtClean="0"/>
          </a:br>
          <a:r>
            <a:rPr lang="uk-UA" sz="2400" b="1" kern="1200" dirty="0" smtClean="0"/>
            <a:t>заробітної плати</a:t>
          </a:r>
          <a:endParaRPr lang="uk-UA" sz="2400" b="1" kern="1200" dirty="0"/>
        </a:p>
      </dsp:txBody>
      <dsp:txXfrm>
        <a:off x="1727779" y="1626056"/>
        <a:ext cx="3860767" cy="1153427"/>
      </dsp:txXfrm>
    </dsp:sp>
    <dsp:sp modelId="{323A784A-42F9-498B-8454-475A9FDFC2D5}">
      <dsp:nvSpPr>
        <dsp:cNvPr id="0" name=""/>
        <dsp:cNvSpPr/>
      </dsp:nvSpPr>
      <dsp:spPr>
        <a:xfrm>
          <a:off x="1589913" y="3017651"/>
          <a:ext cx="3932537" cy="1973080"/>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BDD1B10-7642-4A1F-B01E-83FA76A7E1B9}">
      <dsp:nvSpPr>
        <dsp:cNvPr id="0" name=""/>
        <dsp:cNvSpPr/>
      </dsp:nvSpPr>
      <dsp:spPr>
        <a:xfrm>
          <a:off x="1691894" y="3114532"/>
          <a:ext cx="3932537" cy="1973080"/>
        </a:xfrm>
        <a:prstGeom prst="roundRect">
          <a:avLst>
            <a:gd name="adj" fmla="val 10000"/>
          </a:avLst>
        </a:prstGeom>
        <a:solidFill>
          <a:schemeClr val="lt1">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здійснюється у випадку росту споживчих цін</a:t>
          </a:r>
          <a:endParaRPr lang="uk-UA" sz="2400" b="1" kern="1200" dirty="0"/>
        </a:p>
      </dsp:txBody>
      <dsp:txXfrm>
        <a:off x="1749684" y="3172322"/>
        <a:ext cx="3816957" cy="1857500"/>
      </dsp:txXfrm>
    </dsp:sp>
    <dsp:sp modelId="{826F3F76-AFC3-4F2C-9EF5-9B6FDEB4DD87}">
      <dsp:nvSpPr>
        <dsp:cNvPr id="0" name=""/>
        <dsp:cNvSpPr/>
      </dsp:nvSpPr>
      <dsp:spPr>
        <a:xfrm>
          <a:off x="1589913" y="5225435"/>
          <a:ext cx="3932537" cy="700371"/>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0ED54B-C96A-4B0D-8121-3ACF7DDB6A8B}">
      <dsp:nvSpPr>
        <dsp:cNvPr id="0" name=""/>
        <dsp:cNvSpPr/>
      </dsp:nvSpPr>
      <dsp:spPr>
        <a:xfrm>
          <a:off x="1691894" y="5322316"/>
          <a:ext cx="3932537" cy="700371"/>
        </a:xfrm>
        <a:prstGeom prst="roundRect">
          <a:avLst>
            <a:gd name="adj" fmla="val 10000"/>
          </a:avLst>
        </a:prstGeom>
        <a:solidFill>
          <a:schemeClr val="lt1">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dirty="0" smtClean="0"/>
            <a:t>ПКМУ № 1078 від 17.07.2003</a:t>
          </a:r>
          <a:endParaRPr lang="uk-UA" sz="2000" b="1" kern="1200" dirty="0"/>
        </a:p>
      </dsp:txBody>
      <dsp:txXfrm>
        <a:off x="1712407" y="5342829"/>
        <a:ext cx="3891511" cy="659345"/>
      </dsp:txXfrm>
    </dsp:sp>
    <dsp:sp modelId="{532F3095-A94C-4F5A-9E28-5FE3AFAD73DF}">
      <dsp:nvSpPr>
        <dsp:cNvPr id="0" name=""/>
        <dsp:cNvSpPr/>
      </dsp:nvSpPr>
      <dsp:spPr>
        <a:xfrm>
          <a:off x="5726411" y="1493290"/>
          <a:ext cx="3932537" cy="1225197"/>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489D41F-B6BD-4BF1-9AE7-DCB836A47141}">
      <dsp:nvSpPr>
        <dsp:cNvPr id="0" name=""/>
        <dsp:cNvSpPr/>
      </dsp:nvSpPr>
      <dsp:spPr>
        <a:xfrm>
          <a:off x="5828391" y="1590171"/>
          <a:ext cx="3932537" cy="1225197"/>
        </a:xfrm>
        <a:prstGeom prst="roundRect">
          <a:avLst>
            <a:gd name="adj" fmla="val 10000"/>
          </a:avLst>
        </a:prstGeom>
        <a:solidFill>
          <a:schemeClr val="lt1">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компенсація заробітної плати</a:t>
          </a:r>
          <a:endParaRPr lang="uk-UA" sz="2400" b="1" kern="1200" dirty="0"/>
        </a:p>
      </dsp:txBody>
      <dsp:txXfrm>
        <a:off x="5864276" y="1626056"/>
        <a:ext cx="3860767" cy="1153427"/>
      </dsp:txXfrm>
    </dsp:sp>
    <dsp:sp modelId="{73AB526D-8C64-4EB2-9B2D-3F911374F2DC}">
      <dsp:nvSpPr>
        <dsp:cNvPr id="0" name=""/>
        <dsp:cNvSpPr/>
      </dsp:nvSpPr>
      <dsp:spPr>
        <a:xfrm>
          <a:off x="5726411" y="2985421"/>
          <a:ext cx="3932537" cy="1973080"/>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C89E0DA-DDB5-4202-9A11-F6AC62A416E6}">
      <dsp:nvSpPr>
        <dsp:cNvPr id="0" name=""/>
        <dsp:cNvSpPr/>
      </dsp:nvSpPr>
      <dsp:spPr>
        <a:xfrm>
          <a:off x="5828391" y="3082302"/>
          <a:ext cx="3932537" cy="1973080"/>
        </a:xfrm>
        <a:prstGeom prst="roundRect">
          <a:avLst>
            <a:gd name="adj" fmla="val 10000"/>
          </a:avLst>
        </a:prstGeom>
        <a:solidFill>
          <a:schemeClr val="lt1">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здійснюється у випадку несвоєчасної виплати заробітної плати</a:t>
          </a:r>
          <a:endParaRPr lang="uk-UA" sz="2400" b="1" kern="1200" dirty="0"/>
        </a:p>
      </dsp:txBody>
      <dsp:txXfrm>
        <a:off x="5886181" y="3140092"/>
        <a:ext cx="3816957" cy="1857500"/>
      </dsp:txXfrm>
    </dsp:sp>
    <dsp:sp modelId="{CAECD248-92AC-4FF1-A8F2-203035CB9CC4}">
      <dsp:nvSpPr>
        <dsp:cNvPr id="0" name=""/>
        <dsp:cNvSpPr/>
      </dsp:nvSpPr>
      <dsp:spPr>
        <a:xfrm>
          <a:off x="5726411" y="5225435"/>
          <a:ext cx="3932537" cy="700371"/>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84DC5A4-95C5-4E4C-B8D4-85A5DD2006B2}">
      <dsp:nvSpPr>
        <dsp:cNvPr id="0" name=""/>
        <dsp:cNvSpPr/>
      </dsp:nvSpPr>
      <dsp:spPr>
        <a:xfrm>
          <a:off x="5828391" y="5322316"/>
          <a:ext cx="3932537" cy="700371"/>
        </a:xfrm>
        <a:prstGeom prst="roundRect">
          <a:avLst>
            <a:gd name="adj" fmla="val 10000"/>
          </a:avLst>
        </a:prstGeom>
        <a:solidFill>
          <a:schemeClr val="lt1">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dirty="0" smtClean="0"/>
            <a:t>ПКМУ № 159 від 21.02.2001</a:t>
          </a:r>
          <a:endParaRPr lang="uk-UA" sz="2000" b="1" kern="1200" dirty="0"/>
        </a:p>
      </dsp:txBody>
      <dsp:txXfrm>
        <a:off x="5848904" y="5342829"/>
        <a:ext cx="3891511" cy="6593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F90D1-9AF8-47C0-890E-AA645DA2E799}">
      <dsp:nvSpPr>
        <dsp:cNvPr id="0" name=""/>
        <dsp:cNvSpPr/>
      </dsp:nvSpPr>
      <dsp:spPr>
        <a:xfrm>
          <a:off x="1743495" y="1403"/>
          <a:ext cx="3342255" cy="500945"/>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uk-UA" sz="2800" b="1" kern="1200" dirty="0" smtClean="0"/>
            <a:t>індексація</a:t>
          </a:r>
          <a:endParaRPr lang="uk-UA" sz="2800" b="1" kern="1200" dirty="0"/>
        </a:p>
      </dsp:txBody>
      <dsp:txXfrm>
        <a:off x="1758167" y="16075"/>
        <a:ext cx="3312911" cy="471601"/>
      </dsp:txXfrm>
    </dsp:sp>
    <dsp:sp modelId="{9301B016-8E69-4800-85D0-296DFBFE1B66}">
      <dsp:nvSpPr>
        <dsp:cNvPr id="0" name=""/>
        <dsp:cNvSpPr/>
      </dsp:nvSpPr>
      <dsp:spPr>
        <a:xfrm>
          <a:off x="2077720" y="502349"/>
          <a:ext cx="334225" cy="848890"/>
        </a:xfrm>
        <a:custGeom>
          <a:avLst/>
          <a:gdLst/>
          <a:ahLst/>
          <a:cxnLst/>
          <a:rect l="0" t="0" r="0" b="0"/>
          <a:pathLst>
            <a:path>
              <a:moveTo>
                <a:pt x="0" y="0"/>
              </a:moveTo>
              <a:lnTo>
                <a:pt x="0" y="848890"/>
              </a:lnTo>
              <a:lnTo>
                <a:pt x="334225" y="84889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18A6CBB-E426-4D38-B9DA-04F3042BE293}">
      <dsp:nvSpPr>
        <dsp:cNvPr id="0" name=""/>
        <dsp:cNvSpPr/>
      </dsp:nvSpPr>
      <dsp:spPr>
        <a:xfrm>
          <a:off x="2411946" y="673029"/>
          <a:ext cx="2673804" cy="1356421"/>
        </a:xfrm>
        <a:prstGeom prst="roundRect">
          <a:avLst>
            <a:gd name="adj" fmla="val 10000"/>
          </a:avLst>
        </a:prstGeom>
        <a:solidFill>
          <a:schemeClr val="accent2">
            <a:lumMod val="20000"/>
            <a:lumOff val="8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uk-UA" sz="1700" b="1" kern="1200" dirty="0" smtClean="0"/>
            <a:t>здійснюється у випадку, коли індекс інфляції за попередній місяць перевищує 103 %</a:t>
          </a:r>
          <a:endParaRPr lang="uk-UA" sz="1700" b="1" kern="1200" dirty="0"/>
        </a:p>
      </dsp:txBody>
      <dsp:txXfrm>
        <a:off x="2451674" y="712757"/>
        <a:ext cx="2594348" cy="1276965"/>
      </dsp:txXfrm>
    </dsp:sp>
    <dsp:sp modelId="{FA3941B8-3930-4433-A9A8-B6BC6B394148}">
      <dsp:nvSpPr>
        <dsp:cNvPr id="0" name=""/>
        <dsp:cNvSpPr/>
      </dsp:nvSpPr>
      <dsp:spPr>
        <a:xfrm>
          <a:off x="2077720" y="502349"/>
          <a:ext cx="334225" cy="2375992"/>
        </a:xfrm>
        <a:custGeom>
          <a:avLst/>
          <a:gdLst/>
          <a:ahLst/>
          <a:cxnLst/>
          <a:rect l="0" t="0" r="0" b="0"/>
          <a:pathLst>
            <a:path>
              <a:moveTo>
                <a:pt x="0" y="0"/>
              </a:moveTo>
              <a:lnTo>
                <a:pt x="0" y="2375992"/>
              </a:lnTo>
              <a:lnTo>
                <a:pt x="334225" y="237599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4EB220A-5371-43E8-8DFF-38666FA5A557}">
      <dsp:nvSpPr>
        <dsp:cNvPr id="0" name=""/>
        <dsp:cNvSpPr/>
      </dsp:nvSpPr>
      <dsp:spPr>
        <a:xfrm>
          <a:off x="2411946" y="2200130"/>
          <a:ext cx="2673804" cy="1356421"/>
        </a:xfrm>
        <a:prstGeom prst="roundRect">
          <a:avLst>
            <a:gd name="adj" fmla="val 10000"/>
          </a:avLst>
        </a:prstGeom>
        <a:solidFill>
          <a:schemeClr val="accent2">
            <a:lumMod val="20000"/>
            <a:lumOff val="8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uk-UA" sz="1700" b="1" kern="1200" dirty="0" smtClean="0"/>
            <a:t>індексації підлягають доходи у межах прожиткового мінімуму</a:t>
          </a:r>
          <a:endParaRPr lang="uk-UA" sz="1700" b="1" kern="1200" dirty="0"/>
        </a:p>
      </dsp:txBody>
      <dsp:txXfrm>
        <a:off x="2451674" y="2239858"/>
        <a:ext cx="2594348" cy="1276965"/>
      </dsp:txXfrm>
    </dsp:sp>
    <dsp:sp modelId="{2177979F-247D-439B-B085-D4D640B9D90A}">
      <dsp:nvSpPr>
        <dsp:cNvPr id="0" name=""/>
        <dsp:cNvSpPr/>
      </dsp:nvSpPr>
      <dsp:spPr>
        <a:xfrm>
          <a:off x="2077720" y="502349"/>
          <a:ext cx="334225" cy="3903093"/>
        </a:xfrm>
        <a:custGeom>
          <a:avLst/>
          <a:gdLst/>
          <a:ahLst/>
          <a:cxnLst/>
          <a:rect l="0" t="0" r="0" b="0"/>
          <a:pathLst>
            <a:path>
              <a:moveTo>
                <a:pt x="0" y="0"/>
              </a:moveTo>
              <a:lnTo>
                <a:pt x="0" y="3903093"/>
              </a:lnTo>
              <a:lnTo>
                <a:pt x="334225" y="390309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B382A04-A1D2-42A0-AAE7-54A62474A712}">
      <dsp:nvSpPr>
        <dsp:cNvPr id="0" name=""/>
        <dsp:cNvSpPr/>
      </dsp:nvSpPr>
      <dsp:spPr>
        <a:xfrm>
          <a:off x="2411946" y="3727232"/>
          <a:ext cx="2673804" cy="1356421"/>
        </a:xfrm>
        <a:prstGeom prst="roundRect">
          <a:avLst>
            <a:gd name="adj" fmla="val 10000"/>
          </a:avLst>
        </a:prstGeom>
        <a:solidFill>
          <a:schemeClr val="accent2">
            <a:lumMod val="20000"/>
            <a:lumOff val="8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uk-UA" sz="1700" b="1" kern="1200" dirty="0" smtClean="0"/>
            <a:t>індексація припиняється у разі підвищення тарифних ставок (окладів)</a:t>
          </a:r>
          <a:endParaRPr lang="uk-UA" sz="1700" b="1" kern="1200" dirty="0"/>
        </a:p>
      </dsp:txBody>
      <dsp:txXfrm>
        <a:off x="2451674" y="3766960"/>
        <a:ext cx="2594348" cy="1276965"/>
      </dsp:txXfrm>
    </dsp:sp>
    <dsp:sp modelId="{EDFD6B1B-051A-43C9-AAA6-7534C921F943}">
      <dsp:nvSpPr>
        <dsp:cNvPr id="0" name=""/>
        <dsp:cNvSpPr/>
      </dsp:nvSpPr>
      <dsp:spPr>
        <a:xfrm>
          <a:off x="5427111" y="1403"/>
          <a:ext cx="3342255" cy="500945"/>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uk-UA" sz="2800" b="1" kern="1200" dirty="0" smtClean="0"/>
            <a:t>компенсація</a:t>
          </a:r>
          <a:endParaRPr lang="uk-UA" sz="2800" b="1" kern="1200" dirty="0"/>
        </a:p>
      </dsp:txBody>
      <dsp:txXfrm>
        <a:off x="5441783" y="16075"/>
        <a:ext cx="3312911" cy="471601"/>
      </dsp:txXfrm>
    </dsp:sp>
    <dsp:sp modelId="{EEECDE6A-64E9-4B62-8C12-9C85182EBA35}">
      <dsp:nvSpPr>
        <dsp:cNvPr id="0" name=""/>
        <dsp:cNvSpPr/>
      </dsp:nvSpPr>
      <dsp:spPr>
        <a:xfrm>
          <a:off x="5761336" y="502349"/>
          <a:ext cx="334225" cy="848890"/>
        </a:xfrm>
        <a:custGeom>
          <a:avLst/>
          <a:gdLst/>
          <a:ahLst/>
          <a:cxnLst/>
          <a:rect l="0" t="0" r="0" b="0"/>
          <a:pathLst>
            <a:path>
              <a:moveTo>
                <a:pt x="0" y="0"/>
              </a:moveTo>
              <a:lnTo>
                <a:pt x="0" y="848890"/>
              </a:lnTo>
              <a:lnTo>
                <a:pt x="334225" y="84889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80CF8C8-0154-45DA-9873-EC3B8232636B}">
      <dsp:nvSpPr>
        <dsp:cNvPr id="0" name=""/>
        <dsp:cNvSpPr/>
      </dsp:nvSpPr>
      <dsp:spPr>
        <a:xfrm>
          <a:off x="6095562" y="673029"/>
          <a:ext cx="2673804" cy="1356421"/>
        </a:xfrm>
        <a:prstGeom prst="roundRect">
          <a:avLst>
            <a:gd name="adj" fmla="val 10000"/>
          </a:avLst>
        </a:prstGeom>
        <a:solidFill>
          <a:schemeClr val="accent2">
            <a:lumMod val="20000"/>
            <a:lumOff val="8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uk-UA" sz="1700" b="1" kern="1200" dirty="0" smtClean="0"/>
            <a:t>здійснюється у випадку несвоєчасної виплати заробітної плати</a:t>
          </a:r>
          <a:endParaRPr lang="uk-UA" sz="1700" b="1" kern="1200" dirty="0"/>
        </a:p>
      </dsp:txBody>
      <dsp:txXfrm>
        <a:off x="6135290" y="712757"/>
        <a:ext cx="2594348" cy="1276965"/>
      </dsp:txXfrm>
    </dsp:sp>
    <dsp:sp modelId="{8061FFC9-FE70-481F-8A9F-FBF24E93F2FC}">
      <dsp:nvSpPr>
        <dsp:cNvPr id="0" name=""/>
        <dsp:cNvSpPr/>
      </dsp:nvSpPr>
      <dsp:spPr>
        <a:xfrm>
          <a:off x="5761336" y="502349"/>
          <a:ext cx="334225" cy="2375992"/>
        </a:xfrm>
        <a:custGeom>
          <a:avLst/>
          <a:gdLst/>
          <a:ahLst/>
          <a:cxnLst/>
          <a:rect l="0" t="0" r="0" b="0"/>
          <a:pathLst>
            <a:path>
              <a:moveTo>
                <a:pt x="0" y="0"/>
              </a:moveTo>
              <a:lnTo>
                <a:pt x="0" y="2375992"/>
              </a:lnTo>
              <a:lnTo>
                <a:pt x="334225" y="237599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A985512-7511-4489-AF4E-C729AB0A9A38}">
      <dsp:nvSpPr>
        <dsp:cNvPr id="0" name=""/>
        <dsp:cNvSpPr/>
      </dsp:nvSpPr>
      <dsp:spPr>
        <a:xfrm>
          <a:off x="6095562" y="2200130"/>
          <a:ext cx="2673804" cy="1356421"/>
        </a:xfrm>
        <a:prstGeom prst="roundRect">
          <a:avLst>
            <a:gd name="adj" fmla="val 10000"/>
          </a:avLst>
        </a:prstGeom>
        <a:solidFill>
          <a:schemeClr val="accent2">
            <a:lumMod val="20000"/>
            <a:lumOff val="8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uk-UA" sz="1700" b="1" kern="1200" dirty="0" smtClean="0"/>
            <a:t>компенсації підлягає вся сума невиплаченої заробітної плати</a:t>
          </a:r>
          <a:endParaRPr lang="uk-UA" sz="1700" b="1" kern="1200" dirty="0"/>
        </a:p>
      </dsp:txBody>
      <dsp:txXfrm>
        <a:off x="6135290" y="2239858"/>
        <a:ext cx="2594348" cy="1276965"/>
      </dsp:txXfrm>
    </dsp:sp>
    <dsp:sp modelId="{FA60581F-75B0-49C6-BEF8-B3D608A30981}">
      <dsp:nvSpPr>
        <dsp:cNvPr id="0" name=""/>
        <dsp:cNvSpPr/>
      </dsp:nvSpPr>
      <dsp:spPr>
        <a:xfrm>
          <a:off x="5761336" y="502349"/>
          <a:ext cx="334225" cy="3903093"/>
        </a:xfrm>
        <a:custGeom>
          <a:avLst/>
          <a:gdLst/>
          <a:ahLst/>
          <a:cxnLst/>
          <a:rect l="0" t="0" r="0" b="0"/>
          <a:pathLst>
            <a:path>
              <a:moveTo>
                <a:pt x="0" y="0"/>
              </a:moveTo>
              <a:lnTo>
                <a:pt x="0" y="3903093"/>
              </a:lnTo>
              <a:lnTo>
                <a:pt x="334225" y="390309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048DAF3-8835-4ECB-85D4-EEB9054D9671}">
      <dsp:nvSpPr>
        <dsp:cNvPr id="0" name=""/>
        <dsp:cNvSpPr/>
      </dsp:nvSpPr>
      <dsp:spPr>
        <a:xfrm>
          <a:off x="6095562" y="3727232"/>
          <a:ext cx="2673804" cy="1356421"/>
        </a:xfrm>
        <a:prstGeom prst="roundRect">
          <a:avLst>
            <a:gd name="adj" fmla="val 10000"/>
          </a:avLst>
        </a:prstGeom>
        <a:solidFill>
          <a:schemeClr val="accent2">
            <a:lumMod val="20000"/>
            <a:lumOff val="8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uk-UA" sz="1700" b="1" kern="1200" dirty="0" smtClean="0"/>
            <a:t>зміна тарифних ставок (окладів) не впливає на виплату компенсації</a:t>
          </a:r>
          <a:endParaRPr lang="uk-UA" sz="1700" b="1" kern="1200" dirty="0"/>
        </a:p>
      </dsp:txBody>
      <dsp:txXfrm>
        <a:off x="6135290" y="3766960"/>
        <a:ext cx="2594348" cy="1276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9BB41-61D8-40EB-80BA-EEA9101DB713}">
      <dsp:nvSpPr>
        <dsp:cNvPr id="0" name=""/>
        <dsp:cNvSpPr/>
      </dsp:nvSpPr>
      <dsp:spPr>
        <a:xfrm>
          <a:off x="8742626" y="3576215"/>
          <a:ext cx="91440" cy="275208"/>
        </a:xfrm>
        <a:custGeom>
          <a:avLst/>
          <a:gdLst/>
          <a:ahLst/>
          <a:cxnLst/>
          <a:rect l="0" t="0" r="0" b="0"/>
          <a:pathLst>
            <a:path>
              <a:moveTo>
                <a:pt x="45720" y="0"/>
              </a:moveTo>
              <a:lnTo>
                <a:pt x="45720" y="27520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F91C76A-F042-41D2-9FCB-226E415DDB0E}">
      <dsp:nvSpPr>
        <dsp:cNvPr id="0" name=""/>
        <dsp:cNvSpPr/>
      </dsp:nvSpPr>
      <dsp:spPr>
        <a:xfrm>
          <a:off x="7396441" y="2323012"/>
          <a:ext cx="1391905" cy="275208"/>
        </a:xfrm>
        <a:custGeom>
          <a:avLst/>
          <a:gdLst/>
          <a:ahLst/>
          <a:cxnLst/>
          <a:rect l="0" t="0" r="0" b="0"/>
          <a:pathLst>
            <a:path>
              <a:moveTo>
                <a:pt x="0" y="0"/>
              </a:moveTo>
              <a:lnTo>
                <a:pt x="0" y="187546"/>
              </a:lnTo>
              <a:lnTo>
                <a:pt x="1391905" y="187546"/>
              </a:lnTo>
              <a:lnTo>
                <a:pt x="1391905" y="27520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CDF751E-A830-404A-9385-D3AFE7914A97}">
      <dsp:nvSpPr>
        <dsp:cNvPr id="0" name=""/>
        <dsp:cNvSpPr/>
      </dsp:nvSpPr>
      <dsp:spPr>
        <a:xfrm>
          <a:off x="5906240" y="3565423"/>
          <a:ext cx="91440" cy="288772"/>
        </a:xfrm>
        <a:custGeom>
          <a:avLst/>
          <a:gdLst/>
          <a:ahLst/>
          <a:cxnLst/>
          <a:rect l="0" t="0" r="0" b="0"/>
          <a:pathLst>
            <a:path>
              <a:moveTo>
                <a:pt x="45720" y="0"/>
              </a:moveTo>
              <a:lnTo>
                <a:pt x="45720" y="28877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A07C9C2-C323-4AAF-BC79-CDC20FFDC734}">
      <dsp:nvSpPr>
        <dsp:cNvPr id="0" name=""/>
        <dsp:cNvSpPr/>
      </dsp:nvSpPr>
      <dsp:spPr>
        <a:xfrm>
          <a:off x="5951960" y="2323012"/>
          <a:ext cx="1444480" cy="264416"/>
        </a:xfrm>
        <a:custGeom>
          <a:avLst/>
          <a:gdLst/>
          <a:ahLst/>
          <a:cxnLst/>
          <a:rect l="0" t="0" r="0" b="0"/>
          <a:pathLst>
            <a:path>
              <a:moveTo>
                <a:pt x="1444480" y="0"/>
              </a:moveTo>
              <a:lnTo>
                <a:pt x="1444480" y="176754"/>
              </a:lnTo>
              <a:lnTo>
                <a:pt x="0" y="176754"/>
              </a:lnTo>
              <a:lnTo>
                <a:pt x="0" y="26441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91BE924-9378-44F7-B5A5-4539588AFD46}">
      <dsp:nvSpPr>
        <dsp:cNvPr id="0" name=""/>
        <dsp:cNvSpPr/>
      </dsp:nvSpPr>
      <dsp:spPr>
        <a:xfrm>
          <a:off x="5308582" y="603656"/>
          <a:ext cx="2087858" cy="275208"/>
        </a:xfrm>
        <a:custGeom>
          <a:avLst/>
          <a:gdLst/>
          <a:ahLst/>
          <a:cxnLst/>
          <a:rect l="0" t="0" r="0" b="0"/>
          <a:pathLst>
            <a:path>
              <a:moveTo>
                <a:pt x="0" y="0"/>
              </a:moveTo>
              <a:lnTo>
                <a:pt x="0" y="187546"/>
              </a:lnTo>
              <a:lnTo>
                <a:pt x="2087858" y="187546"/>
              </a:lnTo>
              <a:lnTo>
                <a:pt x="2087858" y="27520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49A2E3B-6E45-41A1-A2C0-0CAB3F8FD591}">
      <dsp:nvSpPr>
        <dsp:cNvPr id="0" name=""/>
        <dsp:cNvSpPr/>
      </dsp:nvSpPr>
      <dsp:spPr>
        <a:xfrm>
          <a:off x="3175004" y="2280806"/>
          <a:ext cx="91440" cy="275208"/>
        </a:xfrm>
        <a:custGeom>
          <a:avLst/>
          <a:gdLst/>
          <a:ahLst/>
          <a:cxnLst/>
          <a:rect l="0" t="0" r="0" b="0"/>
          <a:pathLst>
            <a:path>
              <a:moveTo>
                <a:pt x="45720" y="0"/>
              </a:moveTo>
              <a:lnTo>
                <a:pt x="45720" y="27520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F73263C-95F7-4466-A810-A0D95FBE0A25}">
      <dsp:nvSpPr>
        <dsp:cNvPr id="0" name=""/>
        <dsp:cNvSpPr/>
      </dsp:nvSpPr>
      <dsp:spPr>
        <a:xfrm>
          <a:off x="3220724" y="603656"/>
          <a:ext cx="2087858" cy="275208"/>
        </a:xfrm>
        <a:custGeom>
          <a:avLst/>
          <a:gdLst/>
          <a:ahLst/>
          <a:cxnLst/>
          <a:rect l="0" t="0" r="0" b="0"/>
          <a:pathLst>
            <a:path>
              <a:moveTo>
                <a:pt x="2087858" y="0"/>
              </a:moveTo>
              <a:lnTo>
                <a:pt x="2087858" y="187546"/>
              </a:lnTo>
              <a:lnTo>
                <a:pt x="0" y="187546"/>
              </a:lnTo>
              <a:lnTo>
                <a:pt x="0" y="27520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FD41921-CDE2-4F00-9A90-570472484594}">
      <dsp:nvSpPr>
        <dsp:cNvPr id="0" name=""/>
        <dsp:cNvSpPr/>
      </dsp:nvSpPr>
      <dsp:spPr>
        <a:xfrm>
          <a:off x="2358778" y="2771"/>
          <a:ext cx="5899608" cy="600884"/>
        </a:xfrm>
        <a:prstGeom prst="roundRect">
          <a:avLst>
            <a:gd name="adj" fmla="val 10000"/>
          </a:avLst>
        </a:prstGeom>
        <a:solidFill>
          <a:schemeClr val="accent2">
            <a:lumMod val="5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F3C9451-56EF-4A20-A4A1-FD82ABD60DFC}">
      <dsp:nvSpPr>
        <dsp:cNvPr id="0" name=""/>
        <dsp:cNvSpPr/>
      </dsp:nvSpPr>
      <dsp:spPr>
        <a:xfrm>
          <a:off x="2463920" y="102656"/>
          <a:ext cx="5899608" cy="600884"/>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1" kern="1200" dirty="0" smtClean="0"/>
            <a:t>Система оплати праці</a:t>
          </a:r>
          <a:endParaRPr lang="uk-UA" sz="2800" b="1" kern="1200" dirty="0"/>
        </a:p>
      </dsp:txBody>
      <dsp:txXfrm>
        <a:off x="2481519" y="120255"/>
        <a:ext cx="5864410" cy="565686"/>
      </dsp:txXfrm>
    </dsp:sp>
    <dsp:sp modelId="{8C3B5562-5809-46DA-A202-9DFB66BCAF95}">
      <dsp:nvSpPr>
        <dsp:cNvPr id="0" name=""/>
        <dsp:cNvSpPr/>
      </dsp:nvSpPr>
      <dsp:spPr>
        <a:xfrm>
          <a:off x="1933961" y="878864"/>
          <a:ext cx="2573527" cy="1401941"/>
        </a:xfrm>
        <a:prstGeom prst="roundRect">
          <a:avLst>
            <a:gd name="adj" fmla="val 10000"/>
          </a:avLst>
        </a:prstGeom>
        <a:solidFill>
          <a:schemeClr val="accent2">
            <a:lumMod val="5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25F327A-D766-4CCD-813B-6C67C77DA0BA}">
      <dsp:nvSpPr>
        <dsp:cNvPr id="0" name=""/>
        <dsp:cNvSpPr/>
      </dsp:nvSpPr>
      <dsp:spPr>
        <a:xfrm>
          <a:off x="2039102" y="978749"/>
          <a:ext cx="2573527" cy="1401941"/>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t>визначення залежності розміру оплати праці від кваліфікації працівника</a:t>
          </a:r>
          <a:endParaRPr lang="uk-UA" sz="1400" b="1" kern="1200" dirty="0"/>
        </a:p>
      </dsp:txBody>
      <dsp:txXfrm>
        <a:off x="2080163" y="1019810"/>
        <a:ext cx="2491405" cy="1319819"/>
      </dsp:txXfrm>
    </dsp:sp>
    <dsp:sp modelId="{6F03567E-D00D-445C-8F8F-5268CF8C8D45}">
      <dsp:nvSpPr>
        <dsp:cNvPr id="0" name=""/>
        <dsp:cNvSpPr/>
      </dsp:nvSpPr>
      <dsp:spPr>
        <a:xfrm>
          <a:off x="1933961" y="2556015"/>
          <a:ext cx="2573527" cy="977993"/>
        </a:xfrm>
        <a:prstGeom prst="roundRect">
          <a:avLst>
            <a:gd name="adj" fmla="val 10000"/>
          </a:avLst>
        </a:prstGeom>
        <a:solidFill>
          <a:schemeClr val="accent2">
            <a:lumMod val="5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EC55DC1-7BC4-4076-961F-AC41F4095E27}">
      <dsp:nvSpPr>
        <dsp:cNvPr id="0" name=""/>
        <dsp:cNvSpPr/>
      </dsp:nvSpPr>
      <dsp:spPr>
        <a:xfrm>
          <a:off x="2039102" y="2655899"/>
          <a:ext cx="2573527" cy="977993"/>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t>тарифна система оплати праці</a:t>
          </a:r>
          <a:endParaRPr lang="uk-UA" sz="1400" b="1" kern="1200" dirty="0"/>
        </a:p>
      </dsp:txBody>
      <dsp:txXfrm>
        <a:off x="2067746" y="2684543"/>
        <a:ext cx="2516239" cy="920705"/>
      </dsp:txXfrm>
    </dsp:sp>
    <dsp:sp modelId="{8AEE8A45-10CB-4971-8C35-19A17618F59C}">
      <dsp:nvSpPr>
        <dsp:cNvPr id="0" name=""/>
        <dsp:cNvSpPr/>
      </dsp:nvSpPr>
      <dsp:spPr>
        <a:xfrm>
          <a:off x="6109677" y="878864"/>
          <a:ext cx="2573527" cy="1444148"/>
        </a:xfrm>
        <a:prstGeom prst="roundRect">
          <a:avLst>
            <a:gd name="adj" fmla="val 10000"/>
          </a:avLst>
        </a:prstGeom>
        <a:solidFill>
          <a:schemeClr val="accent2">
            <a:lumMod val="5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C2E7A3B-3723-4461-983D-8109479D5289}">
      <dsp:nvSpPr>
        <dsp:cNvPr id="0" name=""/>
        <dsp:cNvSpPr/>
      </dsp:nvSpPr>
      <dsp:spPr>
        <a:xfrm>
          <a:off x="6214819" y="978749"/>
          <a:ext cx="2573527" cy="1444148"/>
        </a:xfrm>
        <a:prstGeom prst="roundRect">
          <a:avLst>
            <a:gd name="adj" fmla="val 10000"/>
          </a:avLst>
        </a:prstGeom>
        <a:solidFill>
          <a:schemeClr val="accent2">
            <a:lumMod val="60000"/>
            <a:lumOff val="4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t>визначення залежності розміру оплати праці від обсягу виконаної роботи</a:t>
          </a:r>
          <a:endParaRPr lang="uk-UA" sz="1400" b="1" kern="1200" dirty="0"/>
        </a:p>
      </dsp:txBody>
      <dsp:txXfrm>
        <a:off x="6257117" y="1021047"/>
        <a:ext cx="2488931" cy="1359552"/>
      </dsp:txXfrm>
    </dsp:sp>
    <dsp:sp modelId="{FB8088EF-538F-4A53-9844-F1DCDA49AC0C}">
      <dsp:nvSpPr>
        <dsp:cNvPr id="0" name=""/>
        <dsp:cNvSpPr/>
      </dsp:nvSpPr>
      <dsp:spPr>
        <a:xfrm>
          <a:off x="4665196" y="2587429"/>
          <a:ext cx="2573527" cy="977993"/>
        </a:xfrm>
        <a:prstGeom prst="roundRect">
          <a:avLst>
            <a:gd name="adj" fmla="val 10000"/>
          </a:avLst>
        </a:prstGeom>
        <a:solidFill>
          <a:schemeClr val="accent2">
            <a:lumMod val="5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A6D20BB-C4A2-4372-8E63-38DE7BFEFF0F}">
      <dsp:nvSpPr>
        <dsp:cNvPr id="0" name=""/>
        <dsp:cNvSpPr/>
      </dsp:nvSpPr>
      <dsp:spPr>
        <a:xfrm>
          <a:off x="4770338" y="2687313"/>
          <a:ext cx="2573527" cy="977993"/>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t>почасова система оплати праці</a:t>
          </a:r>
          <a:endParaRPr lang="uk-UA" sz="1400" b="1" kern="1200" dirty="0"/>
        </a:p>
      </dsp:txBody>
      <dsp:txXfrm>
        <a:off x="4798982" y="2715957"/>
        <a:ext cx="2516239" cy="920705"/>
      </dsp:txXfrm>
    </dsp:sp>
    <dsp:sp modelId="{BF9D4A61-F4B5-43AC-90F7-85537DDB5A6D}">
      <dsp:nvSpPr>
        <dsp:cNvPr id="0" name=""/>
        <dsp:cNvSpPr/>
      </dsp:nvSpPr>
      <dsp:spPr>
        <a:xfrm>
          <a:off x="4665196" y="3854195"/>
          <a:ext cx="2573527" cy="2308803"/>
        </a:xfrm>
        <a:prstGeom prst="roundRect">
          <a:avLst>
            <a:gd name="adj" fmla="val 10000"/>
          </a:avLst>
        </a:prstGeom>
        <a:solidFill>
          <a:schemeClr val="accent2">
            <a:lumMod val="5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2D523E5-9457-460A-8EB3-93E61CB997B6}">
      <dsp:nvSpPr>
        <dsp:cNvPr id="0" name=""/>
        <dsp:cNvSpPr/>
      </dsp:nvSpPr>
      <dsp:spPr>
        <a:xfrm>
          <a:off x="4770338" y="3954079"/>
          <a:ext cx="2573527" cy="2308803"/>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t>погодинна;</a:t>
          </a:r>
        </a:p>
        <a:p>
          <a:pPr lvl="0" algn="ctr" defTabSz="622300">
            <a:lnSpc>
              <a:spcPct val="90000"/>
            </a:lnSpc>
            <a:spcBef>
              <a:spcPct val="0"/>
            </a:spcBef>
            <a:spcAft>
              <a:spcPct val="35000"/>
            </a:spcAft>
          </a:pPr>
          <a:r>
            <a:rPr lang="uk-UA" sz="1400" b="1" kern="1200" dirty="0" smtClean="0"/>
            <a:t>поденна;</a:t>
          </a:r>
        </a:p>
        <a:p>
          <a:pPr lvl="0" algn="ctr" defTabSz="622300">
            <a:lnSpc>
              <a:spcPct val="90000"/>
            </a:lnSpc>
            <a:spcBef>
              <a:spcPct val="0"/>
            </a:spcBef>
            <a:spcAft>
              <a:spcPct val="35000"/>
            </a:spcAft>
          </a:pPr>
          <a:r>
            <a:rPr lang="uk-UA" sz="1400" b="1" kern="1200" dirty="0" smtClean="0"/>
            <a:t>потижнева;</a:t>
          </a:r>
        </a:p>
        <a:p>
          <a:pPr lvl="0" algn="ctr" defTabSz="622300">
            <a:lnSpc>
              <a:spcPct val="90000"/>
            </a:lnSpc>
            <a:spcBef>
              <a:spcPct val="0"/>
            </a:spcBef>
            <a:spcAft>
              <a:spcPct val="35000"/>
            </a:spcAft>
          </a:pPr>
          <a:r>
            <a:rPr lang="uk-UA" sz="1400" b="1" kern="1200" dirty="0" smtClean="0"/>
            <a:t>помісячна.</a:t>
          </a:r>
          <a:endParaRPr lang="uk-UA" sz="1400" b="1" kern="1200" dirty="0"/>
        </a:p>
      </dsp:txBody>
      <dsp:txXfrm>
        <a:off x="4837961" y="4021702"/>
        <a:ext cx="2438281" cy="2173557"/>
      </dsp:txXfrm>
    </dsp:sp>
    <dsp:sp modelId="{E5DDA093-8338-4757-816F-A44DCFC67261}">
      <dsp:nvSpPr>
        <dsp:cNvPr id="0" name=""/>
        <dsp:cNvSpPr/>
      </dsp:nvSpPr>
      <dsp:spPr>
        <a:xfrm>
          <a:off x="7501582" y="2598221"/>
          <a:ext cx="2573527" cy="977993"/>
        </a:xfrm>
        <a:prstGeom prst="roundRect">
          <a:avLst>
            <a:gd name="adj" fmla="val 10000"/>
          </a:avLst>
        </a:prstGeom>
        <a:solidFill>
          <a:schemeClr val="accent2">
            <a:lumMod val="5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2B327D7-BE00-4236-A08B-E9A6A23947F0}">
      <dsp:nvSpPr>
        <dsp:cNvPr id="0" name=""/>
        <dsp:cNvSpPr/>
      </dsp:nvSpPr>
      <dsp:spPr>
        <a:xfrm>
          <a:off x="7606724" y="2698105"/>
          <a:ext cx="2573527" cy="977993"/>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t>відрядна система оплати праці</a:t>
          </a:r>
          <a:endParaRPr lang="uk-UA" sz="1400" b="1" kern="1200" dirty="0"/>
        </a:p>
      </dsp:txBody>
      <dsp:txXfrm>
        <a:off x="7635368" y="2726749"/>
        <a:ext cx="2516239" cy="920705"/>
      </dsp:txXfrm>
    </dsp:sp>
    <dsp:sp modelId="{D959D4C2-EFB3-4E96-8124-F0CA1923A58F}">
      <dsp:nvSpPr>
        <dsp:cNvPr id="0" name=""/>
        <dsp:cNvSpPr/>
      </dsp:nvSpPr>
      <dsp:spPr>
        <a:xfrm>
          <a:off x="7501582" y="3851423"/>
          <a:ext cx="2573527" cy="2308803"/>
        </a:xfrm>
        <a:prstGeom prst="roundRect">
          <a:avLst>
            <a:gd name="adj" fmla="val 10000"/>
          </a:avLst>
        </a:prstGeom>
        <a:solidFill>
          <a:schemeClr val="accent2">
            <a:lumMod val="5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A400432-6BF1-422F-BBC8-EFF7D8D04322}">
      <dsp:nvSpPr>
        <dsp:cNvPr id="0" name=""/>
        <dsp:cNvSpPr/>
      </dsp:nvSpPr>
      <dsp:spPr>
        <a:xfrm>
          <a:off x="7606724" y="3951308"/>
          <a:ext cx="2573527" cy="2308803"/>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t>пряма відрядна;</a:t>
          </a:r>
        </a:p>
        <a:p>
          <a:pPr lvl="0" algn="ctr" defTabSz="622300">
            <a:lnSpc>
              <a:spcPct val="90000"/>
            </a:lnSpc>
            <a:spcBef>
              <a:spcPct val="0"/>
            </a:spcBef>
            <a:spcAft>
              <a:spcPct val="35000"/>
            </a:spcAft>
          </a:pPr>
          <a:r>
            <a:rPr lang="uk-UA" sz="1400" b="1" kern="1200" dirty="0" smtClean="0"/>
            <a:t>відрядно-прогресивна;</a:t>
          </a:r>
        </a:p>
        <a:p>
          <a:pPr lvl="0" algn="ctr" defTabSz="622300">
            <a:lnSpc>
              <a:spcPct val="90000"/>
            </a:lnSpc>
            <a:spcBef>
              <a:spcPct val="0"/>
            </a:spcBef>
            <a:spcAft>
              <a:spcPct val="35000"/>
            </a:spcAft>
          </a:pPr>
          <a:r>
            <a:rPr lang="uk-UA" sz="1400" b="1" kern="1200" dirty="0" smtClean="0"/>
            <a:t>акордно-відрядна;</a:t>
          </a:r>
        </a:p>
        <a:p>
          <a:pPr lvl="0" algn="ctr" defTabSz="622300">
            <a:lnSpc>
              <a:spcPct val="90000"/>
            </a:lnSpc>
            <a:spcBef>
              <a:spcPct val="0"/>
            </a:spcBef>
            <a:spcAft>
              <a:spcPct val="35000"/>
            </a:spcAft>
          </a:pPr>
          <a:r>
            <a:rPr lang="uk-UA" sz="1400" b="1" kern="1200" dirty="0" smtClean="0"/>
            <a:t>акордно-преміальна;</a:t>
          </a:r>
        </a:p>
        <a:p>
          <a:pPr lvl="0" algn="ctr" defTabSz="622300">
            <a:lnSpc>
              <a:spcPct val="90000"/>
            </a:lnSpc>
            <a:spcBef>
              <a:spcPct val="0"/>
            </a:spcBef>
            <a:spcAft>
              <a:spcPct val="35000"/>
            </a:spcAft>
          </a:pPr>
          <a:r>
            <a:rPr lang="uk-UA" sz="1400" b="1" kern="1200" dirty="0" smtClean="0"/>
            <a:t>побічно-відрядна</a:t>
          </a:r>
          <a:r>
            <a:rPr lang="uk-UA" sz="1800" b="1" kern="1200" dirty="0" smtClean="0"/>
            <a:t>.</a:t>
          </a:r>
          <a:endParaRPr lang="uk-UA" sz="1800" b="1" kern="1200" dirty="0"/>
        </a:p>
      </dsp:txBody>
      <dsp:txXfrm>
        <a:off x="7674347" y="4018931"/>
        <a:ext cx="2438281" cy="2173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9B767-5B94-4427-AC2C-2BAB1C006549}">
      <dsp:nvSpPr>
        <dsp:cNvPr id="0" name=""/>
        <dsp:cNvSpPr/>
      </dsp:nvSpPr>
      <dsp:spPr>
        <a:xfrm>
          <a:off x="0" y="3889609"/>
          <a:ext cx="9944387" cy="151857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0" i="0" kern="1200" dirty="0" err="1" smtClean="0">
              <a:effectLst>
                <a:outerShdw blurRad="38100" dist="38100" dir="2700000" algn="tl">
                  <a:srgbClr val="000000">
                    <a:alpha val="43137"/>
                  </a:srgbClr>
                </a:outerShdw>
              </a:effectLst>
            </a:rPr>
            <a:t>Мінімальний</a:t>
          </a:r>
          <a:r>
            <a:rPr lang="ru-RU" sz="1800" b="0" i="0" kern="1200" dirty="0" smtClean="0">
              <a:effectLst>
                <a:outerShdw blurRad="38100" dist="38100" dir="2700000" algn="tl">
                  <a:srgbClr val="000000">
                    <a:alpha val="43137"/>
                  </a:srgbClr>
                </a:outerShdw>
              </a:effectLst>
            </a:rPr>
            <a:t> </a:t>
          </a:r>
          <a:r>
            <a:rPr lang="ru-RU" sz="1800" b="0" i="0" kern="1200" dirty="0" err="1" smtClean="0">
              <a:effectLst>
                <a:outerShdw blurRad="38100" dist="38100" dir="2700000" algn="tl">
                  <a:srgbClr val="000000">
                    <a:alpha val="43137"/>
                  </a:srgbClr>
                </a:outerShdw>
              </a:effectLst>
            </a:rPr>
            <a:t>посадовий</a:t>
          </a:r>
          <a:r>
            <a:rPr lang="ru-RU" sz="1800" b="0" i="0" kern="1200" dirty="0" smtClean="0">
              <a:effectLst>
                <a:outerShdw blurRad="38100" dist="38100" dir="2700000" algn="tl">
                  <a:srgbClr val="000000">
                    <a:alpha val="43137"/>
                  </a:srgbClr>
                </a:outerShdw>
              </a:effectLst>
            </a:rPr>
            <a:t> оклад (</a:t>
          </a:r>
          <a:r>
            <a:rPr lang="ru-RU" sz="1800" b="0" i="0" kern="1200" dirty="0" err="1" smtClean="0">
              <a:effectLst>
                <a:outerShdw blurRad="38100" dist="38100" dir="2700000" algn="tl">
                  <a:srgbClr val="000000">
                    <a:alpha val="43137"/>
                  </a:srgbClr>
                </a:outerShdw>
              </a:effectLst>
            </a:rPr>
            <a:t>тарифна</a:t>
          </a:r>
          <a:r>
            <a:rPr lang="ru-RU" sz="1800" b="0" i="0" kern="1200" dirty="0" smtClean="0">
              <a:effectLst>
                <a:outerShdw blurRad="38100" dist="38100" dir="2700000" algn="tl">
                  <a:srgbClr val="000000">
                    <a:alpha val="43137"/>
                  </a:srgbClr>
                </a:outerShdw>
              </a:effectLst>
            </a:rPr>
            <a:t> ставка) </a:t>
          </a:r>
          <a:r>
            <a:rPr lang="ru-RU" sz="1800" b="0" i="0" kern="1200" dirty="0" err="1" smtClean="0">
              <a:effectLst>
                <a:outerShdw blurRad="38100" dist="38100" dir="2700000" algn="tl">
                  <a:srgbClr val="000000">
                    <a:alpha val="43137"/>
                  </a:srgbClr>
                </a:outerShdw>
              </a:effectLst>
            </a:rPr>
            <a:t>встановлюється</a:t>
          </a:r>
          <a:r>
            <a:rPr lang="ru-RU" sz="1800" b="0" i="0" kern="1200" dirty="0" smtClean="0">
              <a:effectLst>
                <a:outerShdw blurRad="38100" dist="38100" dir="2700000" algn="tl">
                  <a:srgbClr val="000000">
                    <a:alpha val="43137"/>
                  </a:srgbClr>
                </a:outerShdw>
              </a:effectLst>
            </a:rPr>
            <a:t> у </a:t>
          </a:r>
          <a:r>
            <a:rPr lang="ru-RU" sz="1800" b="0" i="0" kern="1200" dirty="0" err="1" smtClean="0">
              <a:effectLst>
                <a:outerShdw blurRad="38100" dist="38100" dir="2700000" algn="tl">
                  <a:srgbClr val="000000">
                    <a:alpha val="43137"/>
                  </a:srgbClr>
                </a:outerShdw>
              </a:effectLst>
            </a:rPr>
            <a:t>розмірі</a:t>
          </a:r>
          <a:r>
            <a:rPr lang="ru-RU" sz="1800" b="0" i="0" kern="1200" dirty="0" smtClean="0">
              <a:effectLst>
                <a:outerShdw blurRad="38100" dist="38100" dir="2700000" algn="tl">
                  <a:srgbClr val="000000">
                    <a:alpha val="43137"/>
                  </a:srgbClr>
                </a:outerShdw>
              </a:effectLst>
            </a:rPr>
            <a:t>, не </a:t>
          </a:r>
          <a:r>
            <a:rPr lang="ru-RU" sz="1800" b="0" i="0" kern="1200" dirty="0" err="1" smtClean="0">
              <a:effectLst>
                <a:outerShdw blurRad="38100" dist="38100" dir="2700000" algn="tl">
                  <a:srgbClr val="000000">
                    <a:alpha val="43137"/>
                  </a:srgbClr>
                </a:outerShdw>
              </a:effectLst>
            </a:rPr>
            <a:t>меншому</a:t>
          </a:r>
          <a:r>
            <a:rPr lang="ru-RU" sz="1800" b="0" i="0" kern="1200" dirty="0" smtClean="0">
              <a:effectLst>
                <a:outerShdw blurRad="38100" dist="38100" dir="2700000" algn="tl">
                  <a:srgbClr val="000000">
                    <a:alpha val="43137"/>
                  </a:srgbClr>
                </a:outerShdw>
              </a:effectLst>
            </a:rPr>
            <a:t> за </a:t>
          </a:r>
          <a:r>
            <a:rPr lang="ru-RU" sz="1800" b="0" i="0" kern="1200" dirty="0" err="1" smtClean="0">
              <a:effectLst>
                <a:outerShdw blurRad="38100" dist="38100" dir="2700000" algn="tl">
                  <a:srgbClr val="000000">
                    <a:alpha val="43137"/>
                  </a:srgbClr>
                </a:outerShdw>
              </a:effectLst>
            </a:rPr>
            <a:t>прожитковий</a:t>
          </a:r>
          <a:r>
            <a:rPr lang="ru-RU" sz="1800" b="0" i="0" kern="1200" dirty="0" smtClean="0">
              <a:effectLst>
                <a:outerShdw blurRad="38100" dist="38100" dir="2700000" algn="tl">
                  <a:srgbClr val="000000">
                    <a:alpha val="43137"/>
                  </a:srgbClr>
                </a:outerShdw>
              </a:effectLst>
            </a:rPr>
            <a:t> </a:t>
          </a:r>
          <a:r>
            <a:rPr lang="ru-RU" sz="1800" b="0" i="0" kern="1200" dirty="0" err="1" smtClean="0">
              <a:effectLst>
                <a:outerShdw blurRad="38100" dist="38100" dir="2700000" algn="tl">
                  <a:srgbClr val="000000">
                    <a:alpha val="43137"/>
                  </a:srgbClr>
                </a:outerShdw>
              </a:effectLst>
            </a:rPr>
            <a:t>мінімум</a:t>
          </a:r>
          <a:r>
            <a:rPr lang="ru-RU" sz="1800" b="0" i="0" kern="1200" dirty="0" smtClean="0">
              <a:effectLst>
                <a:outerShdw blurRad="38100" dist="38100" dir="2700000" algn="tl">
                  <a:srgbClr val="000000">
                    <a:alpha val="43137"/>
                  </a:srgbClr>
                </a:outerShdw>
              </a:effectLst>
            </a:rPr>
            <a:t>, </a:t>
          </a:r>
          <a:r>
            <a:rPr lang="ru-RU" sz="1800" b="0" i="0" kern="1200" dirty="0" err="1" smtClean="0">
              <a:effectLst>
                <a:outerShdw blurRad="38100" dist="38100" dir="2700000" algn="tl">
                  <a:srgbClr val="000000">
                    <a:alpha val="43137"/>
                  </a:srgbClr>
                </a:outerShdw>
              </a:effectLst>
            </a:rPr>
            <a:t>встановлений</a:t>
          </a:r>
          <a:r>
            <a:rPr lang="ru-RU" sz="1800" b="0" i="0" kern="1200" dirty="0" smtClean="0">
              <a:effectLst>
                <a:outerShdw blurRad="38100" dist="38100" dir="2700000" algn="tl">
                  <a:srgbClr val="000000">
                    <a:alpha val="43137"/>
                  </a:srgbClr>
                </a:outerShdw>
              </a:effectLst>
            </a:rPr>
            <a:t> для </a:t>
          </a:r>
          <a:r>
            <a:rPr lang="ru-RU" sz="1800" b="0" i="0" kern="1200" dirty="0" err="1" smtClean="0">
              <a:effectLst>
                <a:outerShdw blurRad="38100" dist="38100" dir="2700000" algn="tl">
                  <a:srgbClr val="000000">
                    <a:alpha val="43137"/>
                  </a:srgbClr>
                </a:outerShdw>
              </a:effectLst>
            </a:rPr>
            <a:t>працездатних</a:t>
          </a:r>
          <a:r>
            <a:rPr lang="ru-RU" sz="1800" b="0" i="0" kern="1200" dirty="0" smtClean="0">
              <a:effectLst>
                <a:outerShdw blurRad="38100" dist="38100" dir="2700000" algn="tl">
                  <a:srgbClr val="000000">
                    <a:alpha val="43137"/>
                  </a:srgbClr>
                </a:outerShdw>
              </a:effectLst>
            </a:rPr>
            <a:t> </a:t>
          </a:r>
          <a:r>
            <a:rPr lang="ru-RU" sz="1800" b="0" i="0" kern="1200" dirty="0" err="1" smtClean="0">
              <a:effectLst>
                <a:outerShdw blurRad="38100" dist="38100" dir="2700000" algn="tl">
                  <a:srgbClr val="000000">
                    <a:alpha val="43137"/>
                  </a:srgbClr>
                </a:outerShdw>
              </a:effectLst>
            </a:rPr>
            <a:t>осіб</a:t>
          </a:r>
          <a:r>
            <a:rPr lang="ru-RU" sz="1800" b="0" i="0" kern="1200" dirty="0" smtClean="0">
              <a:effectLst>
                <a:outerShdw blurRad="38100" dist="38100" dir="2700000" algn="tl">
                  <a:srgbClr val="000000">
                    <a:alpha val="43137"/>
                  </a:srgbClr>
                </a:outerShdw>
              </a:effectLst>
            </a:rPr>
            <a:t> на 1 </a:t>
          </a:r>
          <a:r>
            <a:rPr lang="ru-RU" sz="1800" b="0" i="0" kern="1200" dirty="0" err="1" smtClean="0">
              <a:effectLst>
                <a:outerShdw blurRad="38100" dist="38100" dir="2700000" algn="tl">
                  <a:srgbClr val="000000">
                    <a:alpha val="43137"/>
                  </a:srgbClr>
                </a:outerShdw>
              </a:effectLst>
            </a:rPr>
            <a:t>січня</a:t>
          </a:r>
          <a:r>
            <a:rPr lang="ru-RU" sz="1800" b="0" i="0" kern="1200" dirty="0" smtClean="0">
              <a:effectLst>
                <a:outerShdw blurRad="38100" dist="38100" dir="2700000" algn="tl">
                  <a:srgbClr val="000000">
                    <a:alpha val="43137"/>
                  </a:srgbClr>
                </a:outerShdw>
              </a:effectLst>
            </a:rPr>
            <a:t> календарного року</a:t>
          </a:r>
          <a:r>
            <a:rPr lang="x-none" sz="1800" b="0" i="0" kern="1200" dirty="0" smtClean="0">
              <a:effectLst>
                <a:outerShdw blurRad="38100" dist="38100" dir="2700000" algn="tl">
                  <a:srgbClr val="000000">
                    <a:alpha val="43137"/>
                  </a:srgbClr>
                </a:outerShdw>
              </a:effectLst>
            </a:rPr>
            <a:t>.</a:t>
          </a:r>
          <a:endParaRPr lang="en-US" sz="1800" kern="1200" dirty="0">
            <a:effectLst>
              <a:outerShdw blurRad="38100" dist="38100" dir="2700000" algn="tl">
                <a:srgbClr val="000000">
                  <a:alpha val="43137"/>
                </a:srgbClr>
              </a:outerShdw>
            </a:effectLst>
          </a:endParaRPr>
        </a:p>
      </dsp:txBody>
      <dsp:txXfrm>
        <a:off x="0" y="3889609"/>
        <a:ext cx="9944387" cy="1518578"/>
      </dsp:txXfrm>
    </dsp:sp>
    <dsp:sp modelId="{B0A3D5D2-26E2-414D-8586-98FAA42C7317}">
      <dsp:nvSpPr>
        <dsp:cNvPr id="0" name=""/>
        <dsp:cNvSpPr/>
      </dsp:nvSpPr>
      <dsp:spPr>
        <a:xfrm rot="10800000">
          <a:off x="0" y="1713572"/>
          <a:ext cx="9944387" cy="2202265"/>
        </a:xfrm>
        <a:prstGeom prst="upArrowCallou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uk-UA" sz="1800" b="0" i="0" kern="1200" dirty="0" smtClean="0">
              <a:effectLst>
                <a:outerShdw blurRad="38100" dist="38100" dir="2700000" algn="tl">
                  <a:srgbClr val="000000">
                    <a:alpha val="43137"/>
                  </a:srgbClr>
                </a:outerShdw>
              </a:effectLst>
            </a:rPr>
            <a:t>Схема посадових окладів (тарифних ставок) працівників установ, закладів та організацій, що фінансуються з бюджету, формується на основі:</a:t>
          </a:r>
          <a:endParaRPr lang="en-US" sz="1800" kern="1200" dirty="0">
            <a:effectLst>
              <a:outerShdw blurRad="38100" dist="38100" dir="2700000" algn="tl">
                <a:srgbClr val="000000">
                  <a:alpha val="43137"/>
                </a:srgbClr>
              </a:outerShdw>
            </a:effectLst>
          </a:endParaRPr>
        </a:p>
      </dsp:txBody>
      <dsp:txXfrm rot="-10800000">
        <a:off x="0" y="1713572"/>
        <a:ext cx="9944387" cy="772995"/>
      </dsp:txXfrm>
    </dsp:sp>
    <dsp:sp modelId="{06EE3249-196A-4F82-83C1-0723CF9D9D22}">
      <dsp:nvSpPr>
        <dsp:cNvPr id="0" name=""/>
        <dsp:cNvSpPr/>
      </dsp:nvSpPr>
      <dsp:spPr>
        <a:xfrm>
          <a:off x="0" y="2413999"/>
          <a:ext cx="4972193" cy="804099"/>
        </a:xfrm>
        <a:prstGeom prst="rect">
          <a:avLst/>
        </a:prstGeom>
        <a:solidFill>
          <a:schemeClr val="bg1">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uk-UA" sz="1400" b="0" i="0" kern="1200" dirty="0" smtClean="0">
              <a:effectLst>
                <a:outerShdw blurRad="38100" dist="38100" dir="2700000" algn="tl">
                  <a:srgbClr val="000000">
                    <a:alpha val="43137"/>
                  </a:srgbClr>
                </a:outerShdw>
              </a:effectLst>
            </a:rPr>
            <a:t>мінімального посадового окладу (тарифної ставки), встановленого Кабінетом Міністрів України</a:t>
          </a:r>
          <a:endParaRPr lang="en-US" sz="1400" kern="1200" dirty="0">
            <a:effectLst>
              <a:outerShdw blurRad="38100" dist="38100" dir="2700000" algn="tl">
                <a:srgbClr val="000000">
                  <a:alpha val="43137"/>
                </a:srgbClr>
              </a:outerShdw>
            </a:effectLst>
          </a:endParaRPr>
        </a:p>
      </dsp:txBody>
      <dsp:txXfrm>
        <a:off x="0" y="2413999"/>
        <a:ext cx="4972193" cy="804099"/>
      </dsp:txXfrm>
    </dsp:sp>
    <dsp:sp modelId="{B8D29DB6-CAFF-4DE9-908C-29184ED4F24E}">
      <dsp:nvSpPr>
        <dsp:cNvPr id="0" name=""/>
        <dsp:cNvSpPr/>
      </dsp:nvSpPr>
      <dsp:spPr>
        <a:xfrm>
          <a:off x="4972193" y="2413999"/>
          <a:ext cx="4972193" cy="804099"/>
        </a:xfrm>
        <a:prstGeom prst="rect">
          <a:avLst/>
        </a:prstGeom>
        <a:solidFill>
          <a:schemeClr val="bg1">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uk-UA" sz="1400" b="0" i="0" kern="1200" dirty="0" smtClean="0">
              <a:effectLst>
                <a:outerShdw blurRad="38100" dist="38100" dir="2700000" algn="tl">
                  <a:srgbClr val="000000">
                    <a:alpha val="43137"/>
                  </a:srgbClr>
                </a:outerShdw>
              </a:effectLst>
            </a:rPr>
            <a:t>міжпосадових (міжкваліфікаційних) співвідношень розмірів посадових окладів (тарифних ставок) і тарифних коефіцієнтів</a:t>
          </a:r>
          <a:endParaRPr lang="en-US" sz="1400" kern="1200" dirty="0">
            <a:effectLst>
              <a:outerShdw blurRad="38100" dist="38100" dir="2700000" algn="tl">
                <a:srgbClr val="000000">
                  <a:alpha val="43137"/>
                </a:srgbClr>
              </a:outerShdw>
            </a:effectLst>
          </a:endParaRPr>
        </a:p>
      </dsp:txBody>
      <dsp:txXfrm>
        <a:off x="4972193" y="2413999"/>
        <a:ext cx="4972193" cy="804099"/>
      </dsp:txXfrm>
    </dsp:sp>
    <dsp:sp modelId="{F8ACA897-E072-4C46-85D7-128474BFDD15}">
      <dsp:nvSpPr>
        <dsp:cNvPr id="0" name=""/>
        <dsp:cNvSpPr/>
      </dsp:nvSpPr>
      <dsp:spPr>
        <a:xfrm rot="10800000">
          <a:off x="0" y="1278"/>
          <a:ext cx="9944387" cy="1738522"/>
        </a:xfrm>
        <a:prstGeom prst="upArrowCallou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uk-UA" sz="1800" b="0" i="0" kern="1200" dirty="0" smtClean="0">
              <a:effectLst>
                <a:outerShdw blurRad="38100" dist="38100" dir="2700000" algn="tl">
                  <a:srgbClr val="000000">
                    <a:alpha val="43137"/>
                  </a:srgbClr>
                </a:outerShdw>
              </a:effectLst>
            </a:rPr>
            <a:t>Тарифна сітка (схема посадових окладів) формується на основі тарифної ставки робітника першого розряду та міжкваліфікаційних (міжпосадових) співвідношень розмірів тарифних ставок (посадових окладів).</a:t>
          </a:r>
          <a:endParaRPr lang="en-US" sz="1800" kern="1200" dirty="0">
            <a:effectLst>
              <a:outerShdw blurRad="38100" dist="38100" dir="2700000" algn="tl">
                <a:srgbClr val="000000">
                  <a:alpha val="43137"/>
                </a:srgbClr>
              </a:outerShdw>
            </a:effectLst>
          </a:endParaRPr>
        </a:p>
      </dsp:txBody>
      <dsp:txXfrm rot="10800000">
        <a:off x="0" y="1278"/>
        <a:ext cx="9944387" cy="1129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D03EC-D057-4021-856B-C435C2E1AB2B}">
      <dsp:nvSpPr>
        <dsp:cNvPr id="0" name=""/>
        <dsp:cNvSpPr/>
      </dsp:nvSpPr>
      <dsp:spPr>
        <a:xfrm>
          <a:off x="7895881" y="2695249"/>
          <a:ext cx="91440" cy="585819"/>
        </a:xfrm>
        <a:custGeom>
          <a:avLst/>
          <a:gdLst/>
          <a:ahLst/>
          <a:cxnLst/>
          <a:rect l="0" t="0" r="0" b="0"/>
          <a:pathLst>
            <a:path>
              <a:moveTo>
                <a:pt x="45720" y="0"/>
              </a:moveTo>
              <a:lnTo>
                <a:pt x="45720" y="58581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66C380F-CBF4-4DF7-B07D-CC2D12852AF7}">
      <dsp:nvSpPr>
        <dsp:cNvPr id="0" name=""/>
        <dsp:cNvSpPr/>
      </dsp:nvSpPr>
      <dsp:spPr>
        <a:xfrm>
          <a:off x="5144526" y="1246621"/>
          <a:ext cx="2797075" cy="621518"/>
        </a:xfrm>
        <a:custGeom>
          <a:avLst/>
          <a:gdLst/>
          <a:ahLst/>
          <a:cxnLst/>
          <a:rect l="0" t="0" r="0" b="0"/>
          <a:pathLst>
            <a:path>
              <a:moveTo>
                <a:pt x="0" y="0"/>
              </a:moveTo>
              <a:lnTo>
                <a:pt x="0" y="434918"/>
              </a:lnTo>
              <a:lnTo>
                <a:pt x="2797075" y="434918"/>
              </a:lnTo>
              <a:lnTo>
                <a:pt x="2797075" y="62151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2A41BC8-EC37-43D0-A50C-210D1BE413E5}">
      <dsp:nvSpPr>
        <dsp:cNvPr id="0" name=""/>
        <dsp:cNvSpPr/>
      </dsp:nvSpPr>
      <dsp:spPr>
        <a:xfrm>
          <a:off x="5098806" y="2695249"/>
          <a:ext cx="91440" cy="585819"/>
        </a:xfrm>
        <a:custGeom>
          <a:avLst/>
          <a:gdLst/>
          <a:ahLst/>
          <a:cxnLst/>
          <a:rect l="0" t="0" r="0" b="0"/>
          <a:pathLst>
            <a:path>
              <a:moveTo>
                <a:pt x="45720" y="0"/>
              </a:moveTo>
              <a:lnTo>
                <a:pt x="45720" y="58581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FBA5C4F-954E-4FCC-9E1B-45BB81C90923}">
      <dsp:nvSpPr>
        <dsp:cNvPr id="0" name=""/>
        <dsp:cNvSpPr/>
      </dsp:nvSpPr>
      <dsp:spPr>
        <a:xfrm>
          <a:off x="5098806" y="1246621"/>
          <a:ext cx="91440" cy="621518"/>
        </a:xfrm>
        <a:custGeom>
          <a:avLst/>
          <a:gdLst/>
          <a:ahLst/>
          <a:cxnLst/>
          <a:rect l="0" t="0" r="0" b="0"/>
          <a:pathLst>
            <a:path>
              <a:moveTo>
                <a:pt x="45720" y="0"/>
              </a:moveTo>
              <a:lnTo>
                <a:pt x="45720" y="62151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AB92FA1-1D41-42C2-9C7A-19495025073E}">
      <dsp:nvSpPr>
        <dsp:cNvPr id="0" name=""/>
        <dsp:cNvSpPr/>
      </dsp:nvSpPr>
      <dsp:spPr>
        <a:xfrm>
          <a:off x="2301731" y="2695249"/>
          <a:ext cx="91440" cy="585819"/>
        </a:xfrm>
        <a:custGeom>
          <a:avLst/>
          <a:gdLst/>
          <a:ahLst/>
          <a:cxnLst/>
          <a:rect l="0" t="0" r="0" b="0"/>
          <a:pathLst>
            <a:path>
              <a:moveTo>
                <a:pt x="45720" y="0"/>
              </a:moveTo>
              <a:lnTo>
                <a:pt x="45720" y="58581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E532F28-CFDB-426E-8DBC-920796D631F2}">
      <dsp:nvSpPr>
        <dsp:cNvPr id="0" name=""/>
        <dsp:cNvSpPr/>
      </dsp:nvSpPr>
      <dsp:spPr>
        <a:xfrm>
          <a:off x="2347451" y="1246621"/>
          <a:ext cx="2797075" cy="621518"/>
        </a:xfrm>
        <a:custGeom>
          <a:avLst/>
          <a:gdLst/>
          <a:ahLst/>
          <a:cxnLst/>
          <a:rect l="0" t="0" r="0" b="0"/>
          <a:pathLst>
            <a:path>
              <a:moveTo>
                <a:pt x="2797075" y="0"/>
              </a:moveTo>
              <a:lnTo>
                <a:pt x="2797075" y="434918"/>
              </a:lnTo>
              <a:lnTo>
                <a:pt x="0" y="434918"/>
              </a:lnTo>
              <a:lnTo>
                <a:pt x="0" y="62151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B134BA8-ED09-4824-B2E4-812956D9F418}">
      <dsp:nvSpPr>
        <dsp:cNvPr id="0" name=""/>
        <dsp:cNvSpPr/>
      </dsp:nvSpPr>
      <dsp:spPr>
        <a:xfrm>
          <a:off x="2086717" y="-32447"/>
          <a:ext cx="6115618" cy="1279068"/>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F32B460-5D67-4C14-97E6-B7E20C78C7BD}">
      <dsp:nvSpPr>
        <dsp:cNvPr id="0" name=""/>
        <dsp:cNvSpPr/>
      </dsp:nvSpPr>
      <dsp:spPr>
        <a:xfrm>
          <a:off x="2310526" y="180171"/>
          <a:ext cx="6115618" cy="1279068"/>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t>Основні тарифні сітки виробничих підприємств</a:t>
          </a:r>
          <a:endParaRPr lang="uk-UA" sz="1800" b="1" kern="1200" dirty="0"/>
        </a:p>
      </dsp:txBody>
      <dsp:txXfrm>
        <a:off x="2347989" y="217634"/>
        <a:ext cx="6040692" cy="1204142"/>
      </dsp:txXfrm>
    </dsp:sp>
    <dsp:sp modelId="{1718F401-F838-4FCD-B831-92E06B01366D}">
      <dsp:nvSpPr>
        <dsp:cNvPr id="0" name=""/>
        <dsp:cNvSpPr/>
      </dsp:nvSpPr>
      <dsp:spPr>
        <a:xfrm>
          <a:off x="1172722" y="1868139"/>
          <a:ext cx="2349457" cy="827109"/>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FDAC16A-DB6A-4B17-836E-9CA94EEE3C85}">
      <dsp:nvSpPr>
        <dsp:cNvPr id="0" name=""/>
        <dsp:cNvSpPr/>
      </dsp:nvSpPr>
      <dsp:spPr>
        <a:xfrm>
          <a:off x="1396531" y="2080758"/>
          <a:ext cx="2349457" cy="827109"/>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t>6-розрядна</a:t>
          </a:r>
          <a:endParaRPr lang="uk-UA" sz="1800" b="1" kern="1200" dirty="0"/>
        </a:p>
      </dsp:txBody>
      <dsp:txXfrm>
        <a:off x="1420756" y="2104983"/>
        <a:ext cx="2301007" cy="778659"/>
      </dsp:txXfrm>
    </dsp:sp>
    <dsp:sp modelId="{64562827-E885-4773-9B2E-5469C9C86789}">
      <dsp:nvSpPr>
        <dsp:cNvPr id="0" name=""/>
        <dsp:cNvSpPr/>
      </dsp:nvSpPr>
      <dsp:spPr>
        <a:xfrm>
          <a:off x="1172722" y="3281069"/>
          <a:ext cx="2349457" cy="2450707"/>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0E3F30D-FF86-4E29-A531-AD28899588B0}">
      <dsp:nvSpPr>
        <dsp:cNvPr id="0" name=""/>
        <dsp:cNvSpPr/>
      </dsp:nvSpPr>
      <dsp:spPr>
        <a:xfrm>
          <a:off x="1396531" y="3493687"/>
          <a:ext cx="2349457" cy="2450707"/>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uk-UA" sz="1900" b="1" kern="1200" dirty="0" smtClean="0"/>
            <a:t>базова</a:t>
          </a:r>
          <a:endParaRPr lang="uk-UA" sz="1900" b="1" kern="1200" dirty="0"/>
        </a:p>
      </dsp:txBody>
      <dsp:txXfrm>
        <a:off x="1465344" y="3562500"/>
        <a:ext cx="2211831" cy="2313081"/>
      </dsp:txXfrm>
    </dsp:sp>
    <dsp:sp modelId="{189A71D5-716F-4718-8837-F642AB7408DF}">
      <dsp:nvSpPr>
        <dsp:cNvPr id="0" name=""/>
        <dsp:cNvSpPr/>
      </dsp:nvSpPr>
      <dsp:spPr>
        <a:xfrm>
          <a:off x="3969797" y="1868139"/>
          <a:ext cx="2349457" cy="827109"/>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5AF5A37-FD20-462B-A537-A0D798B87055}">
      <dsp:nvSpPr>
        <dsp:cNvPr id="0" name=""/>
        <dsp:cNvSpPr/>
      </dsp:nvSpPr>
      <dsp:spPr>
        <a:xfrm>
          <a:off x="4193606" y="2080758"/>
          <a:ext cx="2349457" cy="827109"/>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t>8-розрядна</a:t>
          </a:r>
          <a:endParaRPr lang="uk-UA" sz="1800" b="1" kern="1200" dirty="0"/>
        </a:p>
      </dsp:txBody>
      <dsp:txXfrm>
        <a:off x="4217831" y="2104983"/>
        <a:ext cx="2301007" cy="778659"/>
      </dsp:txXfrm>
    </dsp:sp>
    <dsp:sp modelId="{8C9F6ED6-B727-4620-B5B8-16F26CB004E5}">
      <dsp:nvSpPr>
        <dsp:cNvPr id="0" name=""/>
        <dsp:cNvSpPr/>
      </dsp:nvSpPr>
      <dsp:spPr>
        <a:xfrm>
          <a:off x="3969797" y="3281069"/>
          <a:ext cx="2349457" cy="2450707"/>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891CE8-C2DA-40E9-8B01-5129C50D541B}">
      <dsp:nvSpPr>
        <dsp:cNvPr id="0" name=""/>
        <dsp:cNvSpPr/>
      </dsp:nvSpPr>
      <dsp:spPr>
        <a:xfrm>
          <a:off x="4193606" y="3493687"/>
          <a:ext cx="2349457" cy="2450707"/>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uk-UA" sz="1900" b="1" kern="1200" dirty="0" smtClean="0"/>
            <a:t>для працівників, що обслуговують високо-продуктивне обладнання</a:t>
          </a:r>
          <a:endParaRPr lang="uk-UA" sz="1900" b="1" kern="1200" dirty="0"/>
        </a:p>
      </dsp:txBody>
      <dsp:txXfrm>
        <a:off x="4262419" y="3562500"/>
        <a:ext cx="2211831" cy="2313081"/>
      </dsp:txXfrm>
    </dsp:sp>
    <dsp:sp modelId="{C8A8AB2B-B45F-45EE-9D8F-0DDC85B2EE98}">
      <dsp:nvSpPr>
        <dsp:cNvPr id="0" name=""/>
        <dsp:cNvSpPr/>
      </dsp:nvSpPr>
      <dsp:spPr>
        <a:xfrm>
          <a:off x="6766873" y="1868139"/>
          <a:ext cx="2349457" cy="827109"/>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1FE6028-7A16-4787-B10A-20F0C4E54AB4}">
      <dsp:nvSpPr>
        <dsp:cNvPr id="0" name=""/>
        <dsp:cNvSpPr/>
      </dsp:nvSpPr>
      <dsp:spPr>
        <a:xfrm>
          <a:off x="6990681" y="2080758"/>
          <a:ext cx="2349457" cy="827109"/>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t>багато</a:t>
          </a:r>
          <a:br>
            <a:rPr lang="uk-UA" sz="1800" b="1" kern="1200" dirty="0" smtClean="0"/>
          </a:br>
          <a:r>
            <a:rPr lang="uk-UA" sz="1800" b="1" kern="1200" dirty="0" smtClean="0"/>
            <a:t>-розрядна</a:t>
          </a:r>
          <a:endParaRPr lang="uk-UA" sz="1800" b="1" kern="1200" dirty="0"/>
        </a:p>
      </dsp:txBody>
      <dsp:txXfrm>
        <a:off x="7014906" y="2104983"/>
        <a:ext cx="2301007" cy="778659"/>
      </dsp:txXfrm>
    </dsp:sp>
    <dsp:sp modelId="{0D3BA0D5-D6CD-4F49-8A6F-B2D93D5F43E6}">
      <dsp:nvSpPr>
        <dsp:cNvPr id="0" name=""/>
        <dsp:cNvSpPr/>
      </dsp:nvSpPr>
      <dsp:spPr>
        <a:xfrm>
          <a:off x="6766873" y="3281069"/>
          <a:ext cx="2349457" cy="2450707"/>
        </a:xfrm>
        <a:prstGeom prst="roundRect">
          <a:avLst>
            <a:gd name="adj" fmla="val 10000"/>
          </a:avLst>
        </a:prstGeom>
        <a:solidFill>
          <a:schemeClr val="accent2">
            <a:lumMod val="75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B77065C-2C1F-4AF9-A5D5-64C5E73934AA}">
      <dsp:nvSpPr>
        <dsp:cNvPr id="0" name=""/>
        <dsp:cNvSpPr/>
      </dsp:nvSpPr>
      <dsp:spPr>
        <a:xfrm>
          <a:off x="6990681" y="3493687"/>
          <a:ext cx="2349457" cy="2450707"/>
        </a:xfrm>
        <a:prstGeom prst="roundRect">
          <a:avLst>
            <a:gd name="adj" fmla="val 10000"/>
          </a:avLst>
        </a:prstGeom>
        <a:solidFill>
          <a:schemeClr val="accent2">
            <a:lumMod val="60000"/>
            <a:lumOff val="40000"/>
            <a:alpha val="9000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uk-UA" sz="1900" b="1" kern="1200" dirty="0" smtClean="0"/>
            <a:t>встановлюється в окремих випадках на підставі колективного договору</a:t>
          </a:r>
          <a:endParaRPr lang="uk-UA" sz="1900" b="1" kern="1200" dirty="0"/>
        </a:p>
      </dsp:txBody>
      <dsp:txXfrm>
        <a:off x="7059494" y="3562500"/>
        <a:ext cx="2211831" cy="23130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87320-EDF0-4AED-B880-91783CB91519}">
      <dsp:nvSpPr>
        <dsp:cNvPr id="0" name=""/>
        <dsp:cNvSpPr/>
      </dsp:nvSpPr>
      <dsp:spPr>
        <a:xfrm>
          <a:off x="0" y="12399"/>
          <a:ext cx="10413041" cy="346764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uk-UA" sz="1800" b="0" i="0" strike="noStrike" kern="1200" dirty="0" smtClean="0">
              <a:effectLst>
                <a:outerShdw blurRad="38100" dist="38100" dir="2700000" algn="tl">
                  <a:srgbClr val="000000">
                    <a:alpha val="43137"/>
                  </a:srgbClr>
                </a:outerShdw>
              </a:effectLst>
            </a:rPr>
            <a:t>Тарифний розряд – це показник ступеня складності роботи, що виконується, і рівня кваліфікації працівника. Тарифна ставка першого розряду встановлює розмір оплати праці найпростішої роботи: чим складніший вид роботи, тим вищий тарифний розряд. Тарифний коефіцієнт показує, у скільки разів тарифна ставка другого і наступних розрядів вище ставки першого розряду. Тарифні ставки працівників відповідного розряду визначаються шляхом множення тарифної ставки працівника першого розряду на тарифний коефіцієнт відповідного розряду. </a:t>
          </a:r>
          <a:endParaRPr lang="en-US" sz="1800" strike="noStrike" kern="1200" dirty="0">
            <a:effectLst>
              <a:outerShdw blurRad="38100" dist="38100" dir="2700000" algn="tl">
                <a:srgbClr val="000000">
                  <a:alpha val="43137"/>
                </a:srgbClr>
              </a:outerShdw>
            </a:effectLst>
          </a:endParaRPr>
        </a:p>
      </dsp:txBody>
      <dsp:txXfrm>
        <a:off x="169276" y="181675"/>
        <a:ext cx="10074489" cy="3129093"/>
      </dsp:txXfrm>
    </dsp:sp>
    <dsp:sp modelId="{F375587C-2A57-4D05-A56E-494956BDB563}">
      <dsp:nvSpPr>
        <dsp:cNvPr id="0" name=""/>
        <dsp:cNvSpPr/>
      </dsp:nvSpPr>
      <dsp:spPr>
        <a:xfrm>
          <a:off x="0" y="3526124"/>
          <a:ext cx="10413041" cy="2048161"/>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uk-UA" sz="1800" i="0" kern="1200" dirty="0" smtClean="0">
              <a:effectLst>
                <a:outerShdw blurRad="38100" dist="38100" dir="2700000" algn="tl">
                  <a:srgbClr val="000000">
                    <a:alpha val="43137"/>
                  </a:srgbClr>
                </a:outerShdw>
              </a:effectLst>
            </a:rPr>
            <a:t>Тарифний розряд визначається на основі тарифно-кваліфікаційних характеристик (довідників) – це збірник тарифно-кваліфікаційних характеристик для всіх професій, згрупованих у розділи за виробництвами та видами робіт (розробляються Міністерством соціальної політики України).</a:t>
          </a:r>
          <a:endParaRPr lang="en-US" sz="1800" i="0" strike="noStrike" kern="1200" dirty="0">
            <a:effectLst>
              <a:outerShdw blurRad="38100" dist="38100" dir="2700000" algn="tl">
                <a:srgbClr val="000000">
                  <a:alpha val="43137"/>
                </a:srgbClr>
              </a:outerShdw>
            </a:effectLst>
          </a:endParaRPr>
        </a:p>
      </dsp:txBody>
      <dsp:txXfrm>
        <a:off x="99983" y="3626107"/>
        <a:ext cx="10213075" cy="18481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61625-4671-42B5-8272-75807C58D839}">
      <dsp:nvSpPr>
        <dsp:cNvPr id="0" name=""/>
        <dsp:cNvSpPr/>
      </dsp:nvSpPr>
      <dsp:spPr>
        <a:xfrm>
          <a:off x="0" y="2648"/>
          <a:ext cx="10721719" cy="2010058"/>
        </a:xfrm>
        <a:prstGeom prst="round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b="0" i="0" kern="1200" dirty="0" smtClean="0">
              <a:effectLst>
                <a:outerShdw blurRad="38100" dist="38100" dir="2700000" algn="tl">
                  <a:srgbClr val="000000">
                    <a:alpha val="43137"/>
                  </a:srgbClr>
                </a:outerShdw>
              </a:effectLst>
            </a:rPr>
            <a:t>На практиці використовуються і так звані безтарифні системи – розмір заробітної плати ставиться у залежність від кінцевих результатів роботи підприємства (на підприємствах з невеликою кількістю працюючих). При визначенні заробітної плати працівника застосовується коефіцієнт трудової участі (КТУ).</a:t>
          </a:r>
          <a:endParaRPr lang="en-US" sz="1800" kern="1200" dirty="0">
            <a:effectLst>
              <a:outerShdw blurRad="38100" dist="38100" dir="2700000" algn="tl">
                <a:srgbClr val="000000">
                  <a:alpha val="43137"/>
                </a:srgbClr>
              </a:outerShdw>
            </a:effectLst>
          </a:endParaRPr>
        </a:p>
      </dsp:txBody>
      <dsp:txXfrm>
        <a:off x="98123" y="100771"/>
        <a:ext cx="10525473" cy="1813812"/>
      </dsp:txXfrm>
    </dsp:sp>
    <dsp:sp modelId="{950E1E4C-118D-4DF3-84B7-2D27A3B1E8BB}">
      <dsp:nvSpPr>
        <dsp:cNvPr id="0" name=""/>
        <dsp:cNvSpPr/>
      </dsp:nvSpPr>
      <dsp:spPr>
        <a:xfrm>
          <a:off x="0" y="2024531"/>
          <a:ext cx="10721719" cy="2077616"/>
        </a:xfrm>
        <a:prstGeom prst="round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b="0" i="0" kern="1200" dirty="0" smtClean="0">
              <a:effectLst>
                <a:outerShdw blurRad="38100" dist="38100" dir="2700000" algn="tl">
                  <a:srgbClr val="000000">
                    <a:alpha val="43137"/>
                  </a:srgbClr>
                </a:outerShdw>
              </a:effectLst>
            </a:rPr>
            <a:t>При безтарифної системи оплати праці працівникам не встановлюються заздалегідь тарифні ставки (оклади). Рівень оплати праці працівнику заздалегідь не відомий. Він може лише припускати, яким цей рівень буде, на основі свого минулого досвіду.</a:t>
          </a:r>
          <a:endParaRPr lang="en-US" sz="1800" kern="1200" dirty="0">
            <a:effectLst>
              <a:outerShdw blurRad="38100" dist="38100" dir="2700000" algn="tl">
                <a:srgbClr val="000000">
                  <a:alpha val="43137"/>
                </a:srgbClr>
              </a:outerShdw>
            </a:effectLst>
          </a:endParaRPr>
        </a:p>
      </dsp:txBody>
      <dsp:txXfrm>
        <a:off x="101421" y="2125952"/>
        <a:ext cx="10518877" cy="1874774"/>
      </dsp:txXfrm>
    </dsp:sp>
    <dsp:sp modelId="{74A8F10E-6703-4F61-AF33-F686BE0D9889}">
      <dsp:nvSpPr>
        <dsp:cNvPr id="0" name=""/>
        <dsp:cNvSpPr/>
      </dsp:nvSpPr>
      <dsp:spPr>
        <a:xfrm>
          <a:off x="0" y="4113972"/>
          <a:ext cx="10721719" cy="559151"/>
        </a:xfrm>
        <a:prstGeom prst="round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b="0" i="0" kern="1200" dirty="0" smtClean="0">
              <a:effectLst>
                <a:outerShdw blurRad="38100" dist="38100" dir="2700000" algn="tl">
                  <a:srgbClr val="000000">
                    <a:alpha val="43137"/>
                  </a:srgbClr>
                </a:outerShdw>
              </a:effectLst>
            </a:rPr>
            <a:t>Частка працівника у фонді оплати праці визначається наступними факторами:</a:t>
          </a:r>
          <a:endParaRPr lang="en-US" sz="1800" kern="1200" dirty="0">
            <a:effectLst>
              <a:outerShdw blurRad="38100" dist="38100" dir="2700000" algn="tl">
                <a:srgbClr val="000000">
                  <a:alpha val="43137"/>
                </a:srgbClr>
              </a:outerShdw>
            </a:effectLst>
          </a:endParaRPr>
        </a:p>
      </dsp:txBody>
      <dsp:txXfrm>
        <a:off x="27296" y="4141268"/>
        <a:ext cx="10667127" cy="504559"/>
      </dsp:txXfrm>
    </dsp:sp>
    <dsp:sp modelId="{6A98CFBA-3CA4-4E61-BDC2-B21F2B2AB1CC}">
      <dsp:nvSpPr>
        <dsp:cNvPr id="0" name=""/>
        <dsp:cNvSpPr/>
      </dsp:nvSpPr>
      <dsp:spPr>
        <a:xfrm>
          <a:off x="0" y="4673124"/>
          <a:ext cx="10721719" cy="10878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40415"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uk-UA" sz="1600" b="0" i="0" kern="1200" dirty="0" smtClean="0">
              <a:solidFill>
                <a:schemeClr val="tx2"/>
              </a:solidFill>
              <a:effectLst>
                <a:outerShdw blurRad="38100" dist="38100" dir="2700000" algn="tl">
                  <a:srgbClr val="000000">
                    <a:alpha val="43137"/>
                  </a:srgbClr>
                </a:outerShdw>
              </a:effectLst>
            </a:rPr>
            <a:t>кількістю відпрацьованого ним робочого часу;</a:t>
          </a:r>
          <a:endParaRPr lang="en-US" sz="1600" kern="1200" dirty="0">
            <a:solidFill>
              <a:schemeClr val="tx2"/>
            </a:solidFill>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20000"/>
            </a:spcAft>
            <a:buChar char="••"/>
          </a:pPr>
          <a:r>
            <a:rPr lang="uk-UA" sz="1600" b="0" i="0" kern="1200" dirty="0" smtClean="0">
              <a:solidFill>
                <a:schemeClr val="tx2"/>
              </a:solidFill>
              <a:effectLst>
                <a:outerShdw blurRad="38100" dist="38100" dir="2700000" algn="tl">
                  <a:srgbClr val="000000">
                    <a:alpha val="43137"/>
                  </a:srgbClr>
                </a:outerShdw>
              </a:effectLst>
            </a:rPr>
            <a:t>коефіцієнт кваліфікаційного рівня;</a:t>
          </a:r>
          <a:endParaRPr lang="en-US" sz="1600" kern="1200" dirty="0">
            <a:solidFill>
              <a:schemeClr val="tx2"/>
            </a:solidFill>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20000"/>
            </a:spcAft>
            <a:buChar char="••"/>
          </a:pPr>
          <a:r>
            <a:rPr lang="uk-UA" sz="1600" b="0" i="0" kern="1200" dirty="0" smtClean="0">
              <a:solidFill>
                <a:schemeClr val="tx2"/>
              </a:solidFill>
              <a:effectLst>
                <a:outerShdw blurRad="38100" dist="38100" dir="2700000" algn="tl">
                  <a:srgbClr val="000000">
                    <a:alpha val="43137"/>
                  </a:srgbClr>
                </a:outerShdw>
              </a:effectLst>
            </a:rPr>
            <a:t>коефіцієнтом трудової участі;</a:t>
          </a:r>
          <a:endParaRPr lang="en-US" sz="1600" kern="1200" dirty="0">
            <a:solidFill>
              <a:schemeClr val="tx2"/>
            </a:solidFill>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20000"/>
            </a:spcAft>
            <a:buChar char="••"/>
          </a:pPr>
          <a:r>
            <a:rPr lang="uk-UA" sz="1600" b="0" i="0" kern="1200" dirty="0" smtClean="0">
              <a:solidFill>
                <a:schemeClr val="tx2"/>
              </a:solidFill>
              <a:effectLst>
                <a:outerShdw blurRad="38100" dist="38100" dir="2700000" algn="tl">
                  <a:srgbClr val="000000">
                    <a:alpha val="43137"/>
                  </a:srgbClr>
                </a:outerShdw>
              </a:effectLst>
            </a:rPr>
            <a:t>кількістю працюючих в колективі.</a:t>
          </a:r>
          <a:r>
            <a:rPr lang="x-none" sz="1600" b="0" i="0" kern="1200" dirty="0" smtClean="0">
              <a:solidFill>
                <a:schemeClr val="tx2"/>
              </a:solidFill>
              <a:effectLst>
                <a:outerShdw blurRad="38100" dist="38100" dir="2700000" algn="tl">
                  <a:srgbClr val="000000">
                    <a:alpha val="43137"/>
                  </a:srgbClr>
                </a:outerShdw>
              </a:effectLst>
            </a:rPr>
            <a:t> </a:t>
          </a:r>
          <a:r>
            <a:rPr lang="x-none" sz="1600" b="0" i="0" kern="1200" dirty="0" smtClean="0">
              <a:effectLst>
                <a:outerShdw blurRad="38100" dist="38100" dir="2700000" algn="tl">
                  <a:srgbClr val="000000">
                    <a:alpha val="43137"/>
                  </a:srgbClr>
                </a:outerShdw>
              </a:effectLst>
            </a:rPr>
            <a:t/>
          </a:r>
          <a:br>
            <a:rPr lang="x-none" sz="1600" b="0" i="0" kern="1200" dirty="0" smtClean="0">
              <a:effectLst>
                <a:outerShdw blurRad="38100" dist="38100" dir="2700000" algn="tl">
                  <a:srgbClr val="000000">
                    <a:alpha val="43137"/>
                  </a:srgbClr>
                </a:outerShdw>
              </a:effectLst>
            </a:rPr>
          </a:br>
          <a:r>
            <a:rPr lang="uk-UA" sz="1600" b="0" i="0" kern="1200" dirty="0" smtClean="0">
              <a:solidFill>
                <a:schemeClr val="tx2"/>
              </a:solidFill>
              <a:effectLst>
                <a:outerShdw blurRad="38100" dist="38100" dir="2700000" algn="tl">
                  <a:srgbClr val="000000">
                    <a:alpha val="43137"/>
                  </a:srgbClr>
                </a:outerShdw>
              </a:effectLst>
            </a:rPr>
            <a:t>Індивідуальна заробітна плата кожного працівника(ЗП</a:t>
          </a:r>
          <a:r>
            <a:rPr lang="en-US" sz="1600" b="0" i="0" kern="1200" baseline="-25000" dirty="0" err="1" smtClean="0">
              <a:solidFill>
                <a:schemeClr val="tx2"/>
              </a:solidFill>
              <a:effectLst>
                <a:outerShdw blurRad="38100" dist="38100" dir="2700000" algn="tl">
                  <a:srgbClr val="000000">
                    <a:alpha val="43137"/>
                  </a:srgbClr>
                </a:outerShdw>
              </a:effectLst>
            </a:rPr>
            <a:t>i</a:t>
          </a:r>
          <a:r>
            <a:rPr lang="en-US" sz="1600" b="0" i="0" kern="1200" dirty="0" smtClean="0">
              <a:solidFill>
                <a:schemeClr val="tx2"/>
              </a:solidFill>
              <a:effectLst>
                <a:outerShdw blurRad="38100" dist="38100" dir="2700000" algn="tl">
                  <a:srgbClr val="000000">
                    <a:alpha val="43137"/>
                  </a:srgbClr>
                </a:outerShdw>
              </a:effectLst>
            </a:rPr>
            <a:t>) </a:t>
          </a:r>
          <a:r>
            <a:rPr lang="uk-UA" sz="1600" b="0" i="0" kern="1200" dirty="0" smtClean="0">
              <a:solidFill>
                <a:schemeClr val="tx2"/>
              </a:solidFill>
              <a:effectLst>
                <a:outerShdw blurRad="38100" dist="38100" dir="2700000" algn="tl">
                  <a:srgbClr val="000000">
                    <a:alpha val="43137"/>
                  </a:srgbClr>
                </a:outerShdw>
              </a:effectLst>
            </a:rPr>
            <a:t>визначається за формулою</a:t>
          </a:r>
          <a:endParaRPr lang="en-US" sz="1600" kern="1200" dirty="0">
            <a:solidFill>
              <a:schemeClr val="tx2"/>
            </a:solidFill>
            <a:effectLst>
              <a:outerShdw blurRad="38100" dist="38100" dir="2700000" algn="tl">
                <a:srgbClr val="000000">
                  <a:alpha val="43137"/>
                </a:srgbClr>
              </a:outerShdw>
            </a:effectLst>
          </a:endParaRPr>
        </a:p>
      </dsp:txBody>
      <dsp:txXfrm>
        <a:off x="0" y="4673124"/>
        <a:ext cx="10721719" cy="10878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6D92E-2B64-4B80-84A4-F120921A8B57}">
      <dsp:nvSpPr>
        <dsp:cNvPr id="0" name=""/>
        <dsp:cNvSpPr/>
      </dsp:nvSpPr>
      <dsp:spPr>
        <a:xfrm>
          <a:off x="0" y="0"/>
          <a:ext cx="8944211" cy="4194388"/>
        </a:xfrm>
        <a:prstGeom prst="roundRect">
          <a:avLst>
            <a:gd name="adj" fmla="val 10000"/>
          </a:avLst>
        </a:prstGeom>
        <a:solidFill>
          <a:srgbClr val="92D050"/>
        </a:solidFill>
        <a:ln>
          <a:solidFill>
            <a:srgbClr val="002060"/>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k-UA" sz="2400" b="0" i="0" kern="1200" dirty="0" smtClean="0">
              <a:effectLst>
                <a:outerShdw blurRad="38100" dist="38100" dir="2700000" algn="tl">
                  <a:srgbClr val="000000">
                    <a:alpha val="43137"/>
                  </a:srgbClr>
                </a:outerShdw>
              </a:effectLst>
            </a:rPr>
            <a:t>За погодинної системи розмір заробітної плати визначається залежно від тривалості відпрацьованого часу і кваліфікації працівника. Різновиди: </a:t>
          </a:r>
          <a:endParaRPr lang="en-US" sz="2400" kern="1200" dirty="0">
            <a:effectLst>
              <a:outerShdw blurRad="38100" dist="38100" dir="2700000" algn="tl">
                <a:srgbClr val="000000">
                  <a:alpha val="43137"/>
                </a:srgbClr>
              </a:outerShdw>
            </a:effectLst>
          </a:endParaRPr>
        </a:p>
      </dsp:txBody>
      <dsp:txXfrm>
        <a:off x="0" y="0"/>
        <a:ext cx="8944211" cy="1258316"/>
      </dsp:txXfrm>
    </dsp:sp>
    <dsp:sp modelId="{3F9D6BC3-9990-4BF9-B84E-8E696ED9EAF4}">
      <dsp:nvSpPr>
        <dsp:cNvPr id="0" name=""/>
        <dsp:cNvSpPr/>
      </dsp:nvSpPr>
      <dsp:spPr>
        <a:xfrm>
          <a:off x="894421" y="1259545"/>
          <a:ext cx="7155368" cy="1264665"/>
        </a:xfrm>
        <a:prstGeom prst="roundRect">
          <a:avLst>
            <a:gd name="adj" fmla="val 1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85725" rIns="114300" bIns="85725" numCol="1" spcCol="1270" anchor="ctr" anchorCtr="0">
          <a:noAutofit/>
        </a:bodyPr>
        <a:lstStyle/>
        <a:p>
          <a:pPr lvl="0" algn="ctr" defTabSz="2000250" rtl="0">
            <a:lnSpc>
              <a:spcPct val="90000"/>
            </a:lnSpc>
            <a:spcBef>
              <a:spcPct val="0"/>
            </a:spcBef>
            <a:spcAft>
              <a:spcPct val="35000"/>
            </a:spcAft>
          </a:pPr>
          <a:r>
            <a:rPr lang="uk-UA" sz="4500" b="0" i="0" kern="1200" dirty="0" smtClean="0">
              <a:effectLst>
                <a:outerShdw blurRad="38100" dist="38100" dir="2700000" algn="tl">
                  <a:srgbClr val="000000">
                    <a:alpha val="43137"/>
                  </a:srgbClr>
                </a:outerShdw>
              </a:effectLst>
            </a:rPr>
            <a:t>Проста погодинна</a:t>
          </a:r>
          <a:endParaRPr lang="en-US" sz="4500" kern="1200" dirty="0">
            <a:effectLst>
              <a:outerShdw blurRad="38100" dist="38100" dir="2700000" algn="tl">
                <a:srgbClr val="000000">
                  <a:alpha val="43137"/>
                </a:srgbClr>
              </a:outerShdw>
            </a:effectLst>
          </a:endParaRPr>
        </a:p>
      </dsp:txBody>
      <dsp:txXfrm>
        <a:off x="931462" y="1296586"/>
        <a:ext cx="7081286" cy="1190583"/>
      </dsp:txXfrm>
    </dsp:sp>
    <dsp:sp modelId="{016BC5BE-772E-4AE2-A88B-6EA6655BCE92}">
      <dsp:nvSpPr>
        <dsp:cNvPr id="0" name=""/>
        <dsp:cNvSpPr/>
      </dsp:nvSpPr>
      <dsp:spPr>
        <a:xfrm>
          <a:off x="894421" y="2718774"/>
          <a:ext cx="7155368" cy="1264665"/>
        </a:xfrm>
        <a:prstGeom prst="roundRect">
          <a:avLst>
            <a:gd name="adj" fmla="val 10000"/>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85725" rIns="114300" bIns="85725" numCol="1" spcCol="1270" anchor="ctr" anchorCtr="0">
          <a:noAutofit/>
        </a:bodyPr>
        <a:lstStyle/>
        <a:p>
          <a:pPr lvl="0" algn="ctr" defTabSz="2000250" rtl="0">
            <a:lnSpc>
              <a:spcPct val="90000"/>
            </a:lnSpc>
            <a:spcBef>
              <a:spcPct val="0"/>
            </a:spcBef>
            <a:spcAft>
              <a:spcPct val="35000"/>
            </a:spcAft>
          </a:pPr>
          <a:r>
            <a:rPr lang="uk-UA" sz="4500" kern="1200" dirty="0" smtClean="0">
              <a:effectLst>
                <a:outerShdw blurRad="38100" dist="38100" dir="2700000" algn="tl">
                  <a:srgbClr val="000000">
                    <a:alpha val="43137"/>
                  </a:srgbClr>
                </a:outerShdw>
              </a:effectLst>
            </a:rPr>
            <a:t>Погодинно-преміальна</a:t>
          </a:r>
          <a:endParaRPr lang="en-US" sz="4500" kern="1200" dirty="0">
            <a:effectLst>
              <a:outerShdw blurRad="38100" dist="38100" dir="2700000" algn="tl">
                <a:srgbClr val="000000">
                  <a:alpha val="43137"/>
                </a:srgbClr>
              </a:outerShdw>
            </a:effectLst>
          </a:endParaRPr>
        </a:p>
      </dsp:txBody>
      <dsp:txXfrm>
        <a:off x="931462" y="2755815"/>
        <a:ext cx="7081286" cy="11905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48AEF-A24F-4A04-9D41-C6FEF2D5932F}">
      <dsp:nvSpPr>
        <dsp:cNvPr id="0" name=""/>
        <dsp:cNvSpPr/>
      </dsp:nvSpPr>
      <dsp:spPr>
        <a:xfrm>
          <a:off x="557645" y="36997"/>
          <a:ext cx="9544051" cy="867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uk-UA" sz="2400" b="0" i="0" kern="1200" dirty="0" smtClean="0">
              <a:effectLst>
                <a:outerShdw blurRad="38100" dist="38100" dir="2700000" algn="tl">
                  <a:srgbClr val="000000">
                    <a:alpha val="43137"/>
                  </a:srgbClr>
                </a:outerShdw>
              </a:effectLst>
            </a:rPr>
            <a:t>Відрядна система передбачає визначення заробітку залежно від фактичного виробітку продукції належної якості.</a:t>
          </a:r>
          <a:endParaRPr lang="en-US" sz="2400" kern="1200" dirty="0">
            <a:effectLst>
              <a:outerShdw blurRad="38100" dist="38100" dir="2700000" algn="tl">
                <a:srgbClr val="000000">
                  <a:alpha val="43137"/>
                </a:srgbClr>
              </a:outerShdw>
            </a:effectLst>
          </a:endParaRPr>
        </a:p>
      </dsp:txBody>
      <dsp:txXfrm>
        <a:off x="557645" y="36997"/>
        <a:ext cx="9544051" cy="867641"/>
      </dsp:txXfrm>
    </dsp:sp>
    <dsp:sp modelId="{9B4155BC-E3E5-4E90-92E8-AC68C7830EFB}">
      <dsp:nvSpPr>
        <dsp:cNvPr id="0" name=""/>
        <dsp:cNvSpPr/>
      </dsp:nvSpPr>
      <dsp:spPr>
        <a:xfrm>
          <a:off x="473371" y="1138198"/>
          <a:ext cx="1272540" cy="21209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B252C4-35A5-468F-BCF3-44353CFDCF90}">
      <dsp:nvSpPr>
        <dsp:cNvPr id="0" name=""/>
        <dsp:cNvSpPr/>
      </dsp:nvSpPr>
      <dsp:spPr>
        <a:xfrm>
          <a:off x="1820143" y="1138198"/>
          <a:ext cx="1272540" cy="21209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EC6C5-C4FC-4803-ABFF-A70E7ABDA7CE}">
      <dsp:nvSpPr>
        <dsp:cNvPr id="0" name=""/>
        <dsp:cNvSpPr/>
      </dsp:nvSpPr>
      <dsp:spPr>
        <a:xfrm>
          <a:off x="3166915" y="1138198"/>
          <a:ext cx="1272540" cy="21209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389F9-06EA-473F-8A91-3E6491C7B87E}">
      <dsp:nvSpPr>
        <dsp:cNvPr id="0" name=""/>
        <dsp:cNvSpPr/>
      </dsp:nvSpPr>
      <dsp:spPr>
        <a:xfrm>
          <a:off x="4513687" y="1138198"/>
          <a:ext cx="1272540" cy="21209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833DDB-8D76-4F20-A2BF-D30CABCECFD3}">
      <dsp:nvSpPr>
        <dsp:cNvPr id="0" name=""/>
        <dsp:cNvSpPr/>
      </dsp:nvSpPr>
      <dsp:spPr>
        <a:xfrm>
          <a:off x="5860458" y="1138198"/>
          <a:ext cx="1272540" cy="21209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7C61B-44DA-4CE6-9D0E-A32A95528105}">
      <dsp:nvSpPr>
        <dsp:cNvPr id="0" name=""/>
        <dsp:cNvSpPr/>
      </dsp:nvSpPr>
      <dsp:spPr>
        <a:xfrm>
          <a:off x="7207230" y="1138198"/>
          <a:ext cx="1272540" cy="21209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50A72-78F5-4ABA-96F6-99D060C47A1C}">
      <dsp:nvSpPr>
        <dsp:cNvPr id="0" name=""/>
        <dsp:cNvSpPr/>
      </dsp:nvSpPr>
      <dsp:spPr>
        <a:xfrm>
          <a:off x="8554002" y="1138198"/>
          <a:ext cx="1272540" cy="21209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714545-0A22-4846-B626-12BCA96E8AEB}">
      <dsp:nvSpPr>
        <dsp:cNvPr id="0" name=""/>
        <dsp:cNvSpPr/>
      </dsp:nvSpPr>
      <dsp:spPr>
        <a:xfrm>
          <a:off x="473371" y="1448968"/>
          <a:ext cx="9544051" cy="867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uk-UA" sz="2400" b="0" i="0" kern="1200" dirty="0" smtClean="0">
              <a:effectLst>
                <a:outerShdw blurRad="38100" dist="38100" dir="2700000" algn="tl">
                  <a:srgbClr val="000000">
                    <a:alpha val="43137"/>
                  </a:srgbClr>
                </a:outerShdw>
              </a:effectLst>
            </a:rPr>
            <a:t>Різновиди:</a:t>
          </a:r>
          <a:endParaRPr lang="en-US" sz="2400" kern="1200" dirty="0">
            <a:effectLst>
              <a:outerShdw blurRad="38100" dist="38100" dir="2700000" algn="tl">
                <a:srgbClr val="000000">
                  <a:alpha val="43137"/>
                </a:srgbClr>
              </a:outerShdw>
            </a:effectLst>
          </a:endParaRPr>
        </a:p>
      </dsp:txBody>
      <dsp:txXfrm>
        <a:off x="473371" y="1448968"/>
        <a:ext cx="9544051" cy="867641"/>
      </dsp:txXfrm>
    </dsp:sp>
    <dsp:sp modelId="{AD3E7B76-376F-4B0C-B5CB-55E7E7277D78}">
      <dsp:nvSpPr>
        <dsp:cNvPr id="0" name=""/>
        <dsp:cNvSpPr/>
      </dsp:nvSpPr>
      <dsp:spPr>
        <a:xfrm>
          <a:off x="473371" y="2608742"/>
          <a:ext cx="2233308" cy="176741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A6849-4C2F-4D2B-B245-3A56F7F3D7BC}">
      <dsp:nvSpPr>
        <dsp:cNvPr id="0" name=""/>
        <dsp:cNvSpPr/>
      </dsp:nvSpPr>
      <dsp:spPr>
        <a:xfrm>
          <a:off x="1814841" y="2608742"/>
          <a:ext cx="2233308" cy="176741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D501F-6D1D-42A9-A4D5-4B65414536BD}">
      <dsp:nvSpPr>
        <dsp:cNvPr id="0" name=""/>
        <dsp:cNvSpPr/>
      </dsp:nvSpPr>
      <dsp:spPr>
        <a:xfrm>
          <a:off x="3157371" y="2608742"/>
          <a:ext cx="2233308" cy="176741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44F66-3628-460D-81CF-9BD9C519876B}">
      <dsp:nvSpPr>
        <dsp:cNvPr id="0" name=""/>
        <dsp:cNvSpPr/>
      </dsp:nvSpPr>
      <dsp:spPr>
        <a:xfrm>
          <a:off x="4498840" y="2608742"/>
          <a:ext cx="2233308" cy="176741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D373F-3635-47EF-945E-FDA20AE7BD42}">
      <dsp:nvSpPr>
        <dsp:cNvPr id="0" name=""/>
        <dsp:cNvSpPr/>
      </dsp:nvSpPr>
      <dsp:spPr>
        <a:xfrm>
          <a:off x="5841370" y="2608742"/>
          <a:ext cx="2233308" cy="176741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6AA65-A949-4142-AAA3-62365B20138D}">
      <dsp:nvSpPr>
        <dsp:cNvPr id="0" name=""/>
        <dsp:cNvSpPr/>
      </dsp:nvSpPr>
      <dsp:spPr>
        <a:xfrm>
          <a:off x="7182840" y="2608742"/>
          <a:ext cx="2233308" cy="176741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285E9-15A6-4301-8A6B-535CA2FE8150}">
      <dsp:nvSpPr>
        <dsp:cNvPr id="0" name=""/>
        <dsp:cNvSpPr/>
      </dsp:nvSpPr>
      <dsp:spPr>
        <a:xfrm>
          <a:off x="9206361" y="2608742"/>
          <a:ext cx="871325" cy="176741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0F165-950A-4639-A9CA-6DD12A65D57F}">
      <dsp:nvSpPr>
        <dsp:cNvPr id="0" name=""/>
        <dsp:cNvSpPr/>
      </dsp:nvSpPr>
      <dsp:spPr>
        <a:xfrm>
          <a:off x="473371" y="2316610"/>
          <a:ext cx="9668124" cy="235168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just" defTabSz="711200" rtl="0">
            <a:lnSpc>
              <a:spcPct val="90000"/>
            </a:lnSpc>
            <a:spcBef>
              <a:spcPct val="0"/>
            </a:spcBef>
            <a:spcAft>
              <a:spcPct val="35000"/>
            </a:spcAft>
          </a:pPr>
          <a:r>
            <a:rPr lang="uk-UA" sz="1600" b="1" i="0" kern="1200" dirty="0" smtClean="0">
              <a:effectLst>
                <a:outerShdw blurRad="38100" dist="38100" dir="2700000" algn="tl">
                  <a:srgbClr val="000000">
                    <a:alpha val="43137"/>
                  </a:srgbClr>
                </a:outerShdw>
              </a:effectLst>
            </a:rPr>
            <a:t>пряма відрядна </a:t>
          </a:r>
          <a:r>
            <a:rPr lang="uk-UA" sz="1600" b="0" i="0" kern="1200" dirty="0" smtClean="0">
              <a:effectLst>
                <a:outerShdw blurRad="38100" dist="38100" dir="2700000" algn="tl">
                  <a:srgbClr val="000000">
                    <a:alpha val="43137"/>
                  </a:srgbClr>
                </a:outerShdw>
              </a:effectLst>
            </a:rPr>
            <a:t>– заробіток підраховується шляхом множення відрядної розцінки на кількість придатної продукції. Р</a:t>
          </a:r>
          <a:r>
            <a:rPr lang="ru-RU" sz="1600" kern="1200" dirty="0" err="1" smtClean="0">
              <a:solidFill>
                <a:srgbClr val="1F2021"/>
              </a:solidFill>
              <a:latin typeface="Times New Roman"/>
              <a:cs typeface="Times New Roman"/>
            </a:rPr>
            <a:t>озцінки</a:t>
          </a:r>
          <a:r>
            <a:rPr lang="ru-RU" sz="1600" kern="1200" spc="145"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за</a:t>
          </a:r>
          <a:r>
            <a:rPr lang="ru-RU" sz="1600" kern="1200" spc="55" dirty="0" smtClean="0">
              <a:solidFill>
                <a:srgbClr val="1F2021"/>
              </a:solidFill>
              <a:latin typeface="Times New Roman"/>
              <a:cs typeface="Times New Roman"/>
            </a:rPr>
            <a:t> </a:t>
          </a:r>
          <a:r>
            <a:rPr lang="ru-RU" sz="1600" kern="1200" spc="-10" dirty="0" err="1" smtClean="0">
              <a:solidFill>
                <a:srgbClr val="1F2021"/>
              </a:solidFill>
              <a:latin typeface="Times New Roman"/>
              <a:cs typeface="Times New Roman"/>
            </a:rPr>
            <a:t>одиницю</a:t>
          </a:r>
          <a:r>
            <a:rPr lang="ru-RU" sz="1600" kern="1200" spc="-10" dirty="0" smtClean="0">
              <a:solidFill>
                <a:srgbClr val="1F2021"/>
              </a:solidFill>
              <a:latin typeface="Times New Roman"/>
              <a:cs typeface="Times New Roman"/>
            </a:rPr>
            <a:t> </a:t>
          </a:r>
          <a:r>
            <a:rPr lang="ru-RU" sz="1600" kern="1200" dirty="0" err="1" smtClean="0">
              <a:solidFill>
                <a:srgbClr val="1F2021"/>
              </a:solidFill>
              <a:latin typeface="Times New Roman"/>
              <a:cs typeface="Times New Roman"/>
            </a:rPr>
            <a:t>продукції</a:t>
          </a:r>
          <a:r>
            <a:rPr lang="ru-RU" sz="1600" kern="1200" spc="125"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a:t>
          </a:r>
          <a:r>
            <a:rPr lang="ru-RU" sz="1600" kern="1200" dirty="0" err="1" smtClean="0">
              <a:solidFill>
                <a:srgbClr val="1F2021"/>
              </a:solidFill>
              <a:latin typeface="Times New Roman"/>
              <a:cs typeface="Times New Roman"/>
            </a:rPr>
            <a:t>роботи</a:t>
          </a:r>
          <a:r>
            <a:rPr lang="ru-RU" sz="1600" kern="1200" dirty="0" smtClean="0">
              <a:solidFill>
                <a:srgbClr val="1F2021"/>
              </a:solidFill>
              <a:latin typeface="Times New Roman"/>
              <a:cs typeface="Times New Roman"/>
            </a:rPr>
            <a:t>)</a:t>
          </a:r>
          <a:r>
            <a:rPr lang="ru-RU" sz="1600" kern="1200" spc="100" dirty="0" smtClean="0">
              <a:solidFill>
                <a:srgbClr val="1F2021"/>
              </a:solidFill>
              <a:latin typeface="Times New Roman"/>
              <a:cs typeface="Times New Roman"/>
            </a:rPr>
            <a:t> </a:t>
          </a:r>
          <a:r>
            <a:rPr lang="ru-RU" sz="1600" kern="1200" spc="-50" dirty="0" smtClean="0">
              <a:solidFill>
                <a:srgbClr val="1F2021"/>
              </a:solidFill>
              <a:latin typeface="Times New Roman"/>
              <a:cs typeface="Times New Roman"/>
            </a:rPr>
            <a:t>є </a:t>
          </a:r>
          <a:r>
            <a:rPr lang="ru-RU" sz="1600" kern="1200" dirty="0" err="1" smtClean="0">
              <a:solidFill>
                <a:srgbClr val="1F2021"/>
              </a:solidFill>
              <a:latin typeface="Times New Roman"/>
              <a:cs typeface="Times New Roman"/>
            </a:rPr>
            <a:t>незмінними</a:t>
          </a:r>
          <a:r>
            <a:rPr lang="ru-RU" sz="1600" kern="1200" dirty="0" smtClean="0">
              <a:solidFill>
                <a:srgbClr val="1F2021"/>
              </a:solidFill>
              <a:latin typeface="Times New Roman"/>
              <a:cs typeface="Times New Roman"/>
            </a:rPr>
            <a:t>,</a:t>
          </a:r>
          <a:r>
            <a:rPr lang="ru-RU" sz="1600" kern="1200" spc="120"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а</a:t>
          </a:r>
          <a:r>
            <a:rPr lang="ru-RU" sz="1600" kern="1200" spc="75" dirty="0" smtClean="0">
              <a:solidFill>
                <a:srgbClr val="1F2021"/>
              </a:solidFill>
              <a:latin typeface="Times New Roman"/>
              <a:cs typeface="Times New Roman"/>
            </a:rPr>
            <a:t> </a:t>
          </a:r>
          <a:r>
            <a:rPr lang="ru-RU" sz="1600" kern="1200" spc="-10" dirty="0" err="1" smtClean="0">
              <a:solidFill>
                <a:srgbClr val="1F2021"/>
              </a:solidFill>
              <a:latin typeface="Times New Roman"/>
              <a:cs typeface="Times New Roman"/>
            </a:rPr>
            <a:t>розмір</a:t>
          </a:r>
          <a:r>
            <a:rPr lang="ru-RU" sz="1600" kern="1200" spc="-10" dirty="0" smtClean="0">
              <a:solidFill>
                <a:srgbClr val="1F2021"/>
              </a:solidFill>
              <a:latin typeface="Times New Roman"/>
              <a:cs typeface="Times New Roman"/>
            </a:rPr>
            <a:t> </a:t>
          </a:r>
          <a:r>
            <a:rPr lang="ru-RU" sz="1600" kern="1200" dirty="0" err="1" smtClean="0">
              <a:solidFill>
                <a:srgbClr val="1F2021"/>
              </a:solidFill>
              <a:latin typeface="Times New Roman"/>
              <a:cs typeface="Times New Roman"/>
            </a:rPr>
            <a:t>заробітної</a:t>
          </a:r>
          <a:r>
            <a:rPr lang="ru-RU" sz="1600" kern="1200" spc="185" dirty="0" smtClean="0">
              <a:solidFill>
                <a:srgbClr val="1F2021"/>
              </a:solidFill>
              <a:latin typeface="Times New Roman"/>
              <a:cs typeface="Times New Roman"/>
            </a:rPr>
            <a:t> </a:t>
          </a:r>
          <a:r>
            <a:rPr lang="ru-RU" sz="1600" kern="1200" spc="-20" dirty="0" smtClean="0">
              <a:solidFill>
                <a:srgbClr val="1F2021"/>
              </a:solidFill>
              <a:latin typeface="Times New Roman"/>
              <a:cs typeface="Times New Roman"/>
            </a:rPr>
            <a:t>плати </a:t>
          </a:r>
          <a:r>
            <a:rPr lang="ru-RU" sz="1600" kern="1200" dirty="0" err="1" smtClean="0">
              <a:solidFill>
                <a:srgbClr val="1F2021"/>
              </a:solidFill>
              <a:latin typeface="Times New Roman"/>
              <a:cs typeface="Times New Roman"/>
            </a:rPr>
            <a:t>залежить</a:t>
          </a:r>
          <a:r>
            <a:rPr lang="ru-RU" sz="1600" kern="1200" spc="170" dirty="0" smtClean="0">
              <a:solidFill>
                <a:srgbClr val="1F2021"/>
              </a:solidFill>
              <a:latin typeface="Times New Roman"/>
              <a:cs typeface="Times New Roman"/>
            </a:rPr>
            <a:t> </a:t>
          </a:r>
          <a:r>
            <a:rPr lang="ru-RU" sz="1600" kern="1200" spc="-25" dirty="0" err="1" smtClean="0">
              <a:solidFill>
                <a:srgbClr val="1F2021"/>
              </a:solidFill>
              <a:latin typeface="Times New Roman"/>
              <a:cs typeface="Times New Roman"/>
            </a:rPr>
            <a:t>від</a:t>
          </a:r>
          <a:r>
            <a:rPr lang="ru-RU" sz="1600" kern="1200" spc="-25" dirty="0" smtClean="0">
              <a:solidFill>
                <a:srgbClr val="1F2021"/>
              </a:solidFill>
              <a:latin typeface="Times New Roman"/>
              <a:cs typeface="Times New Roman"/>
            </a:rPr>
            <a:t> </a:t>
          </a:r>
          <a:r>
            <a:rPr lang="ru-RU" sz="1600" kern="1200" dirty="0" err="1" smtClean="0">
              <a:solidFill>
                <a:srgbClr val="1F2021"/>
              </a:solidFill>
              <a:latin typeface="Times New Roman"/>
              <a:cs typeface="Times New Roman"/>
            </a:rPr>
            <a:t>виробітку</a:t>
          </a:r>
          <a:r>
            <a:rPr lang="ru-RU" sz="1600" kern="1200" spc="185"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a:t>
          </a:r>
          <a:r>
            <a:rPr lang="ru-RU" sz="1600" kern="1200" dirty="0" err="1" smtClean="0">
              <a:solidFill>
                <a:srgbClr val="1F2021"/>
              </a:solidFill>
              <a:latin typeface="Times New Roman"/>
              <a:cs typeface="Times New Roman"/>
            </a:rPr>
            <a:t>чим</a:t>
          </a:r>
          <a:r>
            <a:rPr lang="ru-RU" sz="1600" kern="1200" spc="30" dirty="0" smtClean="0">
              <a:solidFill>
                <a:srgbClr val="1F2021"/>
              </a:solidFill>
              <a:latin typeface="Times New Roman"/>
              <a:cs typeface="Times New Roman"/>
            </a:rPr>
            <a:t> </a:t>
          </a:r>
          <a:r>
            <a:rPr lang="ru-RU" sz="1600" kern="1200" spc="-20" dirty="0" err="1" smtClean="0">
              <a:solidFill>
                <a:srgbClr val="1F2021"/>
              </a:solidFill>
              <a:latin typeface="Times New Roman"/>
              <a:cs typeface="Times New Roman"/>
            </a:rPr>
            <a:t>вище</a:t>
          </a:r>
          <a:r>
            <a:rPr lang="ru-RU" sz="1600" kern="1200" spc="-20" dirty="0" smtClean="0">
              <a:solidFill>
                <a:srgbClr val="1F2021"/>
              </a:solidFill>
              <a:latin typeface="Times New Roman"/>
              <a:cs typeface="Times New Roman"/>
            </a:rPr>
            <a:t> </a:t>
          </a:r>
          <a:r>
            <a:rPr lang="ru-RU" sz="1600" kern="1200" dirty="0" err="1" smtClean="0">
              <a:solidFill>
                <a:srgbClr val="1F2021"/>
              </a:solidFill>
              <a:latin typeface="Times New Roman"/>
              <a:cs typeface="Times New Roman"/>
            </a:rPr>
            <a:t>виробіток</a:t>
          </a:r>
          <a:r>
            <a:rPr lang="ru-RU" sz="1600" kern="1200" dirty="0" smtClean="0">
              <a:solidFill>
                <a:srgbClr val="1F2021"/>
              </a:solidFill>
              <a:latin typeface="Times New Roman"/>
              <a:cs typeface="Times New Roman"/>
            </a:rPr>
            <a:t>,</a:t>
          </a:r>
          <a:r>
            <a:rPr lang="ru-RU" sz="1600" kern="1200" spc="165" dirty="0" smtClean="0">
              <a:solidFill>
                <a:srgbClr val="1F2021"/>
              </a:solidFill>
              <a:latin typeface="Times New Roman"/>
              <a:cs typeface="Times New Roman"/>
            </a:rPr>
            <a:t> </a:t>
          </a:r>
          <a:r>
            <a:rPr lang="ru-RU" sz="1600" kern="1200" dirty="0" err="1" smtClean="0">
              <a:solidFill>
                <a:srgbClr val="1F2021"/>
              </a:solidFill>
              <a:latin typeface="Times New Roman"/>
              <a:cs typeface="Times New Roman"/>
            </a:rPr>
            <a:t>тим</a:t>
          </a:r>
          <a:r>
            <a:rPr lang="ru-RU" sz="1600" kern="1200" spc="5" dirty="0" smtClean="0">
              <a:solidFill>
                <a:srgbClr val="1F2021"/>
              </a:solidFill>
              <a:latin typeface="Times New Roman"/>
              <a:cs typeface="Times New Roman"/>
            </a:rPr>
            <a:t> </a:t>
          </a:r>
          <a:r>
            <a:rPr lang="ru-RU" sz="1600" kern="1200" spc="-20" dirty="0" err="1" smtClean="0">
              <a:solidFill>
                <a:srgbClr val="1F2021"/>
              </a:solidFill>
              <a:latin typeface="Times New Roman"/>
              <a:cs typeface="Times New Roman"/>
            </a:rPr>
            <a:t>вища</a:t>
          </a:r>
          <a:r>
            <a:rPr lang="ru-RU" sz="1600" kern="1200" spc="-20"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й</a:t>
          </a:r>
          <a:r>
            <a:rPr lang="ru-RU" sz="1600" kern="1200" spc="-45"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оплата).</a:t>
          </a:r>
          <a:r>
            <a:rPr lang="ru-RU" sz="1600" kern="1200" spc="185" dirty="0" smtClean="0">
              <a:solidFill>
                <a:srgbClr val="1F2021"/>
              </a:solidFill>
              <a:latin typeface="Times New Roman"/>
              <a:cs typeface="Times New Roman"/>
            </a:rPr>
            <a:t> </a:t>
          </a:r>
          <a:r>
            <a:rPr lang="ru-RU" sz="1600" kern="1200" spc="-25" dirty="0" err="1" smtClean="0">
              <a:solidFill>
                <a:srgbClr val="1F2021"/>
              </a:solidFill>
              <a:latin typeface="Times New Roman"/>
              <a:cs typeface="Times New Roman"/>
            </a:rPr>
            <a:t>Ця</a:t>
          </a:r>
          <a:r>
            <a:rPr lang="ru-RU" sz="1600" kern="1200" spc="535"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система</a:t>
          </a:r>
          <a:r>
            <a:rPr lang="ru-RU" sz="1600" kern="1200" spc="55"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оплати</a:t>
          </a:r>
          <a:r>
            <a:rPr lang="ru-RU" sz="1600" kern="1200" spc="80" dirty="0" smtClean="0">
              <a:solidFill>
                <a:srgbClr val="1F2021"/>
              </a:solidFill>
              <a:latin typeface="Times New Roman"/>
              <a:cs typeface="Times New Roman"/>
            </a:rPr>
            <a:t> </a:t>
          </a:r>
          <a:r>
            <a:rPr lang="ru-RU" sz="1600" kern="1200" spc="-20" dirty="0" err="1" smtClean="0">
              <a:solidFill>
                <a:srgbClr val="1F2021"/>
              </a:solidFill>
              <a:latin typeface="Times New Roman"/>
              <a:cs typeface="Times New Roman"/>
            </a:rPr>
            <a:t>праці</a:t>
          </a:r>
          <a:r>
            <a:rPr lang="ru-RU" sz="1600" kern="1200" spc="-20" dirty="0" smtClean="0">
              <a:solidFill>
                <a:srgbClr val="1F2021"/>
              </a:solidFill>
              <a:latin typeface="Times New Roman"/>
              <a:cs typeface="Times New Roman"/>
            </a:rPr>
            <a:t> </a:t>
          </a:r>
          <a:r>
            <a:rPr lang="ru-RU" sz="1600" kern="1200" dirty="0" err="1" smtClean="0">
              <a:solidFill>
                <a:srgbClr val="1F2021"/>
              </a:solidFill>
              <a:latin typeface="Times New Roman"/>
              <a:cs typeface="Times New Roman"/>
            </a:rPr>
            <a:t>застосовується</a:t>
          </a:r>
          <a:r>
            <a:rPr lang="ru-RU" sz="1600" kern="1200" spc="165" dirty="0" smtClean="0">
              <a:solidFill>
                <a:srgbClr val="1F2021"/>
              </a:solidFill>
              <a:latin typeface="Times New Roman"/>
              <a:cs typeface="Times New Roman"/>
            </a:rPr>
            <a:t> </a:t>
          </a:r>
          <a:r>
            <a:rPr lang="ru-RU" sz="1600" kern="1200" spc="-50" dirty="0" smtClean="0">
              <a:solidFill>
                <a:srgbClr val="1F2021"/>
              </a:solidFill>
              <a:latin typeface="Times New Roman"/>
              <a:cs typeface="Times New Roman"/>
            </a:rPr>
            <a:t>в </a:t>
          </a:r>
          <a:r>
            <a:rPr lang="ru-RU" sz="1600" kern="1200" dirty="0" smtClean="0">
              <a:solidFill>
                <a:srgbClr val="1F2021"/>
              </a:solidFill>
              <a:latin typeface="Times New Roman"/>
              <a:cs typeface="Times New Roman"/>
            </a:rPr>
            <a:t>основному</a:t>
          </a:r>
          <a:r>
            <a:rPr lang="ru-RU" sz="1600" kern="1200" spc="185" dirty="0" smtClean="0">
              <a:solidFill>
                <a:srgbClr val="1F2021"/>
              </a:solidFill>
              <a:latin typeface="Times New Roman"/>
              <a:cs typeface="Times New Roman"/>
            </a:rPr>
            <a:t> </a:t>
          </a:r>
          <a:r>
            <a:rPr lang="ru-RU" sz="1600" kern="1200" spc="-50" dirty="0" smtClean="0">
              <a:solidFill>
                <a:srgbClr val="1F2021"/>
              </a:solidFill>
              <a:latin typeface="Times New Roman"/>
              <a:cs typeface="Times New Roman"/>
            </a:rPr>
            <a:t>в </a:t>
          </a:r>
          <a:r>
            <a:rPr lang="ru-RU" sz="1600" kern="1200" dirty="0" err="1" smtClean="0">
              <a:solidFill>
                <a:srgbClr val="1F2021"/>
              </a:solidFill>
              <a:latin typeface="Times New Roman"/>
              <a:cs typeface="Times New Roman"/>
            </a:rPr>
            <a:t>промислових</a:t>
          </a:r>
          <a:r>
            <a:rPr lang="ru-RU" sz="1600" kern="1200" spc="135" dirty="0" smtClean="0">
              <a:solidFill>
                <a:srgbClr val="1F2021"/>
              </a:solidFill>
              <a:latin typeface="Times New Roman"/>
              <a:cs typeface="Times New Roman"/>
            </a:rPr>
            <a:t> </a:t>
          </a:r>
          <a:r>
            <a:rPr lang="ru-RU" sz="1600" kern="1200" spc="-20" dirty="0" smtClean="0">
              <a:solidFill>
                <a:srgbClr val="1F2021"/>
              </a:solidFill>
              <a:latin typeface="Times New Roman"/>
              <a:cs typeface="Times New Roman"/>
            </a:rPr>
            <a:t>цехах </a:t>
          </a:r>
          <a:r>
            <a:rPr lang="ru-RU" sz="1600" kern="1200" dirty="0" err="1" smtClean="0">
              <a:solidFill>
                <a:srgbClr val="1F2021"/>
              </a:solidFill>
              <a:latin typeface="Times New Roman"/>
              <a:cs typeface="Times New Roman"/>
            </a:rPr>
            <a:t>підприємств</a:t>
          </a:r>
          <a:r>
            <a:rPr lang="ru-RU" sz="1600" kern="1200" dirty="0" smtClean="0">
              <a:solidFill>
                <a:srgbClr val="1F2021"/>
              </a:solidFill>
              <a:latin typeface="Times New Roman"/>
              <a:cs typeface="Times New Roman"/>
            </a:rPr>
            <a:t>,</a:t>
          </a:r>
          <a:r>
            <a:rPr lang="ru-RU" sz="1600" kern="1200" spc="145"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а</a:t>
          </a:r>
          <a:r>
            <a:rPr lang="ru-RU" sz="1600" kern="1200" spc="95" dirty="0" smtClean="0">
              <a:solidFill>
                <a:srgbClr val="1F2021"/>
              </a:solidFill>
              <a:latin typeface="Times New Roman"/>
              <a:cs typeface="Times New Roman"/>
            </a:rPr>
            <a:t> </a:t>
          </a:r>
          <a:r>
            <a:rPr lang="ru-RU" sz="1600" kern="1200" spc="-20" dirty="0" err="1" smtClean="0">
              <a:solidFill>
                <a:srgbClr val="1F2021"/>
              </a:solidFill>
              <a:latin typeface="Times New Roman"/>
              <a:cs typeface="Times New Roman"/>
            </a:rPr>
            <a:t>також</a:t>
          </a:r>
          <a:r>
            <a:rPr lang="ru-RU" sz="1600" kern="1200" spc="-20"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у</a:t>
          </a:r>
          <a:r>
            <a:rPr lang="ru-RU" sz="1600" kern="1200" spc="30" dirty="0" smtClean="0">
              <a:solidFill>
                <a:srgbClr val="1F2021"/>
              </a:solidFill>
              <a:latin typeface="Times New Roman"/>
              <a:cs typeface="Times New Roman"/>
            </a:rPr>
            <a:t> </a:t>
          </a:r>
          <a:r>
            <a:rPr lang="ru-RU" sz="1600" kern="1200" spc="-10" dirty="0" err="1" smtClean="0">
              <a:solidFill>
                <a:srgbClr val="1F2021"/>
              </a:solidFill>
              <a:latin typeface="Times New Roman"/>
              <a:cs typeface="Times New Roman"/>
            </a:rPr>
            <a:t>будівництві</a:t>
          </a:r>
          <a:r>
            <a:rPr lang="ru-RU" sz="1600" kern="1200" spc="-10" dirty="0" smtClean="0">
              <a:solidFill>
                <a:srgbClr val="1F2021"/>
              </a:solidFill>
              <a:latin typeface="Times New Roman"/>
              <a:cs typeface="Times New Roman"/>
            </a:rPr>
            <a:t>.</a:t>
          </a:r>
          <a:endParaRPr lang="en-US" sz="1600" kern="1200" dirty="0">
            <a:effectLst>
              <a:outerShdw blurRad="38100" dist="38100" dir="2700000" algn="tl">
                <a:srgbClr val="000000">
                  <a:alpha val="43137"/>
                </a:srgbClr>
              </a:outerShdw>
            </a:effectLst>
          </a:endParaRPr>
        </a:p>
        <a:p>
          <a:pPr lvl="0" algn="just" defTabSz="711200" rtl="0">
            <a:lnSpc>
              <a:spcPct val="90000"/>
            </a:lnSpc>
            <a:spcBef>
              <a:spcPct val="0"/>
            </a:spcBef>
            <a:spcAft>
              <a:spcPct val="35000"/>
            </a:spcAft>
          </a:pPr>
          <a:r>
            <a:rPr lang="uk-UA" sz="1600" b="1" i="0" kern="1200" dirty="0" smtClean="0">
              <a:effectLst>
                <a:outerShdw blurRad="38100" dist="38100" dir="2700000" algn="tl">
                  <a:srgbClr val="000000">
                    <a:alpha val="43137"/>
                  </a:srgbClr>
                </a:outerShdw>
              </a:effectLst>
            </a:rPr>
            <a:t>непряма відрядна </a:t>
          </a:r>
          <a:r>
            <a:rPr lang="uk-UA" sz="1600" b="0" i="0" kern="1200" dirty="0" smtClean="0">
              <a:effectLst>
                <a:outerShdw blurRad="38100" dist="38100" dir="2700000" algn="tl">
                  <a:srgbClr val="000000">
                    <a:alpha val="43137"/>
                  </a:srgbClr>
                </a:outerShdw>
              </a:effectLst>
            </a:rPr>
            <a:t>– застосовується для допоміжних робітників, розмір зарплати залежить від результатів праці працівників основного виробництва, яке обслуговують допоміжні працівники</a:t>
          </a:r>
          <a:endParaRPr lang="en-US" sz="1600" kern="1200" dirty="0">
            <a:effectLst>
              <a:outerShdw blurRad="38100" dist="38100" dir="2700000" algn="tl">
                <a:srgbClr val="000000">
                  <a:alpha val="43137"/>
                </a:srgbClr>
              </a:outerShdw>
            </a:effectLst>
          </a:endParaRPr>
        </a:p>
        <a:p>
          <a:pPr lvl="0" algn="just" defTabSz="711200" rtl="0">
            <a:lnSpc>
              <a:spcPct val="90000"/>
            </a:lnSpc>
            <a:spcBef>
              <a:spcPct val="0"/>
            </a:spcBef>
            <a:spcAft>
              <a:spcPct val="35000"/>
            </a:spcAft>
          </a:pPr>
          <a:r>
            <a:rPr lang="uk-UA" sz="1600" b="1" i="0" kern="1200" dirty="0" smtClean="0">
              <a:effectLst/>
            </a:rPr>
            <a:t>відрядно-прогресивна</a:t>
          </a:r>
          <a:r>
            <a:rPr lang="uk-UA" sz="1600" b="0" i="0" kern="1200" dirty="0" smtClean="0">
              <a:effectLst>
                <a:outerShdw blurRad="38100" dist="38100" dir="2700000" algn="tl">
                  <a:srgbClr val="000000">
                    <a:alpha val="43137"/>
                  </a:srgbClr>
                </a:outerShdw>
              </a:effectLst>
            </a:rPr>
            <a:t> – оплата за продукцію в межах норми проводиться за незмінними розцінками, а за продукцію понад норму – за прогресивно зростаючими розцінками. </a:t>
          </a:r>
          <a:r>
            <a:rPr lang="ru-RU" sz="1600" kern="1200" dirty="0" err="1" smtClean="0">
              <a:solidFill>
                <a:srgbClr val="1F2021"/>
              </a:solidFill>
              <a:latin typeface="Times New Roman"/>
              <a:cs typeface="Times New Roman"/>
            </a:rPr>
            <a:t>Ця</a:t>
          </a:r>
          <a:r>
            <a:rPr lang="ru-RU" sz="1600" kern="1200" spc="35"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система</a:t>
          </a:r>
          <a:r>
            <a:rPr lang="ru-RU" sz="1600" kern="1200" spc="140"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оплати</a:t>
          </a:r>
          <a:r>
            <a:rPr lang="ru-RU" sz="1600" kern="1200" spc="90" dirty="0" smtClean="0">
              <a:solidFill>
                <a:srgbClr val="1F2021"/>
              </a:solidFill>
              <a:latin typeface="Times New Roman"/>
              <a:cs typeface="Times New Roman"/>
            </a:rPr>
            <a:t> </a:t>
          </a:r>
          <a:r>
            <a:rPr lang="ru-RU" sz="1600" kern="1200" spc="-10" dirty="0" err="1" smtClean="0">
              <a:solidFill>
                <a:srgbClr val="1F2021"/>
              </a:solidFill>
              <a:latin typeface="Times New Roman"/>
              <a:cs typeface="Times New Roman"/>
            </a:rPr>
            <a:t>праці</a:t>
          </a:r>
          <a:r>
            <a:rPr lang="ru-RU" sz="1600" kern="1200" spc="-10" dirty="0" smtClean="0">
              <a:solidFill>
                <a:srgbClr val="1F2021"/>
              </a:solidFill>
              <a:latin typeface="Times New Roman"/>
              <a:cs typeface="Times New Roman"/>
            </a:rPr>
            <a:t> </a:t>
          </a:r>
          <a:r>
            <a:rPr lang="ru-RU" sz="1600" kern="1200" dirty="0" err="1" smtClean="0">
              <a:solidFill>
                <a:srgbClr val="1F2021"/>
              </a:solidFill>
              <a:latin typeface="Times New Roman"/>
              <a:cs typeface="Times New Roman"/>
            </a:rPr>
            <a:t>використовується</a:t>
          </a:r>
          <a:r>
            <a:rPr lang="ru-RU" sz="1600" kern="1200" spc="229" dirty="0" smtClean="0">
              <a:solidFill>
                <a:srgbClr val="1F2021"/>
              </a:solidFill>
              <a:latin typeface="Times New Roman"/>
              <a:cs typeface="Times New Roman"/>
            </a:rPr>
            <a:t> </a:t>
          </a:r>
          <a:r>
            <a:rPr lang="ru-RU" sz="1600" kern="1200" dirty="0" smtClean="0">
              <a:solidFill>
                <a:srgbClr val="1F2021"/>
              </a:solidFill>
              <a:latin typeface="Times New Roman"/>
              <a:cs typeface="Times New Roman"/>
            </a:rPr>
            <a:t>в</a:t>
          </a:r>
          <a:r>
            <a:rPr lang="ru-RU" sz="1600" kern="1200" spc="-110" dirty="0" smtClean="0">
              <a:solidFill>
                <a:srgbClr val="1F2021"/>
              </a:solidFill>
              <a:latin typeface="Times New Roman"/>
              <a:cs typeface="Times New Roman"/>
            </a:rPr>
            <a:t> </a:t>
          </a:r>
          <a:r>
            <a:rPr lang="ru-RU" sz="1600" kern="1200" spc="-10" dirty="0" err="1" smtClean="0">
              <a:solidFill>
                <a:srgbClr val="1F2021"/>
              </a:solidFill>
              <a:latin typeface="Times New Roman"/>
              <a:cs typeface="Times New Roman"/>
            </a:rPr>
            <a:t>ремонтних</a:t>
          </a:r>
          <a:r>
            <a:rPr lang="ru-RU" sz="1600" kern="1200" spc="-10" dirty="0" smtClean="0">
              <a:solidFill>
                <a:srgbClr val="1F2021"/>
              </a:solidFill>
              <a:latin typeface="Times New Roman"/>
              <a:cs typeface="Times New Roman"/>
            </a:rPr>
            <a:t> </a:t>
          </a:r>
          <a:r>
            <a:rPr lang="ru-RU" sz="1600" kern="1200" dirty="0" err="1" smtClean="0">
              <a:solidFill>
                <a:srgbClr val="1F2021"/>
              </a:solidFill>
              <a:latin typeface="Times New Roman"/>
              <a:cs typeface="Times New Roman"/>
            </a:rPr>
            <a:t>майстернях</a:t>
          </a:r>
          <a:r>
            <a:rPr lang="ru-RU" sz="1600" kern="1200" dirty="0" smtClean="0">
              <a:solidFill>
                <a:srgbClr val="1F2021"/>
              </a:solidFill>
              <a:latin typeface="Times New Roman"/>
              <a:cs typeface="Times New Roman"/>
            </a:rPr>
            <a:t>,</a:t>
          </a:r>
          <a:r>
            <a:rPr lang="ru-RU" sz="1600" kern="1200" spc="114" dirty="0" smtClean="0">
              <a:solidFill>
                <a:srgbClr val="1F2021"/>
              </a:solidFill>
              <a:latin typeface="Times New Roman"/>
              <a:cs typeface="Times New Roman"/>
            </a:rPr>
            <a:t> </a:t>
          </a:r>
          <a:r>
            <a:rPr lang="ru-RU" sz="1600" kern="1200" spc="-25" dirty="0" smtClean="0">
              <a:solidFill>
                <a:srgbClr val="1F2021"/>
              </a:solidFill>
              <a:latin typeface="Times New Roman"/>
              <a:cs typeface="Times New Roman"/>
            </a:rPr>
            <a:t>автопарку,</a:t>
          </a:r>
          <a:r>
            <a:rPr lang="ru-RU" sz="1600" kern="1200" spc="180" dirty="0" smtClean="0">
              <a:solidFill>
                <a:srgbClr val="1F2021"/>
              </a:solidFill>
              <a:latin typeface="Times New Roman"/>
              <a:cs typeface="Times New Roman"/>
            </a:rPr>
            <a:t> </a:t>
          </a:r>
          <a:r>
            <a:rPr lang="ru-RU" sz="1600" kern="1200" spc="-50" dirty="0" smtClean="0">
              <a:solidFill>
                <a:srgbClr val="1F2021"/>
              </a:solidFill>
              <a:latin typeface="Times New Roman"/>
              <a:cs typeface="Times New Roman"/>
            </a:rPr>
            <a:t>в </a:t>
          </a:r>
          <a:r>
            <a:rPr lang="ru-RU" sz="1600" kern="1200" dirty="0" err="1" smtClean="0">
              <a:solidFill>
                <a:srgbClr val="1F2021"/>
              </a:solidFill>
              <a:latin typeface="Times New Roman"/>
              <a:cs typeface="Times New Roman"/>
            </a:rPr>
            <a:t>рослинництві</a:t>
          </a:r>
          <a:r>
            <a:rPr lang="ru-RU" sz="1600" kern="1200" dirty="0" smtClean="0">
              <a:solidFill>
                <a:srgbClr val="1F2021"/>
              </a:solidFill>
              <a:latin typeface="Times New Roman"/>
              <a:cs typeface="Times New Roman"/>
            </a:rPr>
            <a:t> та </a:t>
          </a:r>
          <a:r>
            <a:rPr lang="ru-RU" sz="1600" kern="1200" dirty="0" err="1" smtClean="0">
              <a:solidFill>
                <a:srgbClr val="1F2021"/>
              </a:solidFill>
              <a:latin typeface="Times New Roman"/>
              <a:cs typeface="Times New Roman"/>
            </a:rPr>
            <a:t>тваринництві</a:t>
          </a:r>
          <a:r>
            <a:rPr lang="ru-RU" sz="1600" kern="1200" dirty="0" smtClean="0">
              <a:solidFill>
                <a:srgbClr val="1F2021"/>
              </a:solidFill>
              <a:latin typeface="Times New Roman"/>
              <a:cs typeface="Times New Roman"/>
            </a:rPr>
            <a:t>.</a:t>
          </a:r>
          <a:endParaRPr lang="en-US" sz="1600" kern="1200" dirty="0">
            <a:effectLst>
              <a:outerShdw blurRad="38100" dist="38100" dir="2700000" algn="tl">
                <a:srgbClr val="000000">
                  <a:alpha val="43137"/>
                </a:srgbClr>
              </a:outerShdw>
            </a:effectLst>
          </a:endParaRPr>
        </a:p>
      </dsp:txBody>
      <dsp:txXfrm>
        <a:off x="473371" y="2316610"/>
        <a:ext cx="9668124" cy="23516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DC3C2-1800-43FD-8EE9-710ADB9203EB}">
      <dsp:nvSpPr>
        <dsp:cNvPr id="0" name=""/>
        <dsp:cNvSpPr/>
      </dsp:nvSpPr>
      <dsp:spPr>
        <a:xfrm>
          <a:off x="0" y="1419237"/>
          <a:ext cx="10553987" cy="3180591"/>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uk-UA" sz="2400" b="0" i="0" kern="1200" dirty="0" smtClean="0">
              <a:effectLst>
                <a:outerShdw blurRad="38100" dist="38100" dir="2700000" algn="tl">
                  <a:srgbClr val="000000">
                    <a:alpha val="43137"/>
                  </a:srgbClr>
                </a:outerShdw>
              </a:effectLst>
            </a:rPr>
            <a:t>Відрядна система може бути також: індивідуальною (застосовується на виробничій дільниці, де забезпечений чіткий облік праці окремих працівників) або колективною (встановлюється за загальними результатами праці бригади, при цьому розподіл заробітку провадиться із застосуванням КТУ). </a:t>
          </a:r>
          <a:endParaRPr lang="en-US" sz="2400" kern="1200" dirty="0">
            <a:effectLst>
              <a:outerShdw blurRad="38100" dist="38100" dir="2700000" algn="tl">
                <a:srgbClr val="000000">
                  <a:alpha val="43137"/>
                </a:srgbClr>
              </a:outerShdw>
            </a:effectLst>
          </a:endParaRPr>
        </a:p>
      </dsp:txBody>
      <dsp:txXfrm>
        <a:off x="1590296" y="1419237"/>
        <a:ext cx="7373396" cy="31805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11/4/2025</a:t>
            </a:fld>
            <a:endParaRPr>
              <a:solidFill>
                <a:schemeClr val="tx2"/>
              </a:solidFill>
            </a:endParaRPr>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11/4/2025</a:t>
            </a:fld>
            <a:endParaRPr/>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11/4/2025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11/4/2025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11/4/2025</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11/4/2025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11/4/2025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11/4/2025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11/4/2025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11/4/2025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11/4/2025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t="-36000" b="-60000"/>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11/4/2025</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zakon.rada.gov.ua/laws/show/2136-20#n35" TargetMode="External"/><Relationship Id="rId2" Type="http://schemas.openxmlformats.org/officeDocument/2006/relationships/hyperlink" Target="https://zakon.rada.gov.ua/laws/show/389-19#Tex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akon.rada.gov.ua/laws/show/108/95-%D0%B2%D1%80#n15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 xmlns:a16="http://schemas.microsoft.com/office/drawing/2014/main" id="{2638E8FA-A3C3-4D73-A176-893504E5AD56}"/>
              </a:ext>
            </a:extLst>
          </p:cNvPr>
          <p:cNvSpPr txBox="1">
            <a:spLocks/>
          </p:cNvSpPr>
          <p:nvPr/>
        </p:nvSpPr>
        <p:spPr>
          <a:xfrm>
            <a:off x="2894012" y="304801"/>
            <a:ext cx="8839202" cy="4483001"/>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lgn="ctr">
              <a:buNone/>
            </a:pPr>
            <a:endParaRPr lang="en-US" sz="2800" b="1" dirty="0"/>
          </a:p>
          <a:p>
            <a:pPr marL="0" indent="0" algn="ctr">
              <a:buNone/>
            </a:pPr>
            <a:r>
              <a:rPr lang="uk-UA" sz="3600" b="1" dirty="0" smtClean="0"/>
              <a:t>Тема: Оплата праці</a:t>
            </a:r>
            <a:endParaRPr lang="uk-UA" sz="3600" b="1" dirty="0"/>
          </a:p>
          <a:p>
            <a:pPr marL="0" indent="0" algn="ctr">
              <a:buNone/>
            </a:pPr>
            <a:endParaRPr lang="uk-UA" sz="3200" b="1" dirty="0"/>
          </a:p>
          <a:p>
            <a:pPr marL="0" indent="0" algn="ctr">
              <a:buNone/>
            </a:pPr>
            <a:r>
              <a:rPr lang="uk-UA" sz="3200" b="1" dirty="0"/>
              <a:t>Викладач</a:t>
            </a:r>
            <a:r>
              <a:rPr lang="uk-UA" sz="3200" b="1" dirty="0" smtClean="0"/>
              <a:t>: Омельянчик Сергій Володимирович</a:t>
            </a:r>
            <a:endParaRPr lang="uk-UA" sz="3200" b="1" dirty="0"/>
          </a:p>
        </p:txBody>
      </p:sp>
      <p:pic>
        <p:nvPicPr>
          <p:cNvPr id="8" name="Рисунок 7" descr="Картинки по запросу зну">
            <a:extLst>
              <a:ext uri="{FF2B5EF4-FFF2-40B4-BE49-F238E27FC236}">
                <a16:creationId xmlns="" xmlns:a16="http://schemas.microsoft.com/office/drawing/2014/main" id="{D70BCA56-3C31-4330-A28F-9D2038D0F0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9412" y="838200"/>
            <a:ext cx="1524000" cy="1482272"/>
          </a:xfrm>
          <a:prstGeom prst="rect">
            <a:avLst/>
          </a:prstGeom>
          <a:noFill/>
          <a:ln>
            <a:noFill/>
          </a:ln>
        </p:spPr>
      </p:pic>
      <p:pic>
        <p:nvPicPr>
          <p:cNvPr id="11" name="Рисунок 10">
            <a:extLst>
              <a:ext uri="{FF2B5EF4-FFF2-40B4-BE49-F238E27FC236}">
                <a16:creationId xmlns="" xmlns:a16="http://schemas.microsoft.com/office/drawing/2014/main" id="{107A4F07-70F0-41DD-A6EA-61B2D46DDB5E}"/>
              </a:ext>
            </a:extLst>
          </p:cNvPr>
          <p:cNvPicPr>
            <a:picLocks noChangeAspect="1"/>
          </p:cNvPicPr>
          <p:nvPr/>
        </p:nvPicPr>
        <p:blipFill>
          <a:blip r:embed="rId3"/>
          <a:stretch>
            <a:fillRect/>
          </a:stretch>
        </p:blipFill>
        <p:spPr>
          <a:xfrm>
            <a:off x="4265612" y="4645385"/>
            <a:ext cx="2669385" cy="2169010"/>
          </a:xfrm>
          <a:prstGeom prst="rect">
            <a:avLst/>
          </a:prstGeom>
        </p:spPr>
      </p:pic>
    </p:spTree>
    <p:extLst>
      <p:ext uri="{BB962C8B-B14F-4D97-AF65-F5344CB8AC3E}">
        <p14:creationId xmlns:p14="http://schemas.microsoft.com/office/powerpoint/2010/main" val="16498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648801" y="374176"/>
            <a:ext cx="10891223" cy="1930532"/>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altLang="en-US" sz="3199">
                <a:latin typeface="Times New Roman" panose="02020603050405020304" charset="0"/>
                <a:cs typeface="Times New Roman" panose="02020603050405020304" charset="0"/>
              </a:rPr>
              <a:t>Законом України “Про оплату праці” передбачаються дві сфери регулювання заробітної плати на</a:t>
            </a:r>
            <a:r>
              <a:rPr lang="uk-UA" altLang="ru-RU" sz="3199">
                <a:latin typeface="Times New Roman" panose="02020603050405020304" charset="0"/>
                <a:cs typeface="Times New Roman" panose="02020603050405020304" charset="0"/>
              </a:rPr>
              <a:t>:</a:t>
            </a:r>
            <a:r>
              <a:rPr lang="ru-RU" altLang="en-US" sz="3199">
                <a:latin typeface="Times New Roman" panose="02020603050405020304" charset="0"/>
                <a:cs typeface="Times New Roman" panose="02020603050405020304" charset="0"/>
              </a:rPr>
              <a:t>  </a:t>
            </a:r>
          </a:p>
        </p:txBody>
      </p:sp>
      <p:sp>
        <p:nvSpPr>
          <p:cNvPr id="5" name="Скругленный прямоугольник 4"/>
          <p:cNvSpPr/>
          <p:nvPr/>
        </p:nvSpPr>
        <p:spPr>
          <a:xfrm>
            <a:off x="2067022" y="3427095"/>
            <a:ext cx="2956425" cy="229302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en-US" sz="2799">
                <a:latin typeface="Times New Roman" panose="02020603050405020304" charset="0"/>
                <a:cs typeface="Times New Roman" panose="02020603050405020304" charset="0"/>
                <a:sym typeface="+mn-ea"/>
              </a:rPr>
              <a:t>державному </a:t>
            </a:r>
            <a:r>
              <a:rPr lang="uk-UA" altLang="ru-RU" sz="2799">
                <a:latin typeface="Times New Roman" panose="02020603050405020304" charset="0"/>
                <a:cs typeface="Times New Roman" panose="02020603050405020304" charset="0"/>
                <a:sym typeface="+mn-ea"/>
              </a:rPr>
              <a:t>рівні</a:t>
            </a:r>
          </a:p>
        </p:txBody>
      </p:sp>
      <p:sp>
        <p:nvSpPr>
          <p:cNvPr id="7" name="Скругленный прямоугольник 6"/>
          <p:cNvSpPr/>
          <p:nvPr/>
        </p:nvSpPr>
        <p:spPr>
          <a:xfrm>
            <a:off x="7458037" y="3427096"/>
            <a:ext cx="2956425" cy="2292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en-US" sz="2799">
                <a:latin typeface="Times New Roman" panose="02020603050405020304" charset="0"/>
                <a:cs typeface="Times New Roman" panose="02020603050405020304" charset="0"/>
                <a:sym typeface="+mn-ea"/>
              </a:rPr>
              <a:t>договірному </a:t>
            </a:r>
            <a:r>
              <a:rPr lang="uk-UA" altLang="ru-RU" sz="2799">
                <a:latin typeface="Times New Roman" panose="02020603050405020304" charset="0"/>
                <a:cs typeface="Times New Roman" panose="02020603050405020304" charset="0"/>
                <a:sym typeface="+mn-ea"/>
              </a:rPr>
              <a:t>рівні</a:t>
            </a:r>
          </a:p>
        </p:txBody>
      </p:sp>
      <p:cxnSp>
        <p:nvCxnSpPr>
          <p:cNvPr id="8" name="Прямая со стрелкой 7"/>
          <p:cNvCxnSpPr>
            <a:endCxn id="5" idx="0"/>
          </p:cNvCxnSpPr>
          <p:nvPr/>
        </p:nvCxnSpPr>
        <p:spPr>
          <a:xfrm flipH="1">
            <a:off x="3545551" y="2304708"/>
            <a:ext cx="1326804" cy="112238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endCxn id="7" idx="0"/>
          </p:cNvCxnSpPr>
          <p:nvPr/>
        </p:nvCxnSpPr>
        <p:spPr>
          <a:xfrm>
            <a:off x="7292345" y="2304708"/>
            <a:ext cx="1644222" cy="112238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6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09" y="76200"/>
            <a:ext cx="10157354" cy="1752600"/>
          </a:xfrm>
        </p:spPr>
        <p:txBody>
          <a:bodyPr>
            <a:normAutofit fontScale="90000"/>
          </a:bodyPr>
          <a:lstStyle/>
          <a:p>
            <a:pPr algn="ctr"/>
            <a:r>
              <a:rPr lang="uk-UA" b="1" dirty="0"/>
              <a:t>Форми державного регулювання оплати праці:</a:t>
            </a:r>
            <a:br>
              <a:rPr lang="uk-UA" b="1" dirty="0"/>
            </a:br>
            <a:endParaRPr lang="ru-RU" dirty="0"/>
          </a:p>
        </p:txBody>
      </p:sp>
      <p:sp>
        <p:nvSpPr>
          <p:cNvPr id="3" name="Объект 2"/>
          <p:cNvSpPr>
            <a:spLocks noGrp="1"/>
          </p:cNvSpPr>
          <p:nvPr>
            <p:ph sz="quarter" idx="4294967295"/>
          </p:nvPr>
        </p:nvSpPr>
        <p:spPr>
          <a:xfrm>
            <a:off x="913536" y="2367369"/>
            <a:ext cx="10361127" cy="3423215"/>
          </a:xfrm>
          <a:prstGeom prst="rect">
            <a:avLst/>
          </a:prstGeom>
        </p:spPr>
        <p:txBody>
          <a:bodyPr/>
          <a:lstStyle/>
          <a:p>
            <a:pPr algn="just"/>
            <a:r>
              <a:rPr lang="uk-UA" dirty="0" smtClean="0"/>
              <a:t>встановлення розміру мінімальної заробітної плати та інших державних норм і гарантій;</a:t>
            </a:r>
          </a:p>
          <a:p>
            <a:pPr algn="just"/>
            <a:r>
              <a:rPr lang="uk-UA" dirty="0" smtClean="0"/>
              <a:t> встановлення умов і розмірів оплати праці керівників підприємств, заснованих на державній, комунальній власності, працівників підприємств, установ та організацій, що фінансуються чи дотуються з бюджету;</a:t>
            </a:r>
          </a:p>
          <a:p>
            <a:pPr algn="just"/>
            <a:r>
              <a:rPr lang="uk-UA" dirty="0" smtClean="0"/>
              <a:t>оподаткування доходів працівників.</a:t>
            </a:r>
          </a:p>
          <a:p>
            <a:endParaRPr lang="ru-RU" dirty="0"/>
          </a:p>
        </p:txBody>
      </p:sp>
    </p:spTree>
    <p:extLst>
      <p:ext uri="{BB962C8B-B14F-4D97-AF65-F5344CB8AC3E}">
        <p14:creationId xmlns:p14="http://schemas.microsoft.com/office/powerpoint/2010/main" val="192260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837981" y="725874"/>
            <a:ext cx="10512862" cy="5450690"/>
          </a:xfrm>
          <a:solidFill>
            <a:schemeClr val="accent4">
              <a:lumMod val="20000"/>
              <a:lumOff val="80000"/>
            </a:schemeClr>
          </a:solidFill>
        </p:spPr>
        <p:txBody>
          <a:bodyPr>
            <a:normAutofit lnSpcReduction="10000"/>
          </a:bodyPr>
          <a:lstStyle/>
          <a:p>
            <a:pPr marL="0" indent="0" algn="just">
              <a:buNone/>
            </a:pPr>
            <a:r>
              <a:rPr lang="ru-RU" altLang="en-US" sz="3599" b="1" dirty="0" err="1">
                <a:latin typeface="Times New Roman" panose="02020603050405020304" charset="0"/>
                <a:cs typeface="Times New Roman" panose="02020603050405020304" charset="0"/>
              </a:rPr>
              <a:t>Мінімальна</a:t>
            </a:r>
            <a:r>
              <a:rPr lang="ru-RU" altLang="en-US" sz="3599" b="1" dirty="0">
                <a:latin typeface="Times New Roman" panose="02020603050405020304" charset="0"/>
                <a:cs typeface="Times New Roman" panose="02020603050405020304" charset="0"/>
              </a:rPr>
              <a:t> зарплата</a:t>
            </a:r>
            <a:r>
              <a:rPr lang="ru-RU" altLang="en-US" sz="3599" dirty="0">
                <a:latin typeface="Times New Roman" panose="02020603050405020304" charset="0"/>
                <a:cs typeface="Times New Roman" panose="02020603050405020304" charset="0"/>
              </a:rPr>
              <a:t> – </a:t>
            </a:r>
            <a:r>
              <a:rPr lang="ru-RU" altLang="en-US" sz="3599" dirty="0" err="1">
                <a:latin typeface="Times New Roman" panose="02020603050405020304" charset="0"/>
                <a:cs typeface="Times New Roman" panose="02020603050405020304" charset="0"/>
              </a:rPr>
              <a:t>державна</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соціальна</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гарантія</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обов’язкова</a:t>
            </a:r>
            <a:r>
              <a:rPr lang="ru-RU" altLang="en-US" sz="3599" dirty="0">
                <a:latin typeface="Times New Roman" panose="02020603050405020304" charset="0"/>
                <a:cs typeface="Times New Roman" panose="02020603050405020304" charset="0"/>
              </a:rPr>
              <a:t> для </a:t>
            </a:r>
            <a:r>
              <a:rPr lang="ru-RU" altLang="en-US" sz="3599" dirty="0" err="1">
                <a:latin typeface="Times New Roman" panose="02020603050405020304" charset="0"/>
                <a:cs typeface="Times New Roman" panose="02020603050405020304" charset="0"/>
              </a:rPr>
              <a:t>підприємств</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усіх</a:t>
            </a:r>
            <a:r>
              <a:rPr lang="ru-RU" altLang="en-US" sz="3599" dirty="0">
                <a:latin typeface="Times New Roman" panose="02020603050405020304" charset="0"/>
                <a:cs typeface="Times New Roman" panose="02020603050405020304" charset="0"/>
              </a:rPr>
              <a:t> форм </a:t>
            </a:r>
            <a:r>
              <a:rPr lang="ru-RU" altLang="en-US" sz="3599" dirty="0" err="1">
                <a:latin typeface="Times New Roman" panose="02020603050405020304" charset="0"/>
                <a:cs typeface="Times New Roman" panose="02020603050405020304" charset="0"/>
              </a:rPr>
              <a:t>власності</a:t>
            </a:r>
            <a:r>
              <a:rPr lang="ru-RU" altLang="en-US" sz="3599" dirty="0">
                <a:latin typeface="Times New Roman" panose="02020603050405020304" charset="0"/>
                <a:cs typeface="Times New Roman" panose="02020603050405020304" charset="0"/>
              </a:rPr>
              <a:t>. </a:t>
            </a:r>
          </a:p>
          <a:p>
            <a:pPr marL="0" indent="0" algn="just">
              <a:buNone/>
            </a:pPr>
            <a:endParaRPr lang="ru-RU" altLang="en-US" sz="3599" dirty="0">
              <a:latin typeface="Times New Roman" panose="02020603050405020304" charset="0"/>
              <a:cs typeface="Times New Roman" panose="02020603050405020304" charset="0"/>
            </a:endParaRPr>
          </a:p>
          <a:p>
            <a:pPr marL="0" indent="0" algn="just">
              <a:buNone/>
            </a:pPr>
            <a:r>
              <a:rPr lang="ru-RU" altLang="en-US" sz="3599" b="1" dirty="0" err="1">
                <a:latin typeface="Times New Roman" panose="02020603050405020304" charset="0"/>
                <a:cs typeface="Times New Roman" panose="02020603050405020304" charset="0"/>
              </a:rPr>
              <a:t>Мінімальна</a:t>
            </a:r>
            <a:r>
              <a:rPr lang="ru-RU" altLang="en-US" sz="3599" b="1" dirty="0">
                <a:latin typeface="Times New Roman" panose="02020603050405020304" charset="0"/>
                <a:cs typeface="Times New Roman" panose="02020603050405020304" charset="0"/>
              </a:rPr>
              <a:t> зарплата</a:t>
            </a:r>
            <a:r>
              <a:rPr lang="ru-RU" altLang="en-US" sz="3599" dirty="0">
                <a:latin typeface="Times New Roman" panose="02020603050405020304" charset="0"/>
                <a:cs typeface="Times New Roman" panose="02020603050405020304" charset="0"/>
              </a:rPr>
              <a:t> – </a:t>
            </a:r>
            <a:r>
              <a:rPr lang="ru-RU" altLang="en-US" sz="3599" dirty="0" err="1">
                <a:latin typeface="Times New Roman" panose="02020603050405020304" charset="0"/>
                <a:cs typeface="Times New Roman" panose="02020603050405020304" charset="0"/>
              </a:rPr>
              <a:t>це</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законодавчо</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встановлений</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розмір</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заробітної</a:t>
            </a:r>
            <a:r>
              <a:rPr lang="ru-RU" altLang="en-US" sz="3599" dirty="0">
                <a:latin typeface="Times New Roman" panose="02020603050405020304" charset="0"/>
                <a:cs typeface="Times New Roman" panose="02020603050405020304" charset="0"/>
              </a:rPr>
              <a:t> плати за </a:t>
            </a:r>
            <a:r>
              <a:rPr lang="ru-RU" altLang="en-US" sz="3599" dirty="0" err="1">
                <a:latin typeface="Times New Roman" panose="02020603050405020304" charset="0"/>
                <a:cs typeface="Times New Roman" panose="02020603050405020304" charset="0"/>
              </a:rPr>
              <a:t>просту</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некваліфіковану</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працю</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нижче</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якого</a:t>
            </a:r>
            <a:r>
              <a:rPr lang="ru-RU" altLang="en-US" sz="3599" dirty="0">
                <a:latin typeface="Times New Roman" panose="02020603050405020304" charset="0"/>
                <a:cs typeface="Times New Roman" panose="02020603050405020304" charset="0"/>
              </a:rPr>
              <a:t> не </a:t>
            </a:r>
            <a:r>
              <a:rPr lang="ru-RU" altLang="en-US" sz="3599" dirty="0" err="1">
                <a:latin typeface="Times New Roman" panose="02020603050405020304" charset="0"/>
                <a:cs typeface="Times New Roman" panose="02020603050405020304" charset="0"/>
              </a:rPr>
              <a:t>може</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провадитися</a:t>
            </a:r>
            <a:r>
              <a:rPr lang="ru-RU" altLang="en-US" sz="3599" dirty="0">
                <a:latin typeface="Times New Roman" panose="02020603050405020304" charset="0"/>
                <a:cs typeface="Times New Roman" panose="02020603050405020304" charset="0"/>
              </a:rPr>
              <a:t> оплата за </a:t>
            </a:r>
            <a:r>
              <a:rPr lang="ru-RU" altLang="en-US" sz="3599" dirty="0" err="1">
                <a:latin typeface="Times New Roman" panose="02020603050405020304" charset="0"/>
                <a:cs typeface="Times New Roman" panose="02020603050405020304" charset="0"/>
              </a:rPr>
              <a:t>виконану</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працівником</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місячну</a:t>
            </a:r>
            <a:r>
              <a:rPr lang="ru-RU" altLang="en-US" sz="3599" dirty="0">
                <a:latin typeface="Times New Roman" panose="02020603050405020304" charset="0"/>
                <a:cs typeface="Times New Roman" panose="02020603050405020304" charset="0"/>
              </a:rPr>
              <a:t>, </a:t>
            </a:r>
            <a:r>
              <a:rPr lang="ru-RU" altLang="en-US" sz="3599" dirty="0" err="1">
                <a:latin typeface="Times New Roman" panose="02020603050405020304" charset="0"/>
                <a:cs typeface="Times New Roman" panose="02020603050405020304" charset="0"/>
              </a:rPr>
              <a:t>погодинну</a:t>
            </a:r>
            <a:r>
              <a:rPr lang="ru-RU" altLang="en-US" sz="3599" dirty="0">
                <a:latin typeface="Times New Roman" panose="02020603050405020304" charset="0"/>
                <a:cs typeface="Times New Roman" panose="02020603050405020304" charset="0"/>
              </a:rPr>
              <a:t> норму </a:t>
            </a:r>
            <a:r>
              <a:rPr lang="ru-RU" altLang="en-US" sz="3599" dirty="0" err="1">
                <a:latin typeface="Times New Roman" panose="02020603050405020304" charset="0"/>
                <a:cs typeface="Times New Roman" panose="02020603050405020304" charset="0"/>
              </a:rPr>
              <a:t>праці</a:t>
            </a:r>
            <a:r>
              <a:rPr lang="ru-RU" altLang="en-US" sz="3599" b="1" dirty="0">
                <a:latin typeface="Times New Roman" panose="02020603050405020304" charset="0"/>
                <a:cs typeface="Times New Roman" panose="02020603050405020304" charset="0"/>
              </a:rPr>
              <a:t> (ст. 3 Закону </a:t>
            </a:r>
            <a:r>
              <a:rPr lang="ru-RU" altLang="en-US" sz="3599" b="1" dirty="0" err="1">
                <a:latin typeface="Times New Roman" panose="02020603050405020304" charset="0"/>
                <a:cs typeface="Times New Roman" panose="02020603050405020304" charset="0"/>
              </a:rPr>
              <a:t>України</a:t>
            </a:r>
            <a:r>
              <a:rPr lang="ru-RU" altLang="en-US" sz="3599" b="1" dirty="0">
                <a:latin typeface="Times New Roman" panose="02020603050405020304" charset="0"/>
                <a:cs typeface="Times New Roman" panose="02020603050405020304" charset="0"/>
              </a:rPr>
              <a:t> “Про оплату </a:t>
            </a:r>
            <a:r>
              <a:rPr lang="ru-RU" altLang="en-US" sz="3599" b="1" dirty="0" err="1">
                <a:latin typeface="Times New Roman" panose="02020603050405020304" charset="0"/>
                <a:cs typeface="Times New Roman" panose="02020603050405020304" charset="0"/>
              </a:rPr>
              <a:t>праці</a:t>
            </a:r>
            <a:r>
              <a:rPr lang="ru-RU" altLang="en-US" sz="3599" b="1" dirty="0">
                <a:latin typeface="Times New Roman" panose="02020603050405020304" charset="0"/>
                <a:cs typeface="Times New Roman" panose="02020603050405020304" charset="0"/>
              </a:rPr>
              <a:t>”).</a:t>
            </a:r>
          </a:p>
        </p:txBody>
      </p:sp>
    </p:spTree>
    <p:extLst>
      <p:ext uri="{BB962C8B-B14F-4D97-AF65-F5344CB8AC3E}">
        <p14:creationId xmlns:p14="http://schemas.microsoft.com/office/powerpoint/2010/main" val="295790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838616" y="5219234"/>
            <a:ext cx="10512862" cy="1124292"/>
          </a:xfrm>
          <a:solidFill>
            <a:schemeClr val="bg1"/>
          </a:solidFill>
        </p:spPr>
        <p:txBody>
          <a:bodyPr>
            <a:normAutofit fontScale="97500"/>
          </a:bodyPr>
          <a:lstStyle/>
          <a:p>
            <a:pPr marL="0" indent="0">
              <a:buNone/>
            </a:pPr>
            <a:r>
              <a:rPr lang="ru-RU" altLang="en-US" dirty="0">
                <a:latin typeface="Times New Roman" panose="02020603050405020304" charset="0"/>
                <a:cs typeface="Times New Roman" panose="02020603050405020304" charset="0"/>
              </a:rPr>
              <a:t>  (напр., доплати за роботу в </a:t>
            </a:r>
            <a:r>
              <a:rPr lang="ru-RU" altLang="en-US" dirty="0" err="1">
                <a:latin typeface="Times New Roman" panose="02020603050405020304" charset="0"/>
                <a:cs typeface="Times New Roman" panose="02020603050405020304" charset="0"/>
              </a:rPr>
              <a:t>надурочний</a:t>
            </a:r>
            <a:r>
              <a:rPr lang="ru-RU" altLang="en-US" dirty="0">
                <a:latin typeface="Times New Roman" panose="02020603050405020304" charset="0"/>
                <a:cs typeface="Times New Roman" panose="02020603050405020304" charset="0"/>
              </a:rPr>
              <a:t> час, у </a:t>
            </a:r>
            <a:r>
              <a:rPr lang="ru-RU" altLang="en-US" dirty="0" err="1">
                <a:latin typeface="Times New Roman" panose="02020603050405020304" charset="0"/>
                <a:cs typeface="Times New Roman" panose="02020603050405020304" charset="0"/>
              </a:rPr>
              <a:t>важких</a:t>
            </a:r>
            <a:r>
              <a:rPr lang="ru-RU" altLang="en-US" dirty="0">
                <a:latin typeface="Times New Roman" panose="02020603050405020304" charset="0"/>
                <a:cs typeface="Times New Roman" panose="02020603050405020304" charset="0"/>
              </a:rPr>
              <a:t>, </a:t>
            </a:r>
            <a:r>
              <a:rPr lang="ru-RU" altLang="en-US" dirty="0" err="1">
                <a:latin typeface="Times New Roman" panose="02020603050405020304" charset="0"/>
                <a:cs typeface="Times New Roman" panose="02020603050405020304" charset="0"/>
              </a:rPr>
              <a:t>шкідливих</a:t>
            </a:r>
            <a:r>
              <a:rPr lang="ru-RU" altLang="en-US" dirty="0">
                <a:latin typeface="Times New Roman" panose="02020603050405020304" charset="0"/>
                <a:cs typeface="Times New Roman" panose="02020603050405020304" charset="0"/>
              </a:rPr>
              <a:t> </a:t>
            </a:r>
            <a:r>
              <a:rPr lang="ru-RU" altLang="en-US" dirty="0" err="1">
                <a:latin typeface="Times New Roman" panose="02020603050405020304" charset="0"/>
                <a:cs typeface="Times New Roman" panose="02020603050405020304" charset="0"/>
              </a:rPr>
              <a:t>умовах</a:t>
            </a:r>
            <a:r>
              <a:rPr lang="ru-RU" altLang="en-US" dirty="0">
                <a:latin typeface="Times New Roman" panose="02020603050405020304" charset="0"/>
                <a:cs typeface="Times New Roman" panose="02020603050405020304" charset="0"/>
              </a:rPr>
              <a:t> </a:t>
            </a:r>
            <a:r>
              <a:rPr lang="ru-RU" altLang="en-US" dirty="0" err="1">
                <a:latin typeface="Times New Roman" panose="02020603050405020304" charset="0"/>
                <a:cs typeface="Times New Roman" panose="02020603050405020304" charset="0"/>
              </a:rPr>
              <a:t>праці</a:t>
            </a:r>
            <a:r>
              <a:rPr lang="ru-RU" altLang="en-US" dirty="0">
                <a:latin typeface="Times New Roman" panose="02020603050405020304" charset="0"/>
                <a:cs typeface="Times New Roman" panose="02020603050405020304" charset="0"/>
              </a:rPr>
              <a:t>, на роботах з </a:t>
            </a:r>
            <a:r>
              <a:rPr lang="ru-RU" altLang="en-US" dirty="0" err="1">
                <a:latin typeface="Times New Roman" panose="02020603050405020304" charset="0"/>
                <a:cs typeface="Times New Roman" panose="02020603050405020304" charset="0"/>
              </a:rPr>
              <a:t>особливими</a:t>
            </a:r>
            <a:r>
              <a:rPr lang="ru-RU" altLang="en-US" dirty="0">
                <a:latin typeface="Times New Roman" panose="02020603050405020304" charset="0"/>
                <a:cs typeface="Times New Roman" panose="02020603050405020304" charset="0"/>
              </a:rPr>
              <a:t> </a:t>
            </a:r>
            <a:r>
              <a:rPr lang="ru-RU" altLang="en-US" dirty="0" err="1">
                <a:latin typeface="Times New Roman" panose="02020603050405020304" charset="0"/>
                <a:cs typeface="Times New Roman" panose="02020603050405020304" charset="0"/>
              </a:rPr>
              <a:t>природними</a:t>
            </a:r>
            <a:r>
              <a:rPr lang="ru-RU" altLang="en-US" dirty="0">
                <a:latin typeface="Times New Roman" panose="02020603050405020304" charset="0"/>
                <a:cs typeface="Times New Roman" panose="02020603050405020304" charset="0"/>
              </a:rPr>
              <a:t>, </a:t>
            </a:r>
            <a:r>
              <a:rPr lang="ru-RU" altLang="en-US" dirty="0" err="1">
                <a:latin typeface="Times New Roman" panose="02020603050405020304" charset="0"/>
                <a:cs typeface="Times New Roman" panose="02020603050405020304" charset="0"/>
              </a:rPr>
              <a:t>географічними</a:t>
            </a:r>
            <a:r>
              <a:rPr lang="ru-RU" altLang="en-US" dirty="0">
                <a:latin typeface="Times New Roman" panose="02020603050405020304" charset="0"/>
                <a:cs typeface="Times New Roman" panose="02020603050405020304" charset="0"/>
              </a:rPr>
              <a:t> та </a:t>
            </a:r>
            <a:r>
              <a:rPr lang="ru-RU" altLang="en-US" dirty="0" err="1">
                <a:latin typeface="Times New Roman" panose="02020603050405020304" charset="0"/>
                <a:cs typeface="Times New Roman" panose="02020603050405020304" charset="0"/>
              </a:rPr>
              <a:t>геологічними</a:t>
            </a:r>
            <a:r>
              <a:rPr lang="ru-RU" altLang="en-US" dirty="0">
                <a:latin typeface="Times New Roman" panose="02020603050405020304" charset="0"/>
                <a:cs typeface="Times New Roman" panose="02020603050405020304" charset="0"/>
              </a:rPr>
              <a:t> </a:t>
            </a:r>
            <a:r>
              <a:rPr lang="ru-RU" altLang="en-US" dirty="0" err="1">
                <a:latin typeface="Times New Roman" panose="02020603050405020304" charset="0"/>
                <a:cs typeface="Times New Roman" panose="02020603050405020304" charset="0"/>
              </a:rPr>
              <a:t>умовами</a:t>
            </a:r>
            <a:r>
              <a:rPr lang="ru-RU" altLang="en-US" dirty="0">
                <a:latin typeface="Times New Roman" panose="02020603050405020304" charset="0"/>
                <a:cs typeface="Times New Roman" panose="02020603050405020304" charset="0"/>
              </a:rPr>
              <a:t>, </a:t>
            </a:r>
            <a:r>
              <a:rPr lang="ru-RU" altLang="en-US" dirty="0" err="1">
                <a:latin typeface="Times New Roman" panose="02020603050405020304" charset="0"/>
                <a:cs typeface="Times New Roman" panose="02020603050405020304" charset="0"/>
              </a:rPr>
              <a:t>премії</a:t>
            </a:r>
            <a:r>
              <a:rPr lang="ru-RU" altLang="en-US" dirty="0">
                <a:latin typeface="Times New Roman" panose="02020603050405020304" charset="0"/>
                <a:cs typeface="Times New Roman" panose="02020603050405020304" charset="0"/>
              </a:rPr>
              <a:t> до </a:t>
            </a:r>
            <a:r>
              <a:rPr lang="ru-RU" altLang="en-US" dirty="0" err="1">
                <a:latin typeface="Times New Roman" panose="02020603050405020304" charset="0"/>
                <a:cs typeface="Times New Roman" panose="02020603050405020304" charset="0"/>
              </a:rPr>
              <a:t>ювілейних</a:t>
            </a:r>
            <a:r>
              <a:rPr lang="ru-RU" altLang="en-US" dirty="0">
                <a:latin typeface="Times New Roman" panose="02020603050405020304" charset="0"/>
                <a:cs typeface="Times New Roman" panose="02020603050405020304" charset="0"/>
              </a:rPr>
              <a:t> дат, </a:t>
            </a:r>
            <a:r>
              <a:rPr lang="ru-RU" altLang="en-US" dirty="0" err="1">
                <a:latin typeface="Times New Roman" panose="02020603050405020304" charset="0"/>
                <a:cs typeface="Times New Roman" panose="02020603050405020304" charset="0"/>
              </a:rPr>
              <a:t>матеріальна</a:t>
            </a:r>
            <a:r>
              <a:rPr lang="ru-RU" altLang="en-US" dirty="0">
                <a:latin typeface="Times New Roman" panose="02020603050405020304" charset="0"/>
                <a:cs typeface="Times New Roman" panose="02020603050405020304" charset="0"/>
              </a:rPr>
              <a:t> </a:t>
            </a:r>
            <a:r>
              <a:rPr lang="ru-RU" altLang="en-US" dirty="0" err="1">
                <a:latin typeface="Times New Roman" panose="02020603050405020304" charset="0"/>
                <a:cs typeface="Times New Roman" panose="02020603050405020304" charset="0"/>
              </a:rPr>
              <a:t>допомога</a:t>
            </a:r>
            <a:r>
              <a:rPr lang="ru-RU" altLang="en-US" dirty="0">
                <a:latin typeface="Times New Roman" panose="02020603050405020304" charset="0"/>
                <a:cs typeface="Times New Roman" panose="02020603050405020304" charset="0"/>
              </a:rPr>
              <a:t>). </a:t>
            </a:r>
          </a:p>
        </p:txBody>
      </p:sp>
      <p:sp>
        <p:nvSpPr>
          <p:cNvPr id="4" name="Прямоугольник 3"/>
          <p:cNvSpPr/>
          <p:nvPr/>
        </p:nvSpPr>
        <p:spPr>
          <a:xfrm>
            <a:off x="2202876" y="358305"/>
            <a:ext cx="7783707" cy="1222057"/>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altLang="en-US" sz="3199" b="1" dirty="0">
                <a:solidFill>
                  <a:schemeClr val="tx1"/>
                </a:solidFill>
                <a:latin typeface="Times New Roman" panose="02020603050405020304" charset="0"/>
                <a:cs typeface="Times New Roman" panose="02020603050405020304" charset="0"/>
                <a:sym typeface="+mn-ea"/>
              </a:rPr>
              <a:t>До складу </a:t>
            </a:r>
            <a:r>
              <a:rPr lang="ru-RU" altLang="en-US" sz="3199" b="1" dirty="0" err="1">
                <a:solidFill>
                  <a:schemeClr val="tx1"/>
                </a:solidFill>
                <a:latin typeface="Times New Roman" panose="02020603050405020304" charset="0"/>
                <a:cs typeface="Times New Roman" panose="02020603050405020304" charset="0"/>
                <a:sym typeface="+mn-ea"/>
              </a:rPr>
              <a:t>мінімальної</a:t>
            </a:r>
            <a:r>
              <a:rPr lang="ru-RU" altLang="en-US" sz="3199" b="1" dirty="0">
                <a:solidFill>
                  <a:schemeClr val="tx1"/>
                </a:solidFill>
                <a:latin typeface="Times New Roman" panose="02020603050405020304" charset="0"/>
                <a:cs typeface="Times New Roman" panose="02020603050405020304" charset="0"/>
                <a:sym typeface="+mn-ea"/>
              </a:rPr>
              <a:t> </a:t>
            </a:r>
            <a:r>
              <a:rPr lang="ru-RU" altLang="en-US" sz="3199" b="1" dirty="0" err="1">
                <a:solidFill>
                  <a:schemeClr val="tx1"/>
                </a:solidFill>
                <a:latin typeface="Times New Roman" panose="02020603050405020304" charset="0"/>
                <a:cs typeface="Times New Roman" panose="02020603050405020304" charset="0"/>
                <a:sym typeface="+mn-ea"/>
              </a:rPr>
              <a:t>зарплати</a:t>
            </a:r>
            <a:r>
              <a:rPr lang="ru-RU" altLang="en-US" sz="3199" b="1" dirty="0">
                <a:solidFill>
                  <a:schemeClr val="tx1"/>
                </a:solidFill>
                <a:latin typeface="Times New Roman" panose="02020603050405020304" charset="0"/>
                <a:cs typeface="Times New Roman" panose="02020603050405020304" charset="0"/>
                <a:sym typeface="+mn-ea"/>
              </a:rPr>
              <a:t> не </a:t>
            </a:r>
            <a:r>
              <a:rPr lang="ru-RU" altLang="en-US" sz="3199" b="1" dirty="0" err="1">
                <a:solidFill>
                  <a:schemeClr val="tx1"/>
                </a:solidFill>
                <a:latin typeface="Times New Roman" panose="02020603050405020304" charset="0"/>
                <a:cs typeface="Times New Roman" panose="02020603050405020304" charset="0"/>
                <a:sym typeface="+mn-ea"/>
              </a:rPr>
              <a:t>включаються</a:t>
            </a:r>
            <a:r>
              <a:rPr lang="uk-UA" altLang="ru-RU" sz="3199" b="1" dirty="0">
                <a:solidFill>
                  <a:schemeClr val="tx1"/>
                </a:solidFill>
                <a:latin typeface="Times New Roman" panose="02020603050405020304" charset="0"/>
                <a:cs typeface="Times New Roman" panose="02020603050405020304" charset="0"/>
                <a:sym typeface="+mn-ea"/>
              </a:rPr>
              <a:t>:</a:t>
            </a:r>
          </a:p>
        </p:txBody>
      </p:sp>
      <p:sp>
        <p:nvSpPr>
          <p:cNvPr id="5" name="Скругленный прямоугольник 4"/>
          <p:cNvSpPr/>
          <p:nvPr/>
        </p:nvSpPr>
        <p:spPr>
          <a:xfrm>
            <a:off x="837981" y="2139017"/>
            <a:ext cx="2398405" cy="6634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799">
                <a:latin typeface="Times New Roman" panose="02020603050405020304" charset="0"/>
                <a:cs typeface="Times New Roman" panose="02020603050405020304" charset="0"/>
                <a:sym typeface="+mn-ea"/>
              </a:rPr>
              <a:t> доплати</a:t>
            </a:r>
          </a:p>
        </p:txBody>
      </p:sp>
      <p:sp>
        <p:nvSpPr>
          <p:cNvPr id="6" name="Скругленный прямоугольник 5"/>
          <p:cNvSpPr/>
          <p:nvPr/>
        </p:nvSpPr>
        <p:spPr>
          <a:xfrm>
            <a:off x="8015422" y="3500736"/>
            <a:ext cx="2534260" cy="9941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799">
                <a:latin typeface="Times New Roman" panose="02020603050405020304" charset="0"/>
                <a:cs typeface="Times New Roman" panose="02020603050405020304" charset="0"/>
                <a:sym typeface="+mn-ea"/>
              </a:rPr>
              <a:t>компенсаційні виплати</a:t>
            </a:r>
          </a:p>
        </p:txBody>
      </p:sp>
      <p:sp>
        <p:nvSpPr>
          <p:cNvPr id="7" name="Скругленный прямоугольник 6"/>
          <p:cNvSpPr/>
          <p:nvPr/>
        </p:nvSpPr>
        <p:spPr>
          <a:xfrm>
            <a:off x="1701356" y="3500736"/>
            <a:ext cx="2398405" cy="9941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799">
                <a:latin typeface="Times New Roman" panose="02020603050405020304" charset="0"/>
                <a:cs typeface="Times New Roman" panose="02020603050405020304" charset="0"/>
                <a:sym typeface="+mn-ea"/>
              </a:rPr>
              <a:t>заохочувальні </a:t>
            </a:r>
            <a:r>
              <a:rPr lang="uk-UA" altLang="ru-RU" sz="2799">
                <a:latin typeface="Times New Roman" panose="02020603050405020304" charset="0"/>
                <a:cs typeface="Times New Roman" panose="02020603050405020304" charset="0"/>
                <a:sym typeface="+mn-ea"/>
              </a:rPr>
              <a:t>виплати</a:t>
            </a:r>
          </a:p>
        </p:txBody>
      </p:sp>
      <p:sp>
        <p:nvSpPr>
          <p:cNvPr id="8" name="Скругленный прямоугольник 7"/>
          <p:cNvSpPr/>
          <p:nvPr/>
        </p:nvSpPr>
        <p:spPr>
          <a:xfrm>
            <a:off x="8828645" y="2139017"/>
            <a:ext cx="2398405" cy="6634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799">
                <a:latin typeface="Times New Roman" panose="02020603050405020304" charset="0"/>
                <a:cs typeface="Times New Roman" panose="02020603050405020304" charset="0"/>
                <a:sym typeface="+mn-ea"/>
              </a:rPr>
              <a:t>надбавки</a:t>
            </a:r>
          </a:p>
        </p:txBody>
      </p:sp>
      <p:cxnSp>
        <p:nvCxnSpPr>
          <p:cNvPr id="9" name="Прямая со стрелкой 8"/>
          <p:cNvCxnSpPr/>
          <p:nvPr/>
        </p:nvCxnSpPr>
        <p:spPr>
          <a:xfrm flipH="1">
            <a:off x="3182425" y="1595598"/>
            <a:ext cx="1025893" cy="528182"/>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7919562" y="1626070"/>
            <a:ext cx="950347" cy="55802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endCxn id="7" idx="3"/>
          </p:cNvCxnSpPr>
          <p:nvPr/>
        </p:nvCxnSpPr>
        <p:spPr>
          <a:xfrm flipH="1">
            <a:off x="4099762" y="1580362"/>
            <a:ext cx="1390923" cy="241745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endCxn id="6" idx="1"/>
          </p:cNvCxnSpPr>
          <p:nvPr/>
        </p:nvCxnSpPr>
        <p:spPr>
          <a:xfrm>
            <a:off x="6637196" y="1610834"/>
            <a:ext cx="1378226" cy="238697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4" idx="2"/>
            <a:endCxn id="3" idx="0"/>
          </p:cNvCxnSpPr>
          <p:nvPr/>
        </p:nvCxnSpPr>
        <p:spPr>
          <a:xfrm>
            <a:off x="6095047" y="1580362"/>
            <a:ext cx="0" cy="3638872"/>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69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sz="half" idx="1"/>
          </p:nvPr>
        </p:nvSpPr>
        <p:spPr>
          <a:xfrm>
            <a:off x="837982" y="559548"/>
            <a:ext cx="7412964" cy="5813181"/>
          </a:xfrm>
          <a:solidFill>
            <a:schemeClr val="accent4">
              <a:lumMod val="20000"/>
              <a:lumOff val="80000"/>
            </a:schemeClr>
          </a:solidFill>
        </p:spPr>
        <p:txBody>
          <a:bodyPr>
            <a:noAutofit/>
          </a:bodyPr>
          <a:lstStyle/>
          <a:p>
            <a:pPr marL="0" indent="0" algn="just">
              <a:buNone/>
            </a:pPr>
            <a:r>
              <a:rPr lang="ru-RU" altLang="en-US" sz="2800" dirty="0" err="1">
                <a:latin typeface="Times New Roman" panose="02020603050405020304" charset="0"/>
                <a:cs typeface="Times New Roman" panose="02020603050405020304" charset="0"/>
              </a:rPr>
              <a:t>Розмір</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мінімальної</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зарплати</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встановлюється</a:t>
            </a:r>
            <a:r>
              <a:rPr lang="ru-RU" altLang="en-US" sz="2800" dirty="0">
                <a:latin typeface="Times New Roman" panose="02020603050405020304" charset="0"/>
                <a:cs typeface="Times New Roman" panose="02020603050405020304" charset="0"/>
              </a:rPr>
              <a:t> </a:t>
            </a:r>
            <a:r>
              <a:rPr lang="ru-RU" altLang="en-US" sz="2800" b="1" dirty="0">
                <a:latin typeface="Times New Roman" panose="02020603050405020304" charset="0"/>
                <a:cs typeface="Times New Roman" panose="02020603050405020304" charset="0"/>
              </a:rPr>
              <a:t>ВРУ за </a:t>
            </a:r>
            <a:r>
              <a:rPr lang="ru-RU" altLang="en-US" sz="2800" b="1" dirty="0" err="1">
                <a:latin typeface="Times New Roman" panose="02020603050405020304" charset="0"/>
                <a:cs typeface="Times New Roman" panose="02020603050405020304" charset="0"/>
              </a:rPr>
              <a:t>поданням</a:t>
            </a:r>
            <a:r>
              <a:rPr lang="ru-RU" altLang="en-US" sz="2800" b="1" dirty="0">
                <a:latin typeface="Times New Roman" panose="02020603050405020304" charset="0"/>
                <a:cs typeface="Times New Roman" panose="02020603050405020304" charset="0"/>
              </a:rPr>
              <a:t> </a:t>
            </a:r>
            <a:r>
              <a:rPr lang="ru-RU" altLang="en-US" sz="2800" b="1" dirty="0" err="1">
                <a:latin typeface="Times New Roman" panose="02020603050405020304" charset="0"/>
                <a:cs typeface="Times New Roman" panose="02020603050405020304" charset="0"/>
              </a:rPr>
              <a:t>Кабінету</a:t>
            </a:r>
            <a:r>
              <a:rPr lang="ru-RU" altLang="en-US" sz="2800" b="1" dirty="0">
                <a:latin typeface="Times New Roman" panose="02020603050405020304" charset="0"/>
                <a:cs typeface="Times New Roman" panose="02020603050405020304" charset="0"/>
              </a:rPr>
              <a:t> </a:t>
            </a:r>
            <a:r>
              <a:rPr lang="ru-RU" altLang="en-US" sz="2800" b="1" dirty="0" err="1">
                <a:latin typeface="Times New Roman" panose="02020603050405020304" charset="0"/>
                <a:cs typeface="Times New Roman" panose="02020603050405020304" charset="0"/>
              </a:rPr>
              <a:t>Міністрів</a:t>
            </a:r>
            <a:r>
              <a:rPr lang="ru-RU" altLang="en-US" sz="2800" dirty="0">
                <a:latin typeface="Times New Roman" panose="02020603050405020304" charset="0"/>
                <a:cs typeface="Times New Roman" panose="02020603050405020304" charset="0"/>
              </a:rPr>
              <a:t>, як правило, </a:t>
            </a:r>
            <a:r>
              <a:rPr lang="ru-RU" altLang="en-US" sz="2800" b="1" dirty="0">
                <a:latin typeface="Times New Roman" panose="02020603050405020304" charset="0"/>
                <a:cs typeface="Times New Roman" panose="02020603050405020304" charset="0"/>
              </a:rPr>
              <a:t>один раз на </a:t>
            </a:r>
            <a:r>
              <a:rPr lang="ru-RU" altLang="en-US" sz="2800" b="1" dirty="0" err="1">
                <a:latin typeface="Times New Roman" panose="02020603050405020304" charset="0"/>
                <a:cs typeface="Times New Roman" panose="02020603050405020304" charset="0"/>
              </a:rPr>
              <a:t>рік</a:t>
            </a:r>
            <a:r>
              <a:rPr lang="ru-RU" altLang="en-US" sz="2800" b="1"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під</a:t>
            </a:r>
            <a:r>
              <a:rPr lang="ru-RU" altLang="en-US" sz="2800" dirty="0">
                <a:latin typeface="Times New Roman" panose="02020603050405020304" charset="0"/>
                <a:cs typeface="Times New Roman" panose="02020603050405020304" charset="0"/>
              </a:rPr>
              <a:t> час </a:t>
            </a:r>
            <a:r>
              <a:rPr lang="ru-RU" altLang="en-US" sz="2800" dirty="0" err="1">
                <a:latin typeface="Times New Roman" panose="02020603050405020304" charset="0"/>
                <a:cs typeface="Times New Roman" panose="02020603050405020304" charset="0"/>
              </a:rPr>
              <a:t>затвердження</a:t>
            </a:r>
            <a:r>
              <a:rPr lang="ru-RU" altLang="en-US" sz="2800" dirty="0">
                <a:latin typeface="Times New Roman" panose="02020603050405020304" charset="0"/>
                <a:cs typeface="Times New Roman" panose="02020603050405020304" charset="0"/>
              </a:rPr>
              <a:t> </a:t>
            </a:r>
            <a:r>
              <a:rPr lang="ru-RU" altLang="en-US" sz="2800" b="1" dirty="0">
                <a:latin typeface="Times New Roman" panose="02020603050405020304" charset="0"/>
                <a:cs typeface="Times New Roman" panose="02020603050405020304" charset="0"/>
              </a:rPr>
              <a:t>Державного бюджету </a:t>
            </a:r>
            <a:r>
              <a:rPr lang="ru-RU" altLang="en-US" sz="2800" b="1" dirty="0" err="1">
                <a:latin typeface="Times New Roman" panose="02020603050405020304" charset="0"/>
                <a:cs typeface="Times New Roman" panose="02020603050405020304" charset="0"/>
              </a:rPr>
              <a:t>України</a:t>
            </a:r>
            <a:r>
              <a:rPr lang="ru-RU" altLang="en-US" sz="2800" b="1" dirty="0">
                <a:latin typeface="Times New Roman" panose="02020603050405020304" charset="0"/>
                <a:cs typeface="Times New Roman" panose="02020603050405020304" charset="0"/>
              </a:rPr>
              <a:t> </a:t>
            </a:r>
            <a:r>
              <a:rPr lang="ru-RU" altLang="en-US" sz="2800" dirty="0">
                <a:latin typeface="Times New Roman" panose="02020603050405020304" charset="0"/>
                <a:cs typeface="Times New Roman" panose="02020603050405020304" charset="0"/>
              </a:rPr>
              <a:t>з </a:t>
            </a:r>
            <a:r>
              <a:rPr lang="ru-RU" altLang="en-US" sz="2800" dirty="0" err="1">
                <a:latin typeface="Times New Roman" panose="02020603050405020304" charset="0"/>
                <a:cs typeface="Times New Roman" panose="02020603050405020304" charset="0"/>
              </a:rPr>
              <a:t>урахуванням</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пропозицій</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вироблених</a:t>
            </a:r>
            <a:r>
              <a:rPr lang="ru-RU" altLang="en-US" sz="2800" dirty="0">
                <a:latin typeface="Times New Roman" panose="02020603050405020304" charset="0"/>
                <a:cs typeface="Times New Roman" panose="02020603050405020304" charset="0"/>
              </a:rPr>
              <a:t> шляхом </a:t>
            </a:r>
            <a:r>
              <a:rPr lang="ru-RU" altLang="en-US" sz="2800" dirty="0" err="1">
                <a:latin typeface="Times New Roman" panose="02020603050405020304" charset="0"/>
                <a:cs typeface="Times New Roman" panose="02020603050405020304" charset="0"/>
              </a:rPr>
              <a:t>переговорів</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представників</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профспілок</a:t>
            </a:r>
            <a:r>
              <a:rPr lang="ru-RU" altLang="en-US" sz="2800" dirty="0">
                <a:latin typeface="Times New Roman" panose="02020603050405020304" charset="0"/>
                <a:cs typeface="Times New Roman" panose="02020603050405020304" charset="0"/>
              </a:rPr>
              <a:t> та </a:t>
            </a:r>
            <a:r>
              <a:rPr lang="ru-RU" altLang="en-US" sz="2800" dirty="0" err="1">
                <a:latin typeface="Times New Roman" panose="02020603050405020304" charset="0"/>
                <a:cs typeface="Times New Roman" panose="02020603050405020304" charset="0"/>
              </a:rPr>
              <a:t>власників</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які</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об’єдналися</a:t>
            </a:r>
            <a:r>
              <a:rPr lang="ru-RU" altLang="en-US" sz="2800" dirty="0">
                <a:latin typeface="Times New Roman" panose="02020603050405020304" charset="0"/>
                <a:cs typeface="Times New Roman" panose="02020603050405020304" charset="0"/>
              </a:rPr>
              <a:t> для </a:t>
            </a:r>
            <a:r>
              <a:rPr lang="ru-RU" altLang="en-US" sz="2800" dirty="0" err="1">
                <a:latin typeface="Times New Roman" panose="02020603050405020304" charset="0"/>
                <a:cs typeface="Times New Roman" panose="02020603050405020304" charset="0"/>
              </a:rPr>
              <a:t>ведення</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колективних</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переговорів</a:t>
            </a:r>
            <a:r>
              <a:rPr lang="ru-RU" altLang="en-US" sz="2800" dirty="0">
                <a:latin typeface="Times New Roman" panose="02020603050405020304" charset="0"/>
                <a:cs typeface="Times New Roman" panose="02020603050405020304" charset="0"/>
              </a:rPr>
              <a:t> і </a:t>
            </a:r>
            <a:r>
              <a:rPr lang="ru-RU" altLang="en-US" sz="2800" dirty="0" err="1">
                <a:latin typeface="Times New Roman" panose="02020603050405020304" charset="0"/>
                <a:cs typeface="Times New Roman" panose="02020603050405020304" charset="0"/>
              </a:rPr>
              <a:t>укладення</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генеральної</a:t>
            </a:r>
            <a:r>
              <a:rPr lang="ru-RU" altLang="en-US" sz="2800" dirty="0">
                <a:latin typeface="Times New Roman" panose="02020603050405020304" charset="0"/>
                <a:cs typeface="Times New Roman" panose="02020603050405020304" charset="0"/>
              </a:rPr>
              <a:t> угоди. </a:t>
            </a:r>
            <a:r>
              <a:rPr lang="ru-RU" altLang="en-US" sz="2800" dirty="0" err="1">
                <a:latin typeface="Times New Roman" panose="02020603050405020304" charset="0"/>
                <a:cs typeface="Times New Roman" panose="02020603050405020304" charset="0"/>
              </a:rPr>
              <a:t>Цей</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розмір</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переглядається</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залежно</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від</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зростання</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індексу</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цін</a:t>
            </a:r>
            <a:r>
              <a:rPr lang="ru-RU" altLang="en-US" sz="2800" dirty="0">
                <a:latin typeface="Times New Roman" panose="02020603050405020304" charset="0"/>
                <a:cs typeface="Times New Roman" panose="02020603050405020304" charset="0"/>
              </a:rPr>
              <a:t> на </a:t>
            </a:r>
            <a:r>
              <a:rPr lang="ru-RU" altLang="en-US" sz="2800" dirty="0" err="1">
                <a:latin typeface="Times New Roman" panose="02020603050405020304" charset="0"/>
                <a:cs typeface="Times New Roman" panose="02020603050405020304" charset="0"/>
              </a:rPr>
              <a:t>споживчі</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товари</a:t>
            </a:r>
            <a:r>
              <a:rPr lang="ru-RU" altLang="en-US" sz="2800" dirty="0">
                <a:latin typeface="Times New Roman" panose="02020603050405020304" charset="0"/>
                <a:cs typeface="Times New Roman" panose="02020603050405020304" charset="0"/>
              </a:rPr>
              <a:t> і </a:t>
            </a:r>
            <a:r>
              <a:rPr lang="ru-RU" altLang="en-US" sz="2800" dirty="0" err="1">
                <a:latin typeface="Times New Roman" panose="02020603050405020304" charset="0"/>
                <a:cs typeface="Times New Roman" panose="02020603050405020304" charset="0"/>
              </a:rPr>
              <a:t>тарифів</a:t>
            </a:r>
            <a:r>
              <a:rPr lang="ru-RU" altLang="en-US" sz="2800" dirty="0">
                <a:latin typeface="Times New Roman" panose="02020603050405020304" charset="0"/>
                <a:cs typeface="Times New Roman" panose="02020603050405020304" charset="0"/>
              </a:rPr>
              <a:t> на </a:t>
            </a:r>
            <a:r>
              <a:rPr lang="ru-RU" altLang="en-US" sz="2800" dirty="0" err="1">
                <a:latin typeface="Times New Roman" panose="02020603050405020304" charset="0"/>
                <a:cs typeface="Times New Roman" panose="02020603050405020304" charset="0"/>
              </a:rPr>
              <a:t>послуги</a:t>
            </a:r>
            <a:r>
              <a:rPr lang="ru-RU" altLang="en-US" sz="2800" dirty="0">
                <a:latin typeface="Times New Roman" panose="02020603050405020304" charset="0"/>
                <a:cs typeface="Times New Roman" panose="02020603050405020304" charset="0"/>
              </a:rPr>
              <a:t>.</a:t>
            </a:r>
          </a:p>
        </p:txBody>
      </p:sp>
      <p:pic>
        <p:nvPicPr>
          <p:cNvPr id="4" name="Замещающее содержимое 3" descr="знак оклику"/>
          <p:cNvPicPr>
            <a:picLocks noGrp="1" noChangeAspect="1"/>
          </p:cNvPicPr>
          <p:nvPr>
            <p:ph sz="half" idx="2"/>
          </p:nvPr>
        </p:nvPicPr>
        <p:blipFill>
          <a:blip r:embed="rId2"/>
          <a:srcRect l="10605" t="2773" r="17278" b="7967"/>
          <a:stretch>
            <a:fillRect/>
          </a:stretch>
        </p:blipFill>
        <p:spPr>
          <a:xfrm>
            <a:off x="8897842" y="2293282"/>
            <a:ext cx="2771688" cy="3883283"/>
          </a:xfrm>
          <a:prstGeom prst="rect">
            <a:avLst/>
          </a:prstGeom>
        </p:spPr>
      </p:pic>
    </p:spTree>
    <p:extLst>
      <p:ext uri="{BB962C8B-B14F-4D97-AF65-F5344CB8AC3E}">
        <p14:creationId xmlns:p14="http://schemas.microsoft.com/office/powerpoint/2010/main" val="280617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3749" y="223085"/>
            <a:ext cx="8961961" cy="920510"/>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altLang="en-US" sz="3199" b="1" dirty="0" err="1">
                <a:solidFill>
                  <a:schemeClr val="tx1"/>
                </a:solidFill>
                <a:latin typeface="Times New Roman" panose="02020603050405020304" charset="0"/>
                <a:cs typeface="Times New Roman" panose="02020603050405020304" charset="0"/>
              </a:rPr>
              <a:t>Інші</a:t>
            </a:r>
            <a:r>
              <a:rPr lang="ru-RU" altLang="en-US" sz="3199" b="1" dirty="0">
                <a:solidFill>
                  <a:schemeClr val="tx1"/>
                </a:solidFill>
                <a:latin typeface="Times New Roman" panose="02020603050405020304" charset="0"/>
                <a:cs typeface="Times New Roman" panose="02020603050405020304" charset="0"/>
              </a:rPr>
              <a:t> </a:t>
            </a:r>
            <a:r>
              <a:rPr lang="ru-RU" altLang="en-US" sz="3199" b="1" dirty="0" err="1">
                <a:solidFill>
                  <a:schemeClr val="tx1"/>
                </a:solidFill>
                <a:latin typeface="Times New Roman" panose="02020603050405020304" charset="0"/>
                <a:cs typeface="Times New Roman" panose="02020603050405020304" charset="0"/>
              </a:rPr>
              <a:t>державні</a:t>
            </a:r>
            <a:r>
              <a:rPr lang="ru-RU" altLang="en-US" sz="3199" b="1" dirty="0">
                <a:solidFill>
                  <a:schemeClr val="tx1"/>
                </a:solidFill>
                <a:latin typeface="Times New Roman" panose="02020603050405020304" charset="0"/>
                <a:cs typeface="Times New Roman" panose="02020603050405020304" charset="0"/>
              </a:rPr>
              <a:t> </a:t>
            </a:r>
            <a:r>
              <a:rPr lang="ru-RU" altLang="en-US" sz="3199" b="1" dirty="0" err="1" smtClean="0">
                <a:solidFill>
                  <a:schemeClr val="tx1"/>
                </a:solidFill>
                <a:latin typeface="Times New Roman" panose="02020603050405020304" charset="0"/>
                <a:cs typeface="Times New Roman" panose="02020603050405020304" charset="0"/>
              </a:rPr>
              <a:t>норми</a:t>
            </a:r>
            <a:r>
              <a:rPr lang="ru-RU" altLang="en-US" sz="3199" b="1" dirty="0" smtClean="0">
                <a:solidFill>
                  <a:schemeClr val="tx1"/>
                </a:solidFill>
                <a:latin typeface="Times New Roman" panose="02020603050405020304" charset="0"/>
                <a:cs typeface="Times New Roman" panose="02020603050405020304" charset="0"/>
              </a:rPr>
              <a:t> </a:t>
            </a:r>
            <a:r>
              <a:rPr lang="ru-RU" altLang="en-US" sz="3199" b="1" dirty="0">
                <a:solidFill>
                  <a:schemeClr val="tx1"/>
                </a:solidFill>
                <a:latin typeface="Times New Roman" panose="02020603050405020304" charset="0"/>
                <a:cs typeface="Times New Roman" panose="02020603050405020304" charset="0"/>
              </a:rPr>
              <a:t>і </a:t>
            </a:r>
            <a:r>
              <a:rPr lang="ru-RU" altLang="en-US" sz="3199" b="1" dirty="0" err="1">
                <a:solidFill>
                  <a:schemeClr val="tx1"/>
                </a:solidFill>
                <a:latin typeface="Times New Roman" panose="02020603050405020304" charset="0"/>
                <a:cs typeface="Times New Roman" panose="02020603050405020304" charset="0"/>
              </a:rPr>
              <a:t>гарантії</a:t>
            </a:r>
            <a:r>
              <a:rPr lang="ru-RU" altLang="en-US" sz="3199" b="1" dirty="0">
                <a:solidFill>
                  <a:schemeClr val="tx1"/>
                </a:solidFill>
                <a:latin typeface="Times New Roman" panose="02020603050405020304" charset="0"/>
                <a:cs typeface="Times New Roman" panose="02020603050405020304" charset="0"/>
              </a:rPr>
              <a:t> в </a:t>
            </a:r>
            <a:r>
              <a:rPr lang="ru-RU" altLang="en-US" sz="3199" b="1" dirty="0" err="1">
                <a:solidFill>
                  <a:schemeClr val="tx1"/>
                </a:solidFill>
                <a:latin typeface="Times New Roman" panose="02020603050405020304" charset="0"/>
                <a:cs typeface="Times New Roman" panose="02020603050405020304" charset="0"/>
              </a:rPr>
              <a:t>оплаті</a:t>
            </a:r>
            <a:r>
              <a:rPr lang="ru-RU" altLang="en-US" sz="3199" b="1" dirty="0">
                <a:solidFill>
                  <a:schemeClr val="tx1"/>
                </a:solidFill>
                <a:latin typeface="Times New Roman" panose="02020603050405020304" charset="0"/>
                <a:cs typeface="Times New Roman" panose="02020603050405020304" charset="0"/>
              </a:rPr>
              <a:t> </a:t>
            </a:r>
            <a:r>
              <a:rPr lang="ru-RU" altLang="en-US" sz="3199" b="1" dirty="0" err="1">
                <a:solidFill>
                  <a:schemeClr val="tx1"/>
                </a:solidFill>
                <a:latin typeface="Times New Roman" panose="02020603050405020304" charset="0"/>
                <a:cs typeface="Times New Roman" panose="02020603050405020304" charset="0"/>
              </a:rPr>
              <a:t>праці</a:t>
            </a:r>
            <a:r>
              <a:rPr lang="ru-RU" altLang="en-US" sz="3199" b="1" dirty="0">
                <a:solidFill>
                  <a:schemeClr val="tx1"/>
                </a:solidFill>
                <a:latin typeface="Times New Roman" panose="02020603050405020304" charset="0"/>
                <a:cs typeface="Times New Roman" panose="02020603050405020304" charset="0"/>
              </a:rPr>
              <a:t>:</a:t>
            </a:r>
          </a:p>
        </p:txBody>
      </p:sp>
      <p:sp>
        <p:nvSpPr>
          <p:cNvPr id="5" name="Скругленный прямоугольник 4"/>
          <p:cNvSpPr/>
          <p:nvPr/>
        </p:nvSpPr>
        <p:spPr>
          <a:xfrm>
            <a:off x="663402" y="1813346"/>
            <a:ext cx="3982318" cy="13420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799">
                <a:latin typeface="Times New Roman" panose="02020603050405020304" charset="0"/>
                <a:cs typeface="Times New Roman" panose="02020603050405020304" charset="0"/>
              </a:rPr>
              <a:t>оплата праці за роботу в надурочний час;</a:t>
            </a:r>
          </a:p>
        </p:txBody>
      </p:sp>
      <p:sp>
        <p:nvSpPr>
          <p:cNvPr id="6" name="Скругленный прямоугольник 5"/>
          <p:cNvSpPr/>
          <p:nvPr/>
        </p:nvSpPr>
        <p:spPr>
          <a:xfrm>
            <a:off x="3236387" y="5087188"/>
            <a:ext cx="5716686" cy="13718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799">
                <a:latin typeface="Times New Roman" panose="02020603050405020304" charset="0"/>
                <a:cs typeface="Times New Roman" panose="02020603050405020304" charset="0"/>
              </a:rPr>
              <a:t>при виготовлені продукції, що виявилася браком не з вини працівника;</a:t>
            </a:r>
          </a:p>
        </p:txBody>
      </p:sp>
      <p:sp>
        <p:nvSpPr>
          <p:cNvPr id="7" name="Скругленный прямоугольник 6"/>
          <p:cNvSpPr/>
          <p:nvPr/>
        </p:nvSpPr>
        <p:spPr>
          <a:xfrm>
            <a:off x="1002404" y="3736260"/>
            <a:ext cx="3303679" cy="7694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799">
                <a:latin typeface="Times New Roman" panose="02020603050405020304" charset="0"/>
                <a:cs typeface="Times New Roman" panose="02020603050405020304" charset="0"/>
              </a:rPr>
              <a:t>в нічний час;</a:t>
            </a:r>
          </a:p>
        </p:txBody>
      </p:sp>
      <p:sp>
        <p:nvSpPr>
          <p:cNvPr id="8" name="Скругленный прямоугольник 7"/>
          <p:cNvSpPr/>
          <p:nvPr/>
        </p:nvSpPr>
        <p:spPr>
          <a:xfrm>
            <a:off x="7651027" y="3262039"/>
            <a:ext cx="4042627" cy="13667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799">
                <a:latin typeface="Times New Roman" panose="02020603050405020304" charset="0"/>
                <a:cs typeface="Times New Roman" panose="02020603050405020304" charset="0"/>
              </a:rPr>
              <a:t>за час простою, який мав місце не з вини працівника;</a:t>
            </a:r>
          </a:p>
        </p:txBody>
      </p:sp>
      <p:sp>
        <p:nvSpPr>
          <p:cNvPr id="9" name="Скругленный прямоугольник 8"/>
          <p:cNvSpPr/>
          <p:nvPr/>
        </p:nvSpPr>
        <p:spPr>
          <a:xfrm>
            <a:off x="7256160" y="1813347"/>
            <a:ext cx="4172768" cy="10392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799">
                <a:latin typeface="Times New Roman" panose="02020603050405020304" charset="0"/>
                <a:cs typeface="Times New Roman" panose="02020603050405020304" charset="0"/>
              </a:rPr>
              <a:t>у святкові, неробочі та вихідні дні;</a:t>
            </a:r>
          </a:p>
        </p:txBody>
      </p:sp>
      <p:cxnSp>
        <p:nvCxnSpPr>
          <p:cNvPr id="10" name="Прямая со стрелкой 9"/>
          <p:cNvCxnSpPr>
            <a:endCxn id="5" idx="0"/>
          </p:cNvCxnSpPr>
          <p:nvPr/>
        </p:nvCxnSpPr>
        <p:spPr>
          <a:xfrm flipH="1">
            <a:off x="2654878" y="1142961"/>
            <a:ext cx="1477895" cy="67038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4" idx="2"/>
            <a:endCxn id="6" idx="0"/>
          </p:cNvCxnSpPr>
          <p:nvPr/>
        </p:nvCxnSpPr>
        <p:spPr>
          <a:xfrm>
            <a:off x="6095047" y="1143595"/>
            <a:ext cx="0" cy="394359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endCxn id="9" idx="0"/>
          </p:cNvCxnSpPr>
          <p:nvPr/>
        </p:nvCxnSpPr>
        <p:spPr>
          <a:xfrm>
            <a:off x="8181749" y="1158197"/>
            <a:ext cx="1161113" cy="65514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endCxn id="7" idx="3"/>
          </p:cNvCxnSpPr>
          <p:nvPr/>
        </p:nvCxnSpPr>
        <p:spPr>
          <a:xfrm flipH="1">
            <a:off x="4306083" y="1142961"/>
            <a:ext cx="1199837" cy="297800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endCxn id="8" idx="1"/>
          </p:cNvCxnSpPr>
          <p:nvPr/>
        </p:nvCxnSpPr>
        <p:spPr>
          <a:xfrm>
            <a:off x="6489914" y="1158197"/>
            <a:ext cx="1161113" cy="27875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54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3749" y="223085"/>
            <a:ext cx="8961961" cy="1056365"/>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altLang="en-US" sz="3199" b="1" dirty="0" err="1">
                <a:solidFill>
                  <a:schemeClr val="tx1"/>
                </a:solidFill>
                <a:latin typeface="Times New Roman" panose="02020603050405020304" charset="0"/>
                <a:cs typeface="Times New Roman" panose="02020603050405020304" charset="0"/>
              </a:rPr>
              <a:t>Інші</a:t>
            </a:r>
            <a:r>
              <a:rPr lang="ru-RU" altLang="en-US" sz="3199" b="1" dirty="0">
                <a:solidFill>
                  <a:schemeClr val="tx1"/>
                </a:solidFill>
                <a:latin typeface="Times New Roman" panose="02020603050405020304" charset="0"/>
                <a:cs typeface="Times New Roman" panose="02020603050405020304" charset="0"/>
              </a:rPr>
              <a:t> </a:t>
            </a:r>
            <a:r>
              <a:rPr lang="ru-RU" altLang="en-US" sz="3199" b="1" dirty="0" err="1">
                <a:solidFill>
                  <a:schemeClr val="tx1"/>
                </a:solidFill>
                <a:latin typeface="Times New Roman" panose="02020603050405020304" charset="0"/>
                <a:cs typeface="Times New Roman" panose="02020603050405020304" charset="0"/>
              </a:rPr>
              <a:t>державні</a:t>
            </a:r>
            <a:r>
              <a:rPr lang="ru-RU" altLang="en-US" sz="3199" b="1" dirty="0">
                <a:solidFill>
                  <a:schemeClr val="tx1"/>
                </a:solidFill>
                <a:latin typeface="Times New Roman" panose="02020603050405020304" charset="0"/>
                <a:cs typeface="Times New Roman" panose="02020603050405020304" charset="0"/>
              </a:rPr>
              <a:t> </a:t>
            </a:r>
            <a:r>
              <a:rPr lang="ru-RU" altLang="en-US" sz="3199" b="1" dirty="0" err="1" smtClean="0">
                <a:solidFill>
                  <a:schemeClr val="tx1"/>
                </a:solidFill>
                <a:latin typeface="Times New Roman" panose="02020603050405020304" charset="0"/>
                <a:cs typeface="Times New Roman" panose="02020603050405020304" charset="0"/>
              </a:rPr>
              <a:t>норми</a:t>
            </a:r>
            <a:r>
              <a:rPr lang="ru-RU" altLang="en-US" sz="3199" b="1" dirty="0" smtClean="0">
                <a:solidFill>
                  <a:schemeClr val="tx1"/>
                </a:solidFill>
                <a:latin typeface="Times New Roman" panose="02020603050405020304" charset="0"/>
                <a:cs typeface="Times New Roman" panose="02020603050405020304" charset="0"/>
              </a:rPr>
              <a:t> </a:t>
            </a:r>
            <a:r>
              <a:rPr lang="ru-RU" altLang="en-US" sz="3199" b="1" dirty="0">
                <a:solidFill>
                  <a:schemeClr val="tx1"/>
                </a:solidFill>
                <a:latin typeface="Times New Roman" panose="02020603050405020304" charset="0"/>
                <a:cs typeface="Times New Roman" panose="02020603050405020304" charset="0"/>
              </a:rPr>
              <a:t>і </a:t>
            </a:r>
            <a:r>
              <a:rPr lang="ru-RU" altLang="en-US" sz="3199" b="1" dirty="0" err="1">
                <a:solidFill>
                  <a:schemeClr val="tx1"/>
                </a:solidFill>
                <a:latin typeface="Times New Roman" panose="02020603050405020304" charset="0"/>
                <a:cs typeface="Times New Roman" panose="02020603050405020304" charset="0"/>
              </a:rPr>
              <a:t>гарантії</a:t>
            </a:r>
            <a:r>
              <a:rPr lang="ru-RU" altLang="en-US" sz="3199" b="1" dirty="0">
                <a:solidFill>
                  <a:schemeClr val="tx1"/>
                </a:solidFill>
                <a:latin typeface="Times New Roman" panose="02020603050405020304" charset="0"/>
                <a:cs typeface="Times New Roman" panose="02020603050405020304" charset="0"/>
              </a:rPr>
              <a:t> в </a:t>
            </a:r>
            <a:r>
              <a:rPr lang="ru-RU" altLang="en-US" sz="3199" b="1" dirty="0" err="1">
                <a:solidFill>
                  <a:schemeClr val="tx1"/>
                </a:solidFill>
                <a:latin typeface="Times New Roman" panose="02020603050405020304" charset="0"/>
                <a:cs typeface="Times New Roman" panose="02020603050405020304" charset="0"/>
              </a:rPr>
              <a:t>оплаті</a:t>
            </a:r>
            <a:r>
              <a:rPr lang="ru-RU" altLang="en-US" sz="3199" b="1" dirty="0">
                <a:solidFill>
                  <a:schemeClr val="tx1"/>
                </a:solidFill>
                <a:latin typeface="Times New Roman" panose="02020603050405020304" charset="0"/>
                <a:cs typeface="Times New Roman" panose="02020603050405020304" charset="0"/>
              </a:rPr>
              <a:t> </a:t>
            </a:r>
            <a:r>
              <a:rPr lang="ru-RU" altLang="en-US" sz="3199" b="1" dirty="0" err="1">
                <a:solidFill>
                  <a:schemeClr val="tx1"/>
                </a:solidFill>
                <a:latin typeface="Times New Roman" panose="02020603050405020304" charset="0"/>
                <a:cs typeface="Times New Roman" panose="02020603050405020304" charset="0"/>
              </a:rPr>
              <a:t>праці</a:t>
            </a:r>
            <a:r>
              <a:rPr lang="ru-RU" altLang="en-US" sz="3199" b="1" dirty="0">
                <a:solidFill>
                  <a:schemeClr val="tx1"/>
                </a:solidFill>
                <a:latin typeface="Times New Roman" panose="02020603050405020304" charset="0"/>
                <a:cs typeface="Times New Roman" panose="02020603050405020304" charset="0"/>
                <a:sym typeface="+mn-ea"/>
              </a:rPr>
              <a:t>:</a:t>
            </a:r>
            <a:endParaRPr lang="ru-RU" altLang="en-US" sz="3199" b="1" dirty="0">
              <a:solidFill>
                <a:schemeClr val="tx1"/>
              </a:solidFill>
              <a:latin typeface="Times New Roman" panose="02020603050405020304" charset="0"/>
              <a:cs typeface="Times New Roman" panose="02020603050405020304" charset="0"/>
            </a:endParaRPr>
          </a:p>
          <a:p>
            <a:pPr algn="ctr"/>
            <a:r>
              <a:rPr lang="uk-UA" altLang="ru-RU" sz="2399" dirty="0">
                <a:solidFill>
                  <a:schemeClr val="tx1"/>
                </a:solidFill>
                <a:latin typeface="Times New Roman" panose="02020603050405020304" charset="0"/>
                <a:cs typeface="Times New Roman" panose="02020603050405020304" charset="0"/>
              </a:rPr>
              <a:t>(продовження)</a:t>
            </a:r>
            <a:endParaRPr lang="ru-RU" altLang="en-US" sz="3199" b="1" dirty="0">
              <a:solidFill>
                <a:schemeClr val="tx1"/>
              </a:solidFill>
              <a:latin typeface="Times New Roman" panose="02020603050405020304" charset="0"/>
              <a:cs typeface="Times New Roman" panose="02020603050405020304" charset="0"/>
            </a:endParaRPr>
          </a:p>
        </p:txBody>
      </p:sp>
      <p:sp>
        <p:nvSpPr>
          <p:cNvPr id="5" name="Скругленный прямоугольник 4"/>
          <p:cNvSpPr/>
          <p:nvPr/>
        </p:nvSpPr>
        <p:spPr>
          <a:xfrm>
            <a:off x="505328" y="1692728"/>
            <a:ext cx="4886322" cy="20511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399">
                <a:latin typeface="Times New Roman" panose="02020603050405020304" charset="0"/>
                <a:cs typeface="Times New Roman" panose="02020603050405020304" charset="0"/>
              </a:rPr>
              <a:t>працівників, молодших 18 років при скороченій тривалості їх щоденної роботи та ін. (оплата праці при відхиленні від тарифних умов);</a:t>
            </a:r>
          </a:p>
        </p:txBody>
      </p:sp>
      <p:sp>
        <p:nvSpPr>
          <p:cNvPr id="6" name="Скругленный прямоугольник 5"/>
          <p:cNvSpPr/>
          <p:nvPr/>
        </p:nvSpPr>
        <p:spPr>
          <a:xfrm>
            <a:off x="662767" y="4098115"/>
            <a:ext cx="4570809" cy="17483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399">
                <a:latin typeface="Times New Roman" panose="02020603050405020304" charset="0"/>
                <a:cs typeface="Times New Roman" panose="02020603050405020304" charset="0"/>
              </a:rPr>
              <a:t>для працівників, що направляються на підвищення кваліфікації, на медичне обстеження в медичний заклад;</a:t>
            </a:r>
          </a:p>
        </p:txBody>
      </p:sp>
      <p:sp>
        <p:nvSpPr>
          <p:cNvPr id="7" name="Скругленный прямоугольник 6"/>
          <p:cNvSpPr/>
          <p:nvPr/>
        </p:nvSpPr>
        <p:spPr>
          <a:xfrm>
            <a:off x="6985721" y="4572337"/>
            <a:ext cx="4535893" cy="1749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399">
                <a:latin typeface="Times New Roman" panose="02020603050405020304" charset="0"/>
                <a:cs typeface="Times New Roman" panose="02020603050405020304" charset="0"/>
              </a:rPr>
              <a:t>за час переведення на легшу роботу вагітних жінок і жінок, що мають дітей віком до 3-х років та ін.</a:t>
            </a:r>
          </a:p>
        </p:txBody>
      </p:sp>
      <p:sp>
        <p:nvSpPr>
          <p:cNvPr id="8" name="Скругленный прямоугольник 7"/>
          <p:cNvSpPr/>
          <p:nvPr/>
        </p:nvSpPr>
        <p:spPr>
          <a:xfrm>
            <a:off x="7407885" y="1813346"/>
            <a:ext cx="3982318" cy="72498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399">
                <a:latin typeface="Times New Roman" panose="02020603050405020304" charset="0"/>
                <a:cs typeface="Times New Roman" panose="02020603050405020304" charset="0"/>
              </a:rPr>
              <a:t>оплата щорічних відпусток;</a:t>
            </a:r>
          </a:p>
        </p:txBody>
      </p:sp>
      <p:sp>
        <p:nvSpPr>
          <p:cNvPr id="10" name="Скругленный прямоугольник 9"/>
          <p:cNvSpPr/>
          <p:nvPr/>
        </p:nvSpPr>
        <p:spPr>
          <a:xfrm>
            <a:off x="7118401" y="2777025"/>
            <a:ext cx="4561287" cy="14874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ltLang="en-US" sz="2399">
                <a:latin typeface="Times New Roman" panose="02020603050405020304" charset="0"/>
                <a:cs typeface="Times New Roman" panose="02020603050405020304" charset="0"/>
              </a:rPr>
              <a:t>для переведених працівників за станом здоров'я на легшу нижчеоплачувану роботу;</a:t>
            </a:r>
          </a:p>
        </p:txBody>
      </p:sp>
      <p:cxnSp>
        <p:nvCxnSpPr>
          <p:cNvPr id="11" name="Прямая со стрелкой 10"/>
          <p:cNvCxnSpPr>
            <a:endCxn id="5" idx="0"/>
          </p:cNvCxnSpPr>
          <p:nvPr/>
        </p:nvCxnSpPr>
        <p:spPr>
          <a:xfrm flipH="1">
            <a:off x="2948806" y="1294051"/>
            <a:ext cx="1259512" cy="39867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endCxn id="8" idx="0"/>
          </p:cNvCxnSpPr>
          <p:nvPr/>
        </p:nvCxnSpPr>
        <p:spPr>
          <a:xfrm>
            <a:off x="8567728" y="1323889"/>
            <a:ext cx="831633" cy="48945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endCxn id="7" idx="1"/>
          </p:cNvCxnSpPr>
          <p:nvPr/>
        </p:nvCxnSpPr>
        <p:spPr>
          <a:xfrm>
            <a:off x="6286767" y="1294051"/>
            <a:ext cx="698953" cy="41530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6740039" y="1294052"/>
            <a:ext cx="560559" cy="147853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6" idx="3"/>
          </p:cNvCxnSpPr>
          <p:nvPr/>
        </p:nvCxnSpPr>
        <p:spPr>
          <a:xfrm flipH="1">
            <a:off x="5233576" y="1263579"/>
            <a:ext cx="694509" cy="370870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78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49604" y="479558"/>
            <a:ext cx="8869910" cy="1190950"/>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altLang="en-US" sz="3199" b="1">
                <a:solidFill>
                  <a:schemeClr val="tx1"/>
                </a:solidFill>
                <a:latin typeface="Times New Roman" panose="02020603050405020304" charset="0"/>
                <a:cs typeface="Times New Roman" panose="02020603050405020304" charset="0"/>
              </a:rPr>
              <a:t>Договірне регулювання оплати праці</a:t>
            </a:r>
          </a:p>
        </p:txBody>
      </p:sp>
      <p:sp>
        <p:nvSpPr>
          <p:cNvPr id="5" name="Прямоугольник 4"/>
          <p:cNvSpPr/>
          <p:nvPr/>
        </p:nvSpPr>
        <p:spPr>
          <a:xfrm>
            <a:off x="2519023" y="2485636"/>
            <a:ext cx="8130962" cy="3741081"/>
          </a:xfrm>
          <a:prstGeom prst="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altLang="en-US" sz="2799" dirty="0" err="1">
                <a:solidFill>
                  <a:schemeClr val="tx1"/>
                </a:solidFill>
                <a:latin typeface="Times New Roman" panose="02020603050405020304" charset="0"/>
                <a:cs typeface="Times New Roman" panose="02020603050405020304" charset="0"/>
              </a:rPr>
              <a:t>здійснюється</a:t>
            </a:r>
            <a:r>
              <a:rPr lang="ru-RU" altLang="en-US" sz="2799" dirty="0">
                <a:solidFill>
                  <a:schemeClr val="tx1"/>
                </a:solidFill>
                <a:latin typeface="Times New Roman" panose="02020603050405020304" charset="0"/>
                <a:cs typeface="Times New Roman" panose="02020603050405020304" charset="0"/>
              </a:rPr>
              <a:t> на </a:t>
            </a:r>
            <a:r>
              <a:rPr lang="ru-RU" altLang="en-US" sz="2799" dirty="0" err="1">
                <a:solidFill>
                  <a:schemeClr val="tx1"/>
                </a:solidFill>
                <a:latin typeface="Times New Roman" panose="02020603050405020304" charset="0"/>
                <a:cs typeface="Times New Roman" panose="02020603050405020304" charset="0"/>
              </a:rPr>
              <a:t>основі</a:t>
            </a:r>
            <a:r>
              <a:rPr lang="ru-RU" altLang="en-US" sz="2799" dirty="0">
                <a:solidFill>
                  <a:schemeClr val="tx1"/>
                </a:solidFill>
                <a:latin typeface="Times New Roman" panose="02020603050405020304" charset="0"/>
                <a:cs typeface="Times New Roman" panose="02020603050405020304" charset="0"/>
              </a:rPr>
              <a:t> </a:t>
            </a:r>
            <a:r>
              <a:rPr lang="ru-RU" altLang="en-US" sz="2799" dirty="0" err="1">
                <a:solidFill>
                  <a:schemeClr val="tx1"/>
                </a:solidFill>
                <a:latin typeface="Times New Roman" panose="02020603050405020304" charset="0"/>
                <a:cs typeface="Times New Roman" panose="02020603050405020304" charset="0"/>
              </a:rPr>
              <a:t>системи</a:t>
            </a:r>
            <a:r>
              <a:rPr lang="ru-RU" altLang="en-US" sz="2799" dirty="0">
                <a:solidFill>
                  <a:schemeClr val="tx1"/>
                </a:solidFill>
                <a:latin typeface="Times New Roman" panose="02020603050405020304" charset="0"/>
                <a:cs typeface="Times New Roman" panose="02020603050405020304" charset="0"/>
              </a:rPr>
              <a:t> </a:t>
            </a:r>
            <a:r>
              <a:rPr lang="ru-RU" altLang="en-US" sz="2799" dirty="0" err="1">
                <a:solidFill>
                  <a:schemeClr val="tx1"/>
                </a:solidFill>
                <a:latin typeface="Times New Roman" panose="02020603050405020304" charset="0"/>
                <a:cs typeface="Times New Roman" panose="02020603050405020304" charset="0"/>
              </a:rPr>
              <a:t>соціально-партнерських</a:t>
            </a:r>
            <a:r>
              <a:rPr lang="ru-RU" altLang="en-US" sz="2799" dirty="0">
                <a:solidFill>
                  <a:schemeClr val="tx1"/>
                </a:solidFill>
                <a:latin typeface="Times New Roman" panose="02020603050405020304" charset="0"/>
                <a:cs typeface="Times New Roman" panose="02020603050405020304" charset="0"/>
              </a:rPr>
              <a:t> </a:t>
            </a:r>
            <a:r>
              <a:rPr lang="ru-RU" altLang="en-US" sz="2799" dirty="0" err="1">
                <a:solidFill>
                  <a:schemeClr val="tx1"/>
                </a:solidFill>
                <a:latin typeface="Times New Roman" panose="02020603050405020304" charset="0"/>
                <a:cs typeface="Times New Roman" panose="02020603050405020304" charset="0"/>
              </a:rPr>
              <a:t>угод</a:t>
            </a:r>
            <a:r>
              <a:rPr lang="ru-RU" altLang="en-US" sz="2799" dirty="0">
                <a:solidFill>
                  <a:schemeClr val="tx1"/>
                </a:solidFill>
                <a:latin typeface="Times New Roman" panose="02020603050405020304" charset="0"/>
                <a:cs typeface="Times New Roman" panose="02020603050405020304" charset="0"/>
              </a:rPr>
              <a:t>, </a:t>
            </a:r>
            <a:r>
              <a:rPr lang="ru-RU" altLang="en-US" sz="2799" dirty="0" err="1">
                <a:solidFill>
                  <a:schemeClr val="tx1"/>
                </a:solidFill>
                <a:latin typeface="Times New Roman" panose="02020603050405020304" charset="0"/>
                <a:cs typeface="Times New Roman" panose="02020603050405020304" charset="0"/>
              </a:rPr>
              <a:t>які</a:t>
            </a:r>
            <a:r>
              <a:rPr lang="ru-RU" altLang="en-US" sz="2799" dirty="0">
                <a:solidFill>
                  <a:schemeClr val="tx1"/>
                </a:solidFill>
                <a:latin typeface="Times New Roman" panose="02020603050405020304" charset="0"/>
                <a:cs typeface="Times New Roman" panose="02020603050405020304" charset="0"/>
              </a:rPr>
              <a:t> </a:t>
            </a:r>
            <a:r>
              <a:rPr lang="ru-RU" altLang="en-US" sz="2799" dirty="0" err="1">
                <a:solidFill>
                  <a:schemeClr val="tx1"/>
                </a:solidFill>
                <a:latin typeface="Times New Roman" panose="02020603050405020304" charset="0"/>
                <a:cs typeface="Times New Roman" panose="02020603050405020304" charset="0"/>
              </a:rPr>
              <a:t>укладаються</a:t>
            </a:r>
            <a:r>
              <a:rPr lang="ru-RU" altLang="en-US" sz="2799" dirty="0">
                <a:solidFill>
                  <a:schemeClr val="tx1"/>
                </a:solidFill>
                <a:latin typeface="Times New Roman" panose="02020603050405020304" charset="0"/>
                <a:cs typeface="Times New Roman" panose="02020603050405020304" charset="0"/>
              </a:rPr>
              <a:t> на</a:t>
            </a:r>
            <a:r>
              <a:rPr lang="uk-UA" altLang="ru-RU" sz="2799" dirty="0">
                <a:solidFill>
                  <a:schemeClr val="tx1"/>
                </a:solidFill>
                <a:latin typeface="Times New Roman" panose="02020603050405020304" charset="0"/>
                <a:cs typeface="Times New Roman" panose="02020603050405020304" charset="0"/>
              </a:rPr>
              <a:t>:</a:t>
            </a:r>
            <a:r>
              <a:rPr lang="ru-RU" altLang="en-US" sz="2799" dirty="0">
                <a:solidFill>
                  <a:schemeClr val="tx1"/>
                </a:solidFill>
                <a:latin typeface="Times New Roman" panose="02020603050405020304" charset="0"/>
                <a:cs typeface="Times New Roman" panose="02020603050405020304" charset="0"/>
              </a:rPr>
              <a:t>  </a:t>
            </a:r>
            <a:r>
              <a:rPr lang="ru-RU" altLang="en-US" sz="2799" b="1" dirty="0">
                <a:solidFill>
                  <a:schemeClr val="tx1"/>
                </a:solidFill>
                <a:latin typeface="Times New Roman" panose="02020603050405020304" charset="0"/>
                <a:cs typeface="Times New Roman" panose="02020603050405020304" charset="0"/>
              </a:rPr>
              <a:t>державному (</a:t>
            </a:r>
            <a:r>
              <a:rPr lang="ru-RU" altLang="en-US" sz="2799" b="1" dirty="0" err="1">
                <a:solidFill>
                  <a:schemeClr val="tx1"/>
                </a:solidFill>
                <a:latin typeface="Times New Roman" panose="02020603050405020304" charset="0"/>
                <a:cs typeface="Times New Roman" panose="02020603050405020304" charset="0"/>
              </a:rPr>
              <a:t>Генеральна</a:t>
            </a:r>
            <a:r>
              <a:rPr lang="ru-RU" altLang="en-US" sz="2799" b="1" dirty="0">
                <a:solidFill>
                  <a:schemeClr val="tx1"/>
                </a:solidFill>
                <a:latin typeface="Times New Roman" panose="02020603050405020304" charset="0"/>
                <a:cs typeface="Times New Roman" panose="02020603050405020304" charset="0"/>
              </a:rPr>
              <a:t> угода), </a:t>
            </a:r>
          </a:p>
          <a:p>
            <a:pPr algn="ctr"/>
            <a:r>
              <a:rPr lang="ru-RU" altLang="en-US" sz="2799" b="1" dirty="0" err="1">
                <a:solidFill>
                  <a:schemeClr val="tx1"/>
                </a:solidFill>
                <a:latin typeface="Times New Roman" panose="02020603050405020304" charset="0"/>
                <a:cs typeface="Times New Roman" panose="02020603050405020304" charset="0"/>
              </a:rPr>
              <a:t>галузевому</a:t>
            </a:r>
            <a:r>
              <a:rPr lang="ru-RU" altLang="en-US" sz="2799" b="1" dirty="0">
                <a:solidFill>
                  <a:schemeClr val="tx1"/>
                </a:solidFill>
                <a:latin typeface="Times New Roman" panose="02020603050405020304" charset="0"/>
                <a:cs typeface="Times New Roman" panose="02020603050405020304" charset="0"/>
              </a:rPr>
              <a:t> (</a:t>
            </a:r>
            <a:r>
              <a:rPr lang="ru-RU" altLang="en-US" sz="2799" b="1" dirty="0" err="1">
                <a:solidFill>
                  <a:schemeClr val="tx1"/>
                </a:solidFill>
                <a:latin typeface="Times New Roman" panose="02020603050405020304" charset="0"/>
                <a:cs typeface="Times New Roman" panose="02020603050405020304" charset="0"/>
              </a:rPr>
              <a:t>галузева</a:t>
            </a:r>
            <a:r>
              <a:rPr lang="ru-RU" altLang="en-US" sz="2799" b="1" dirty="0">
                <a:solidFill>
                  <a:schemeClr val="tx1"/>
                </a:solidFill>
                <a:latin typeface="Times New Roman" panose="02020603050405020304" charset="0"/>
                <a:cs typeface="Times New Roman" panose="02020603050405020304" charset="0"/>
              </a:rPr>
              <a:t> угода), </a:t>
            </a:r>
          </a:p>
          <a:p>
            <a:pPr algn="ctr"/>
            <a:r>
              <a:rPr lang="ru-RU" altLang="en-US" sz="2799" b="1" dirty="0" err="1">
                <a:solidFill>
                  <a:schemeClr val="tx1"/>
                </a:solidFill>
                <a:latin typeface="Times New Roman" panose="02020603050405020304" charset="0"/>
                <a:cs typeface="Times New Roman" panose="02020603050405020304" charset="0"/>
              </a:rPr>
              <a:t>регіональному</a:t>
            </a:r>
            <a:r>
              <a:rPr lang="ru-RU" altLang="en-US" sz="2799" b="1" dirty="0">
                <a:solidFill>
                  <a:schemeClr val="tx1"/>
                </a:solidFill>
                <a:latin typeface="Times New Roman" panose="02020603050405020304" charset="0"/>
                <a:cs typeface="Times New Roman" panose="02020603050405020304" charset="0"/>
              </a:rPr>
              <a:t> (</a:t>
            </a:r>
            <a:r>
              <a:rPr lang="ru-RU" altLang="en-US" sz="2799" b="1" dirty="0" err="1">
                <a:solidFill>
                  <a:schemeClr val="tx1"/>
                </a:solidFill>
                <a:latin typeface="Times New Roman" panose="02020603050405020304" charset="0"/>
                <a:cs typeface="Times New Roman" panose="02020603050405020304" charset="0"/>
              </a:rPr>
              <a:t>регіональна</a:t>
            </a:r>
            <a:r>
              <a:rPr lang="ru-RU" altLang="en-US" sz="2799" b="1" dirty="0">
                <a:solidFill>
                  <a:schemeClr val="tx1"/>
                </a:solidFill>
                <a:latin typeface="Times New Roman" panose="02020603050405020304" charset="0"/>
                <a:cs typeface="Times New Roman" panose="02020603050405020304" charset="0"/>
              </a:rPr>
              <a:t> угода</a:t>
            </a:r>
            <a:r>
              <a:rPr lang="ru-RU" altLang="en-US" sz="2799" b="1" dirty="0" smtClean="0">
                <a:solidFill>
                  <a:schemeClr val="tx1"/>
                </a:solidFill>
                <a:latin typeface="Times New Roman" panose="02020603050405020304" charset="0"/>
                <a:cs typeface="Times New Roman" panose="02020603050405020304" charset="0"/>
              </a:rPr>
              <a:t>), </a:t>
            </a:r>
            <a:endParaRPr lang="ru-RU" altLang="en-US" sz="2799" b="1" dirty="0">
              <a:solidFill>
                <a:schemeClr val="tx1"/>
              </a:solidFill>
              <a:latin typeface="Times New Roman" panose="02020603050405020304" charset="0"/>
              <a:cs typeface="Times New Roman" panose="02020603050405020304" charset="0"/>
            </a:endParaRPr>
          </a:p>
          <a:p>
            <a:pPr algn="ctr"/>
            <a:r>
              <a:rPr lang="ru-RU" altLang="en-US" sz="2799" b="1" dirty="0">
                <a:solidFill>
                  <a:schemeClr val="tx1"/>
                </a:solidFill>
                <a:latin typeface="Times New Roman" panose="02020603050405020304" charset="0"/>
                <a:cs typeface="Times New Roman" panose="02020603050405020304" charset="0"/>
              </a:rPr>
              <a:t> </a:t>
            </a:r>
            <a:r>
              <a:rPr lang="ru-RU" altLang="en-US" sz="2799" b="1" dirty="0" err="1">
                <a:solidFill>
                  <a:schemeClr val="tx1"/>
                </a:solidFill>
                <a:latin typeface="Times New Roman" panose="02020603050405020304" charset="0"/>
                <a:cs typeface="Times New Roman" panose="02020603050405020304" charset="0"/>
              </a:rPr>
              <a:t>виробничому</a:t>
            </a:r>
            <a:r>
              <a:rPr lang="ru-RU" altLang="en-US" sz="2799" b="1" dirty="0">
                <a:solidFill>
                  <a:schemeClr val="tx1"/>
                </a:solidFill>
                <a:latin typeface="Times New Roman" panose="02020603050405020304" charset="0"/>
                <a:cs typeface="Times New Roman" panose="02020603050405020304" charset="0"/>
              </a:rPr>
              <a:t> (</a:t>
            </a:r>
            <a:r>
              <a:rPr lang="ru-RU" altLang="en-US" sz="2799" b="1" dirty="0" err="1">
                <a:solidFill>
                  <a:schemeClr val="tx1"/>
                </a:solidFill>
                <a:latin typeface="Times New Roman" panose="02020603050405020304" charset="0"/>
                <a:cs typeface="Times New Roman" panose="02020603050405020304" charset="0"/>
              </a:rPr>
              <a:t>колективний</a:t>
            </a:r>
            <a:r>
              <a:rPr lang="ru-RU" altLang="en-US" sz="2799" b="1" dirty="0">
                <a:solidFill>
                  <a:schemeClr val="tx1"/>
                </a:solidFill>
                <a:latin typeface="Times New Roman" panose="02020603050405020304" charset="0"/>
                <a:cs typeface="Times New Roman" panose="02020603050405020304" charset="0"/>
              </a:rPr>
              <a:t> </a:t>
            </a:r>
            <a:r>
              <a:rPr lang="ru-RU" altLang="en-US" sz="2799" b="1" dirty="0" err="1">
                <a:solidFill>
                  <a:schemeClr val="tx1"/>
                </a:solidFill>
                <a:latin typeface="Times New Roman" panose="02020603050405020304" charset="0"/>
                <a:cs typeface="Times New Roman" panose="02020603050405020304" charset="0"/>
              </a:rPr>
              <a:t>договір</a:t>
            </a:r>
            <a:r>
              <a:rPr lang="ru-RU" altLang="en-US" sz="2799" b="1" dirty="0">
                <a:solidFill>
                  <a:schemeClr val="tx1"/>
                </a:solidFill>
                <a:latin typeface="Times New Roman" panose="02020603050405020304" charset="0"/>
                <a:cs typeface="Times New Roman" panose="02020603050405020304" charset="0"/>
              </a:rPr>
              <a:t>) </a:t>
            </a:r>
            <a:r>
              <a:rPr lang="ru-RU" altLang="en-US" sz="2799" b="1" dirty="0" err="1">
                <a:solidFill>
                  <a:schemeClr val="tx1"/>
                </a:solidFill>
                <a:latin typeface="Times New Roman" panose="02020603050405020304" charset="0"/>
                <a:cs typeface="Times New Roman" panose="02020603050405020304" charset="0"/>
              </a:rPr>
              <a:t>рівнях</a:t>
            </a:r>
            <a:r>
              <a:rPr lang="ru-RU" altLang="en-US" sz="2799" dirty="0">
                <a:solidFill>
                  <a:schemeClr val="tx1"/>
                </a:solidFill>
                <a:latin typeface="Times New Roman" panose="02020603050405020304" charset="0"/>
                <a:cs typeface="Times New Roman" panose="02020603050405020304" charset="0"/>
              </a:rPr>
              <a:t> (</a:t>
            </a:r>
            <a:r>
              <a:rPr lang="ru-RU" altLang="en-US" sz="2799" dirty="0" err="1">
                <a:solidFill>
                  <a:schemeClr val="tx1"/>
                </a:solidFill>
                <a:latin typeface="Times New Roman" panose="02020603050405020304" charset="0"/>
                <a:cs typeface="Times New Roman" panose="02020603050405020304" charset="0"/>
              </a:rPr>
              <a:t>згідно</a:t>
            </a:r>
            <a:r>
              <a:rPr lang="ru-RU" altLang="en-US" sz="2799" dirty="0">
                <a:solidFill>
                  <a:schemeClr val="tx1"/>
                </a:solidFill>
                <a:latin typeface="Times New Roman" panose="02020603050405020304" charset="0"/>
                <a:cs typeface="Times New Roman" panose="02020603050405020304" charset="0"/>
              </a:rPr>
              <a:t> з Законом </a:t>
            </a:r>
            <a:r>
              <a:rPr lang="ru-RU" altLang="en-US" sz="2799" dirty="0" err="1">
                <a:solidFill>
                  <a:schemeClr val="tx1"/>
                </a:solidFill>
                <a:latin typeface="Times New Roman" panose="02020603050405020304" charset="0"/>
                <a:cs typeface="Times New Roman" panose="02020603050405020304" charset="0"/>
              </a:rPr>
              <a:t>України</a:t>
            </a:r>
            <a:r>
              <a:rPr lang="ru-RU" altLang="en-US" sz="2799" dirty="0">
                <a:solidFill>
                  <a:schemeClr val="tx1"/>
                </a:solidFill>
                <a:latin typeface="Times New Roman" panose="02020603050405020304" charset="0"/>
                <a:cs typeface="Times New Roman" panose="02020603050405020304" charset="0"/>
              </a:rPr>
              <a:t> “Про </a:t>
            </a:r>
            <a:r>
              <a:rPr lang="ru-RU" altLang="en-US" sz="2799" dirty="0" err="1">
                <a:solidFill>
                  <a:schemeClr val="tx1"/>
                </a:solidFill>
                <a:latin typeface="Times New Roman" panose="02020603050405020304" charset="0"/>
                <a:cs typeface="Times New Roman" panose="02020603050405020304" charset="0"/>
              </a:rPr>
              <a:t>колективні</a:t>
            </a:r>
            <a:r>
              <a:rPr lang="ru-RU" altLang="en-US" sz="2799" dirty="0">
                <a:solidFill>
                  <a:schemeClr val="tx1"/>
                </a:solidFill>
                <a:latin typeface="Times New Roman" panose="02020603050405020304" charset="0"/>
                <a:cs typeface="Times New Roman" panose="02020603050405020304" charset="0"/>
              </a:rPr>
              <a:t> договори та угоди”). </a:t>
            </a:r>
          </a:p>
        </p:txBody>
      </p:sp>
      <p:sp>
        <p:nvSpPr>
          <p:cNvPr id="6" name="Выгнутая вправо стрелка 5"/>
          <p:cNvSpPr/>
          <p:nvPr/>
        </p:nvSpPr>
        <p:spPr>
          <a:xfrm>
            <a:off x="10649986" y="977269"/>
            <a:ext cx="950347" cy="21266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sz="2399">
              <a:solidFill>
                <a:schemeClr val="tx1"/>
              </a:solidFill>
            </a:endParaRPr>
          </a:p>
        </p:txBody>
      </p:sp>
    </p:spTree>
    <p:extLst>
      <p:ext uri="{BB962C8B-B14F-4D97-AF65-F5344CB8AC3E}">
        <p14:creationId xmlns:p14="http://schemas.microsoft.com/office/powerpoint/2010/main" val="234861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837981" y="635727"/>
            <a:ext cx="10512862" cy="5525601"/>
          </a:xfrm>
          <a:solidFill>
            <a:schemeClr val="accent4">
              <a:lumMod val="20000"/>
              <a:lumOff val="80000"/>
            </a:schemeClr>
          </a:solidFill>
        </p:spPr>
        <p:txBody>
          <a:bodyPr>
            <a:noAutofit/>
          </a:bodyPr>
          <a:lstStyle/>
          <a:p>
            <a:pPr marL="0" indent="0" algn="just">
              <a:buNone/>
            </a:pPr>
            <a:r>
              <a:rPr lang="ru-RU" altLang="en-US" sz="3199" b="1" dirty="0">
                <a:latin typeface="Times New Roman" panose="02020603050405020304" charset="0"/>
                <a:cs typeface="Times New Roman" panose="02020603050405020304" charset="0"/>
              </a:rPr>
              <a:t>Предметом </a:t>
            </a:r>
            <a:r>
              <a:rPr lang="ru-RU" altLang="en-US" sz="3199" b="1" dirty="0" err="1">
                <a:latin typeface="Times New Roman" panose="02020603050405020304" charset="0"/>
                <a:cs typeface="Times New Roman" panose="02020603050405020304" charset="0"/>
              </a:rPr>
              <a:t>генеральної</a:t>
            </a:r>
            <a:r>
              <a:rPr lang="ru-RU" altLang="en-US" sz="3199" b="1" dirty="0">
                <a:latin typeface="Times New Roman" panose="02020603050405020304" charset="0"/>
                <a:cs typeface="Times New Roman" panose="02020603050405020304" charset="0"/>
              </a:rPr>
              <a:t> </a:t>
            </a:r>
            <a:r>
              <a:rPr lang="ru-RU" altLang="en-US" sz="3199" b="1" dirty="0" err="1">
                <a:latin typeface="Times New Roman" panose="02020603050405020304" charset="0"/>
                <a:cs typeface="Times New Roman" panose="02020603050405020304" charset="0"/>
              </a:rPr>
              <a:t>угоди</a:t>
            </a:r>
            <a:r>
              <a:rPr lang="ru-RU" altLang="en-US" sz="3199" dirty="0" err="1">
                <a:latin typeface="Times New Roman" panose="02020603050405020304" charset="0"/>
                <a:cs typeface="Times New Roman" panose="02020603050405020304" charset="0"/>
              </a:rPr>
              <a:t>,наприклад</a:t>
            </a:r>
            <a:r>
              <a:rPr lang="ru-RU" altLang="en-US" sz="3199" dirty="0">
                <a:latin typeface="Times New Roman" panose="02020603050405020304" charset="0"/>
                <a:cs typeface="Times New Roman" panose="02020603050405020304" charset="0"/>
              </a:rPr>
              <a:t>, є: </a:t>
            </a:r>
          </a:p>
          <a:p>
            <a:pPr marL="0" indent="0" algn="just">
              <a:buNone/>
            </a:pPr>
            <a:r>
              <a:rPr lang="uk-UA" altLang="ru-RU"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диференціація</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мінімальних</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тарифних</a:t>
            </a:r>
            <a:r>
              <a:rPr lang="ru-RU" altLang="en-US" sz="3199" dirty="0">
                <a:latin typeface="Times New Roman" panose="02020603050405020304" charset="0"/>
                <a:cs typeface="Times New Roman" panose="02020603050405020304" charset="0"/>
              </a:rPr>
              <a:t> ставок по видах </a:t>
            </a:r>
            <a:r>
              <a:rPr lang="ru-RU" altLang="en-US" sz="3199" dirty="0" err="1">
                <a:latin typeface="Times New Roman" panose="02020603050405020304" charset="0"/>
                <a:cs typeface="Times New Roman" panose="02020603050405020304" charset="0"/>
              </a:rPr>
              <a:t>виробництв</a:t>
            </a:r>
            <a:r>
              <a:rPr lang="ru-RU" altLang="en-US" sz="3199" dirty="0">
                <a:latin typeface="Times New Roman" panose="02020603050405020304" charset="0"/>
                <a:cs typeface="Times New Roman" panose="02020603050405020304" charset="0"/>
              </a:rPr>
              <a:t> і </a:t>
            </a:r>
            <a:r>
              <a:rPr lang="ru-RU" altLang="en-US" sz="3199" dirty="0" err="1">
                <a:latin typeface="Times New Roman" panose="02020603050405020304" charset="0"/>
                <a:cs typeface="Times New Roman" panose="02020603050405020304" charset="0"/>
              </a:rPr>
              <a:t>робіт</a:t>
            </a:r>
            <a:r>
              <a:rPr lang="ru-RU" altLang="en-US" sz="3199" dirty="0">
                <a:latin typeface="Times New Roman" panose="02020603050405020304" charset="0"/>
                <a:cs typeface="Times New Roman" panose="02020603050405020304" charset="0"/>
              </a:rPr>
              <a:t> в областях </a:t>
            </a:r>
            <a:r>
              <a:rPr lang="ru-RU" altLang="en-US" sz="3199" dirty="0" err="1">
                <a:latin typeface="Times New Roman" panose="02020603050405020304" charset="0"/>
                <a:cs typeface="Times New Roman" panose="02020603050405020304" charset="0"/>
              </a:rPr>
              <a:t>залежно</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від</a:t>
            </a:r>
            <a:r>
              <a:rPr lang="ru-RU" altLang="en-US" sz="3199" dirty="0">
                <a:latin typeface="Times New Roman" panose="02020603050405020304" charset="0"/>
                <a:cs typeface="Times New Roman" panose="02020603050405020304" charset="0"/>
              </a:rPr>
              <a:t> ваги </a:t>
            </a:r>
            <a:r>
              <a:rPr lang="ru-RU" altLang="en-US" sz="3199" dirty="0" err="1">
                <a:latin typeface="Times New Roman" panose="02020603050405020304" charset="0"/>
                <a:cs typeface="Times New Roman" panose="02020603050405020304" charset="0"/>
              </a:rPr>
              <a:t>праці</a:t>
            </a:r>
            <a:r>
              <a:rPr lang="ru-RU" altLang="en-US" sz="3199" dirty="0">
                <a:latin typeface="Times New Roman" panose="02020603050405020304" charset="0"/>
                <a:cs typeface="Times New Roman" panose="02020603050405020304" charset="0"/>
              </a:rPr>
              <a:t>, але не </a:t>
            </a:r>
            <a:r>
              <a:rPr lang="ru-RU" altLang="en-US" sz="3199" dirty="0" err="1">
                <a:latin typeface="Times New Roman" panose="02020603050405020304" charset="0"/>
                <a:cs typeface="Times New Roman" panose="02020603050405020304" charset="0"/>
              </a:rPr>
              <a:t>нижче</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встановленої</a:t>
            </a:r>
            <a:r>
              <a:rPr lang="ru-RU" altLang="en-US" sz="3199" dirty="0">
                <a:latin typeface="Times New Roman" panose="02020603050405020304" charset="0"/>
                <a:cs typeface="Times New Roman" panose="02020603050405020304" charset="0"/>
              </a:rPr>
              <a:t> державою </a:t>
            </a:r>
            <a:r>
              <a:rPr lang="ru-RU" altLang="en-US" sz="3199" dirty="0" err="1">
                <a:latin typeface="Times New Roman" panose="02020603050405020304" charset="0"/>
                <a:cs typeface="Times New Roman" panose="02020603050405020304" charset="0"/>
              </a:rPr>
              <a:t>мінімальної</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заробітної</a:t>
            </a:r>
            <a:r>
              <a:rPr lang="ru-RU" altLang="en-US" sz="3199" dirty="0">
                <a:latin typeface="Times New Roman" panose="02020603050405020304" charset="0"/>
                <a:cs typeface="Times New Roman" panose="02020603050405020304" charset="0"/>
              </a:rPr>
              <a:t> плати;</a:t>
            </a:r>
          </a:p>
          <a:p>
            <a:pPr marL="0" indent="0" algn="just">
              <a:buNone/>
            </a:pPr>
            <a:r>
              <a:rPr lang="uk-UA" altLang="ru-RU" sz="3199" dirty="0">
                <a:latin typeface="Times New Roman" panose="02020603050405020304" charset="0"/>
                <a:cs typeface="Times New Roman" panose="02020603050405020304" charset="0"/>
              </a:rPr>
              <a:t>-</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єдині</a:t>
            </a:r>
            <a:r>
              <a:rPr lang="ru-RU" altLang="en-US" sz="3199" dirty="0">
                <a:latin typeface="Times New Roman" panose="02020603050405020304" charset="0"/>
                <a:cs typeface="Times New Roman" panose="02020603050405020304" charset="0"/>
              </a:rPr>
              <a:t> для </a:t>
            </a:r>
            <a:r>
              <a:rPr lang="ru-RU" altLang="en-US" sz="3199" dirty="0" err="1">
                <a:latin typeface="Times New Roman" panose="02020603050405020304" charset="0"/>
                <a:cs typeface="Times New Roman" panose="02020603050405020304" charset="0"/>
              </a:rPr>
              <a:t>всієї</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території</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України</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мінімальні</a:t>
            </a:r>
            <a:r>
              <a:rPr lang="ru-RU" altLang="en-US" sz="3199" dirty="0">
                <a:latin typeface="Times New Roman" panose="02020603050405020304" charset="0"/>
                <a:cs typeface="Times New Roman" panose="02020603050405020304" charset="0"/>
              </a:rPr>
              <a:t> ставки </a:t>
            </a:r>
            <a:r>
              <a:rPr lang="ru-RU" altLang="en-US" sz="3199" dirty="0" err="1">
                <a:latin typeface="Times New Roman" panose="02020603050405020304" charset="0"/>
                <a:cs typeface="Times New Roman" panose="02020603050405020304" charset="0"/>
              </a:rPr>
              <a:t>компенсаційних</a:t>
            </a:r>
            <a:r>
              <a:rPr lang="ru-RU" altLang="en-US" sz="3199" dirty="0">
                <a:latin typeface="Times New Roman" panose="02020603050405020304" charset="0"/>
                <a:cs typeface="Times New Roman" panose="02020603050405020304" charset="0"/>
              </a:rPr>
              <a:t> доплат за роботу в </a:t>
            </a:r>
            <a:r>
              <a:rPr lang="ru-RU" altLang="en-US" sz="3199" dirty="0" err="1">
                <a:latin typeface="Times New Roman" panose="02020603050405020304" charset="0"/>
                <a:cs typeface="Times New Roman" panose="02020603050405020304" charset="0"/>
              </a:rPr>
              <a:t>шкідливих</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умовах</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праці</a:t>
            </a:r>
            <a:r>
              <a:rPr lang="ru-RU" altLang="en-US" sz="3199" dirty="0">
                <a:latin typeface="Times New Roman" panose="02020603050405020304" charset="0"/>
                <a:cs typeface="Times New Roman" panose="02020603050405020304" charset="0"/>
              </a:rPr>
              <a:t>; </a:t>
            </a:r>
          </a:p>
          <a:p>
            <a:pPr marL="0" indent="0" algn="just">
              <a:buNone/>
            </a:pPr>
            <a:r>
              <a:rPr lang="uk-UA" altLang="ru-RU"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єдині</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тарифні</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умови</a:t>
            </a:r>
            <a:r>
              <a:rPr lang="ru-RU" altLang="en-US" sz="3199" dirty="0">
                <a:latin typeface="Times New Roman" panose="02020603050405020304" charset="0"/>
                <a:cs typeface="Times New Roman" panose="02020603050405020304" charset="0"/>
              </a:rPr>
              <a:t> оплати </a:t>
            </a:r>
            <a:r>
              <a:rPr lang="ru-RU" altLang="en-US" sz="3199" dirty="0" err="1">
                <a:latin typeface="Times New Roman" panose="02020603050405020304" charset="0"/>
                <a:cs typeface="Times New Roman" panose="02020603050405020304" charset="0"/>
              </a:rPr>
              <a:t>праці</a:t>
            </a:r>
            <a:r>
              <a:rPr lang="ru-RU" altLang="en-US" sz="3199" dirty="0">
                <a:latin typeface="Times New Roman" panose="02020603050405020304" charset="0"/>
                <a:cs typeface="Times New Roman" panose="02020603050405020304" charset="0"/>
              </a:rPr>
              <a:t> за </a:t>
            </a:r>
            <a:r>
              <a:rPr lang="ru-RU" altLang="en-US" sz="3199" dirty="0" err="1">
                <a:latin typeface="Times New Roman" panose="02020603050405020304" charset="0"/>
                <a:cs typeface="Times New Roman" panose="02020603050405020304" charset="0"/>
              </a:rPr>
              <a:t>загальними</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наскрізними</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професіями</a:t>
            </a:r>
            <a:r>
              <a:rPr lang="ru-RU" altLang="en-US" sz="3199" dirty="0">
                <a:latin typeface="Times New Roman" panose="02020603050405020304" charset="0"/>
                <a:cs typeface="Times New Roman" panose="02020603050405020304" charset="0"/>
              </a:rPr>
              <a:t> й посадами.</a:t>
            </a:r>
          </a:p>
          <a:p>
            <a:pPr marL="0" indent="0">
              <a:buNone/>
            </a:pPr>
            <a:endParaRPr lang="ru-RU" altLang="en-US" sz="3199" dirty="0">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28530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837981" y="1208984"/>
            <a:ext cx="10512862" cy="4440668"/>
          </a:xfrm>
          <a:solidFill>
            <a:schemeClr val="accent4">
              <a:lumMod val="20000"/>
              <a:lumOff val="80000"/>
            </a:schemeClr>
          </a:solidFill>
        </p:spPr>
        <p:txBody>
          <a:bodyPr>
            <a:normAutofit lnSpcReduction="10000"/>
          </a:bodyPr>
          <a:lstStyle/>
          <a:p>
            <a:pPr marL="0" indent="0" algn="just">
              <a:buNone/>
            </a:pPr>
            <a:r>
              <a:rPr lang="ru-RU" altLang="en-US" sz="3199" b="1" dirty="0">
                <a:latin typeface="Times New Roman" panose="02020603050405020304" charset="0"/>
                <a:cs typeface="Times New Roman" panose="02020603050405020304" charset="0"/>
              </a:rPr>
              <a:t>Предметом </a:t>
            </a:r>
            <a:r>
              <a:rPr lang="ru-RU" altLang="en-US" sz="3199" b="1" dirty="0" err="1">
                <a:latin typeface="Times New Roman" panose="02020603050405020304" charset="0"/>
                <a:cs typeface="Times New Roman" panose="02020603050405020304" charset="0"/>
              </a:rPr>
              <a:t>галузевої,а</a:t>
            </a:r>
            <a:r>
              <a:rPr lang="ru-RU" altLang="en-US" sz="3199" b="1" dirty="0">
                <a:latin typeface="Times New Roman" panose="02020603050405020304" charset="0"/>
                <a:cs typeface="Times New Roman" panose="02020603050405020304" charset="0"/>
              </a:rPr>
              <a:t> </a:t>
            </a:r>
            <a:r>
              <a:rPr lang="ru-RU" altLang="en-US" sz="3199" b="1" dirty="0" err="1">
                <a:latin typeface="Times New Roman" panose="02020603050405020304" charset="0"/>
                <a:cs typeface="Times New Roman" panose="02020603050405020304" charset="0"/>
              </a:rPr>
              <a:t>також</a:t>
            </a:r>
            <a:r>
              <a:rPr lang="ru-RU" altLang="en-US" sz="3199" b="1" dirty="0">
                <a:latin typeface="Times New Roman" panose="02020603050405020304" charset="0"/>
                <a:cs typeface="Times New Roman" panose="02020603050405020304" charset="0"/>
              </a:rPr>
              <a:t> </a:t>
            </a:r>
            <a:r>
              <a:rPr lang="ru-RU" altLang="en-US" sz="3199" b="1" dirty="0" err="1">
                <a:latin typeface="Times New Roman" panose="02020603050405020304" charset="0"/>
                <a:cs typeface="Times New Roman" panose="02020603050405020304" charset="0"/>
              </a:rPr>
              <a:t>регіональної</a:t>
            </a:r>
            <a:r>
              <a:rPr lang="ru-RU" altLang="en-US" sz="3199" b="1" dirty="0">
                <a:latin typeface="Times New Roman" panose="02020603050405020304" charset="0"/>
                <a:cs typeface="Times New Roman" panose="02020603050405020304" charset="0"/>
              </a:rPr>
              <a:t> </a:t>
            </a:r>
            <a:r>
              <a:rPr lang="ru-RU" altLang="en-US" sz="3199" b="1" dirty="0" err="1">
                <a:latin typeface="Times New Roman" panose="02020603050405020304" charset="0"/>
                <a:cs typeface="Times New Roman" panose="02020603050405020304" charset="0"/>
              </a:rPr>
              <a:t>угоди</a:t>
            </a:r>
            <a:r>
              <a:rPr lang="ru-RU" altLang="en-US" sz="3199" dirty="0" err="1">
                <a:latin typeface="Times New Roman" panose="02020603050405020304" charset="0"/>
                <a:cs typeface="Times New Roman" panose="02020603050405020304" charset="0"/>
              </a:rPr>
              <a:t>,наприклад</a:t>
            </a:r>
            <a:r>
              <a:rPr lang="ru-RU" altLang="en-US" sz="3199" dirty="0">
                <a:latin typeface="Times New Roman" panose="02020603050405020304" charset="0"/>
                <a:cs typeface="Times New Roman" panose="02020603050405020304" charset="0"/>
              </a:rPr>
              <a:t>, є: </a:t>
            </a:r>
          </a:p>
          <a:p>
            <a:pPr marL="0" indent="0" algn="just">
              <a:buNone/>
            </a:pPr>
            <a:r>
              <a:rPr lang="uk-UA" altLang="ru-RU"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єдина</a:t>
            </a:r>
            <a:r>
              <a:rPr lang="ru-RU" altLang="en-US" sz="3199" dirty="0">
                <a:latin typeface="Times New Roman" panose="02020603050405020304" charset="0"/>
                <a:cs typeface="Times New Roman" panose="02020603050405020304" charset="0"/>
              </a:rPr>
              <a:t> для </a:t>
            </a:r>
            <a:r>
              <a:rPr lang="ru-RU" altLang="en-US" sz="3199" dirty="0" err="1">
                <a:latin typeface="Times New Roman" panose="02020603050405020304" charset="0"/>
                <a:cs typeface="Times New Roman" panose="02020603050405020304" charset="0"/>
              </a:rPr>
              <a:t>підприємств</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відповідної</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області</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тарифна</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сітка</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робітників</a:t>
            </a:r>
            <a:r>
              <a:rPr lang="ru-RU" altLang="en-US" sz="3199" dirty="0">
                <a:latin typeface="Times New Roman" panose="02020603050405020304" charset="0"/>
                <a:cs typeface="Times New Roman" panose="02020603050405020304" charset="0"/>
              </a:rPr>
              <a:t>; </a:t>
            </a:r>
          </a:p>
          <a:p>
            <a:pPr marL="0" indent="0" algn="just">
              <a:buNone/>
            </a:pPr>
            <a:r>
              <a:rPr lang="uk-UA" altLang="ru-RU"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єдина</a:t>
            </a:r>
            <a:r>
              <a:rPr lang="ru-RU" altLang="en-US" sz="3199" dirty="0">
                <a:latin typeface="Times New Roman" panose="02020603050405020304" charset="0"/>
                <a:cs typeface="Times New Roman" panose="02020603050405020304" charset="0"/>
              </a:rPr>
              <a:t> шкала </a:t>
            </a:r>
            <a:r>
              <a:rPr lang="ru-RU" altLang="en-US" sz="3199" dirty="0" err="1">
                <a:latin typeface="Times New Roman" panose="02020603050405020304" charset="0"/>
                <a:cs typeface="Times New Roman" panose="02020603050405020304" charset="0"/>
              </a:rPr>
              <a:t>співвідношень</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мінімальних</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посадових</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окладів</a:t>
            </a:r>
            <a:r>
              <a:rPr lang="ru-RU" altLang="en-US" sz="3199" dirty="0">
                <a:latin typeface="Times New Roman" panose="02020603050405020304" charset="0"/>
                <a:cs typeface="Times New Roman" panose="02020603050405020304" charset="0"/>
              </a:rPr>
              <a:t> по </a:t>
            </a:r>
            <a:r>
              <a:rPr lang="ru-RU" altLang="en-US" sz="3199" dirty="0" err="1">
                <a:latin typeface="Times New Roman" panose="02020603050405020304" charset="0"/>
                <a:cs typeface="Times New Roman" panose="02020603050405020304" charset="0"/>
              </a:rPr>
              <a:t>групах</a:t>
            </a:r>
            <a:r>
              <a:rPr lang="ru-RU" altLang="en-US" sz="3199" dirty="0">
                <a:latin typeface="Times New Roman" panose="02020603050405020304" charset="0"/>
                <a:cs typeface="Times New Roman" panose="02020603050405020304" charset="0"/>
              </a:rPr>
              <a:t> посад </a:t>
            </a:r>
            <a:r>
              <a:rPr lang="ru-RU" altLang="en-US" sz="3199" dirty="0" err="1">
                <a:latin typeface="Times New Roman" panose="02020603050405020304" charset="0"/>
                <a:cs typeface="Times New Roman" panose="02020603050405020304" charset="0"/>
              </a:rPr>
              <a:t>керівників</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фахівців</a:t>
            </a:r>
            <a:r>
              <a:rPr lang="ru-RU" altLang="en-US" sz="3199" dirty="0">
                <a:latin typeface="Times New Roman" panose="02020603050405020304" charset="0"/>
                <a:cs typeface="Times New Roman" panose="02020603050405020304" charset="0"/>
              </a:rPr>
              <a:t> і </a:t>
            </a:r>
            <a:r>
              <a:rPr lang="ru-RU" altLang="en-US" sz="3199" dirty="0" err="1">
                <a:latin typeface="Times New Roman" panose="02020603050405020304" charset="0"/>
                <a:cs typeface="Times New Roman" panose="02020603050405020304" charset="0"/>
              </a:rPr>
              <a:t>службовців</a:t>
            </a:r>
            <a:r>
              <a:rPr lang="ru-RU" altLang="en-US" sz="3199" dirty="0">
                <a:latin typeface="Times New Roman" panose="02020603050405020304" charset="0"/>
                <a:cs typeface="Times New Roman" panose="02020603050405020304" charset="0"/>
              </a:rPr>
              <a:t>; </a:t>
            </a:r>
          </a:p>
          <a:p>
            <a:pPr marL="0" indent="0" algn="just">
              <a:buNone/>
            </a:pPr>
            <a:r>
              <a:rPr lang="uk-UA" altLang="ru-RU"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єдині</a:t>
            </a:r>
            <a:r>
              <a:rPr lang="ru-RU" altLang="en-US" sz="3199" dirty="0">
                <a:latin typeface="Times New Roman" panose="02020603050405020304" charset="0"/>
                <a:cs typeface="Times New Roman" panose="02020603050405020304" charset="0"/>
              </a:rPr>
              <a:t> для </a:t>
            </a:r>
            <a:r>
              <a:rPr lang="ru-RU" altLang="en-US" sz="3199" dirty="0" err="1">
                <a:latin typeface="Times New Roman" panose="02020603050405020304" charset="0"/>
                <a:cs typeface="Times New Roman" panose="02020603050405020304" charset="0"/>
              </a:rPr>
              <a:t>працівників</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області</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мінімальні</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розміри</a:t>
            </a:r>
            <a:r>
              <a:rPr lang="ru-RU" altLang="en-US" sz="3199" dirty="0">
                <a:latin typeface="Times New Roman" panose="02020603050405020304" charset="0"/>
                <a:cs typeface="Times New Roman" panose="02020603050405020304" charset="0"/>
              </a:rPr>
              <a:t> доплат і надбавок.</a:t>
            </a:r>
          </a:p>
        </p:txBody>
      </p:sp>
    </p:spTree>
    <p:extLst>
      <p:ext uri="{BB962C8B-B14F-4D97-AF65-F5344CB8AC3E}">
        <p14:creationId xmlns:p14="http://schemas.microsoft.com/office/powerpoint/2010/main" val="6071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812" y="152400"/>
            <a:ext cx="6477000" cy="1365737"/>
          </a:xfrm>
        </p:spPr>
        <p:txBody>
          <a:bodyPr>
            <a:normAutofit/>
          </a:bodyPr>
          <a:lstStyle/>
          <a:p>
            <a:pPr algn="ctr"/>
            <a:r>
              <a:rPr lang="uk-UA" dirty="0" smtClean="0"/>
              <a:t>План</a:t>
            </a:r>
            <a:endParaRPr lang="ru-RU" dirty="0"/>
          </a:p>
        </p:txBody>
      </p:sp>
      <p:sp>
        <p:nvSpPr>
          <p:cNvPr id="3" name="Содержимое 2"/>
          <p:cNvSpPr>
            <a:spLocks noGrp="1"/>
          </p:cNvSpPr>
          <p:nvPr>
            <p:ph idx="1"/>
          </p:nvPr>
        </p:nvSpPr>
        <p:spPr>
          <a:xfrm>
            <a:off x="684212" y="2362201"/>
            <a:ext cx="7772400" cy="4114800"/>
          </a:xfrm>
        </p:spPr>
        <p:txBody>
          <a:bodyPr>
            <a:normAutofit/>
          </a:bodyPr>
          <a:lstStyle/>
          <a:p>
            <a:pPr marL="0" indent="0" algn="just">
              <a:spcAft>
                <a:spcPts val="0"/>
              </a:spcAft>
              <a:buNone/>
            </a:pPr>
            <a:r>
              <a:rPr lang="uk-UA" b="1" dirty="0">
                <a:solidFill>
                  <a:srgbClr val="000000"/>
                </a:solidFill>
                <a:latin typeface="Times New Roman" panose="02020603050405020304" pitchFamily="18" charset="0"/>
                <a:ea typeface="Batang" panose="02030600000101010101" pitchFamily="18" charset="-127"/>
              </a:rPr>
              <a:t>1. Поняття оплати праці. Структура і функції заробітної плати</a:t>
            </a:r>
            <a:r>
              <a:rPr lang="uk-UA" b="1" dirty="0" smtClean="0">
                <a:solidFill>
                  <a:srgbClr val="000000"/>
                </a:solidFill>
                <a:latin typeface="Times New Roman" panose="02020603050405020304" pitchFamily="18" charset="0"/>
                <a:ea typeface="Batang" panose="02030600000101010101" pitchFamily="18" charset="-127"/>
              </a:rPr>
              <a:t>. Принципи оплати праці.</a:t>
            </a:r>
            <a:endParaRPr lang="uk-UA" sz="1400" b="1" dirty="0">
              <a:latin typeface="Times New Roman" panose="02020603050405020304" pitchFamily="18" charset="0"/>
              <a:ea typeface="Times New Roman" panose="02020603050405020304" pitchFamily="18" charset="0"/>
            </a:endParaRPr>
          </a:p>
          <a:p>
            <a:pPr marL="0" indent="0" algn="just">
              <a:spcAft>
                <a:spcPts val="0"/>
              </a:spcAft>
              <a:buNone/>
            </a:pPr>
            <a:r>
              <a:rPr lang="uk-UA" b="1" dirty="0">
                <a:solidFill>
                  <a:srgbClr val="000000"/>
                </a:solidFill>
                <a:latin typeface="Times New Roman" panose="02020603050405020304" pitchFamily="18" charset="0"/>
                <a:ea typeface="Batang" panose="02030600000101010101" pitchFamily="18" charset="-127"/>
              </a:rPr>
              <a:t>2. Сфери регулювання оплати праці</a:t>
            </a:r>
            <a:r>
              <a:rPr lang="uk-UA" b="1" dirty="0" smtClean="0">
                <a:solidFill>
                  <a:srgbClr val="000000"/>
                </a:solidFill>
                <a:latin typeface="Times New Roman" panose="02020603050405020304" pitchFamily="18" charset="0"/>
                <a:ea typeface="Batang" panose="02030600000101010101" pitchFamily="18" charset="-127"/>
              </a:rPr>
              <a:t>. Нормування праці.</a:t>
            </a:r>
            <a:endParaRPr lang="uk-UA" sz="1400" b="1" dirty="0">
              <a:latin typeface="Times New Roman" panose="02020603050405020304" pitchFamily="18" charset="0"/>
              <a:ea typeface="Times New Roman" panose="02020603050405020304" pitchFamily="18" charset="0"/>
            </a:endParaRPr>
          </a:p>
          <a:p>
            <a:pPr marL="0" indent="0" algn="just">
              <a:spcAft>
                <a:spcPts val="0"/>
              </a:spcAft>
              <a:buNone/>
            </a:pPr>
            <a:r>
              <a:rPr lang="uk-UA" b="1" dirty="0">
                <a:solidFill>
                  <a:srgbClr val="000000"/>
                </a:solidFill>
                <a:latin typeface="Times New Roman" panose="02020603050405020304" pitchFamily="18" charset="0"/>
                <a:ea typeface="Batang" panose="02030600000101010101" pitchFamily="18" charset="-127"/>
              </a:rPr>
              <a:t>3. Системи оплати праці</a:t>
            </a:r>
            <a:r>
              <a:rPr lang="uk-UA" b="1" dirty="0" smtClean="0">
                <a:solidFill>
                  <a:srgbClr val="000000"/>
                </a:solidFill>
                <a:latin typeface="Times New Roman" panose="02020603050405020304" pitchFamily="18" charset="0"/>
                <a:ea typeface="Batang" panose="02030600000101010101" pitchFamily="18" charset="-127"/>
              </a:rPr>
              <a:t>.</a:t>
            </a:r>
          </a:p>
          <a:p>
            <a:pPr marL="0" indent="0" algn="just">
              <a:spcAft>
                <a:spcPts val="0"/>
              </a:spcAft>
              <a:buNone/>
            </a:pPr>
            <a:r>
              <a:rPr lang="uk-UA" b="1" dirty="0" smtClean="0">
                <a:solidFill>
                  <a:srgbClr val="000000"/>
                </a:solidFill>
                <a:latin typeface="Times New Roman" panose="02020603050405020304" pitchFamily="18" charset="0"/>
                <a:ea typeface="Batang" panose="02030600000101010101" pitchFamily="18" charset="-127"/>
              </a:rPr>
              <a:t>4. Загальні засади виплати та відрахувань із заробітної плати. </a:t>
            </a:r>
            <a:endParaRPr lang="uk-UA" b="1" dirty="0">
              <a:latin typeface="Times New Roman" panose="02020603050405020304" pitchFamily="18" charset="0"/>
              <a:ea typeface="Times New Roman" panose="02020603050405020304" pitchFamily="18" charset="0"/>
            </a:endParaRPr>
          </a:p>
          <a:p>
            <a:pPr marL="0" indent="0" algn="just">
              <a:buNone/>
            </a:pPr>
            <a:endParaRPr lang="ru-RU" dirty="0"/>
          </a:p>
        </p:txBody>
      </p:sp>
      <p:pic>
        <p:nvPicPr>
          <p:cNvPr id="8" name="Рисунок 7" descr="Картинки по запросу зну">
            <a:extLst>
              <a:ext uri="{FF2B5EF4-FFF2-40B4-BE49-F238E27FC236}">
                <a16:creationId xmlns:a16="http://schemas.microsoft.com/office/drawing/2014/main" xmlns="" id="{D70BCA56-3C31-4330-A28F-9D2038D0F0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91127" y="2362201"/>
            <a:ext cx="1524000" cy="1482272"/>
          </a:xfrm>
          <a:prstGeom prst="rect">
            <a:avLst/>
          </a:prstGeom>
          <a:noFill/>
          <a:ln>
            <a:noFill/>
          </a:ln>
        </p:spPr>
      </p:pic>
    </p:spTree>
    <p:extLst>
      <p:ext uri="{BB962C8B-B14F-4D97-AF65-F5344CB8AC3E}">
        <p14:creationId xmlns:p14="http://schemas.microsoft.com/office/powerpoint/2010/main" val="301314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837981" y="680166"/>
            <a:ext cx="10512862" cy="5496398"/>
          </a:xfrm>
          <a:solidFill>
            <a:schemeClr val="accent4">
              <a:lumMod val="20000"/>
              <a:lumOff val="80000"/>
            </a:schemeClr>
          </a:solidFill>
        </p:spPr>
        <p:txBody>
          <a:bodyPr>
            <a:normAutofit fontScale="92500" lnSpcReduction="20000"/>
          </a:bodyPr>
          <a:lstStyle/>
          <a:p>
            <a:pPr marL="0" indent="0" algn="just">
              <a:buNone/>
            </a:pPr>
            <a:r>
              <a:rPr lang="ru-RU" altLang="en-US" sz="3199" b="1" dirty="0">
                <a:latin typeface="Times New Roman" panose="02020603050405020304" charset="0"/>
                <a:cs typeface="Times New Roman" panose="02020603050405020304" charset="0"/>
              </a:rPr>
              <a:t>Предметом угоди на </a:t>
            </a:r>
            <a:r>
              <a:rPr lang="ru-RU" altLang="en-US" sz="3199" b="1" dirty="0" err="1">
                <a:latin typeface="Times New Roman" panose="02020603050405020304" charset="0"/>
                <a:cs typeface="Times New Roman" panose="02020603050405020304" charset="0"/>
              </a:rPr>
              <a:t>виробничому</a:t>
            </a:r>
            <a:r>
              <a:rPr lang="ru-RU" altLang="en-US" sz="3199" b="1" dirty="0">
                <a:latin typeface="Times New Roman" panose="02020603050405020304" charset="0"/>
                <a:cs typeface="Times New Roman" panose="02020603050405020304" charset="0"/>
              </a:rPr>
              <a:t> </a:t>
            </a:r>
            <a:r>
              <a:rPr lang="ru-RU" altLang="en-US" sz="3199" b="1" dirty="0" err="1">
                <a:latin typeface="Times New Roman" panose="02020603050405020304" charset="0"/>
                <a:cs typeface="Times New Roman" panose="02020603050405020304" charset="0"/>
              </a:rPr>
              <a:t>рівні</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можуть</a:t>
            </a:r>
            <a:r>
              <a:rPr lang="ru-RU" altLang="en-US" sz="3199" dirty="0">
                <a:latin typeface="Times New Roman" panose="02020603050405020304" charset="0"/>
                <a:cs typeface="Times New Roman" panose="02020603050405020304" charset="0"/>
              </a:rPr>
              <a:t> бути: </a:t>
            </a:r>
          </a:p>
          <a:p>
            <a:pPr marL="0" indent="0" algn="just">
              <a:buNone/>
            </a:pPr>
            <a:r>
              <a:rPr lang="uk-UA" altLang="ru-RU"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форми</a:t>
            </a:r>
            <a:r>
              <a:rPr lang="ru-RU" altLang="en-US" sz="3199" dirty="0">
                <a:latin typeface="Times New Roman" panose="02020603050405020304" charset="0"/>
                <a:cs typeface="Times New Roman" panose="02020603050405020304" charset="0"/>
              </a:rPr>
              <a:t> й </a:t>
            </a:r>
            <a:r>
              <a:rPr lang="ru-RU" altLang="en-US" sz="3199" dirty="0" err="1">
                <a:latin typeface="Times New Roman" panose="02020603050405020304" charset="0"/>
                <a:cs typeface="Times New Roman" panose="02020603050405020304" charset="0"/>
              </a:rPr>
              <a:t>системи</a:t>
            </a:r>
            <a:r>
              <a:rPr lang="ru-RU" altLang="en-US" sz="3199" dirty="0">
                <a:latin typeface="Times New Roman" panose="02020603050405020304" charset="0"/>
                <a:cs typeface="Times New Roman" panose="02020603050405020304" charset="0"/>
              </a:rPr>
              <a:t> оплати </a:t>
            </a:r>
            <a:r>
              <a:rPr lang="ru-RU" altLang="en-US" sz="3199" dirty="0" err="1">
                <a:latin typeface="Times New Roman" panose="02020603050405020304" charset="0"/>
                <a:cs typeface="Times New Roman" panose="02020603050405020304" charset="0"/>
              </a:rPr>
              <a:t>праці</a:t>
            </a:r>
            <a:r>
              <a:rPr lang="ru-RU" altLang="en-US" sz="3199" dirty="0">
                <a:latin typeface="Times New Roman" panose="02020603050405020304" charset="0"/>
                <a:cs typeface="Times New Roman" panose="02020603050405020304" charset="0"/>
              </a:rPr>
              <a:t>; </a:t>
            </a:r>
          </a:p>
          <a:p>
            <a:pPr marL="0" indent="0" algn="just">
              <a:buNone/>
            </a:pPr>
            <a:r>
              <a:rPr lang="uk-UA" altLang="ru-RU"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мінімальна</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тарифна</a:t>
            </a:r>
            <a:r>
              <a:rPr lang="ru-RU" altLang="en-US" sz="3199" dirty="0">
                <a:latin typeface="Times New Roman" panose="02020603050405020304" charset="0"/>
                <a:cs typeface="Times New Roman" panose="02020603050405020304" charset="0"/>
              </a:rPr>
              <a:t> ставка, </a:t>
            </a:r>
            <a:r>
              <a:rPr lang="ru-RU" altLang="en-US" sz="3199" dirty="0" err="1">
                <a:latin typeface="Times New Roman" panose="02020603050405020304" charset="0"/>
                <a:cs typeface="Times New Roman" panose="02020603050405020304" charset="0"/>
              </a:rPr>
              <a:t>диференційована</a:t>
            </a:r>
            <a:r>
              <a:rPr lang="ru-RU" altLang="en-US" sz="3199" dirty="0">
                <a:latin typeface="Times New Roman" panose="02020603050405020304" charset="0"/>
                <a:cs typeface="Times New Roman" panose="02020603050405020304" charset="0"/>
              </a:rPr>
              <a:t> по видах і типах </a:t>
            </a:r>
            <a:r>
              <a:rPr lang="ru-RU" altLang="en-US" sz="3199" dirty="0" err="1">
                <a:latin typeface="Times New Roman" panose="02020603050405020304" charset="0"/>
                <a:cs typeface="Times New Roman" panose="02020603050405020304" charset="0"/>
              </a:rPr>
              <a:t>виробництв</a:t>
            </a:r>
            <a:r>
              <a:rPr lang="ru-RU" altLang="en-US" sz="3199" dirty="0">
                <a:latin typeface="Times New Roman" panose="02020603050405020304" charset="0"/>
                <a:cs typeface="Times New Roman" panose="02020603050405020304" charset="0"/>
              </a:rPr>
              <a:t>;</a:t>
            </a:r>
          </a:p>
          <a:p>
            <a:pPr marL="0" indent="0" algn="just">
              <a:buNone/>
            </a:pPr>
            <a:r>
              <a:rPr lang="uk-UA" altLang="ru-RU" sz="3199" dirty="0">
                <a:latin typeface="Times New Roman" panose="02020603050405020304" charset="0"/>
                <a:cs typeface="Times New Roman" panose="02020603050405020304" charset="0"/>
              </a:rPr>
              <a:t>- </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розміри</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тарифних</a:t>
            </a:r>
            <a:r>
              <a:rPr lang="ru-RU" altLang="en-US" sz="3199" dirty="0">
                <a:latin typeface="Times New Roman" panose="02020603050405020304" charset="0"/>
                <a:cs typeface="Times New Roman" panose="02020603050405020304" charset="0"/>
              </a:rPr>
              <a:t> ставок і </a:t>
            </a:r>
            <a:r>
              <a:rPr lang="ru-RU" altLang="en-US" sz="3199" dirty="0" err="1">
                <a:latin typeface="Times New Roman" panose="02020603050405020304" charset="0"/>
                <a:cs typeface="Times New Roman" panose="02020603050405020304" charset="0"/>
              </a:rPr>
              <a:t>посадових</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окладів</a:t>
            </a:r>
            <a:r>
              <a:rPr lang="ru-RU" altLang="en-US" sz="3199" dirty="0">
                <a:latin typeface="Times New Roman" panose="02020603050405020304" charset="0"/>
                <a:cs typeface="Times New Roman" panose="02020603050405020304" charset="0"/>
              </a:rPr>
              <a:t> за </a:t>
            </a:r>
            <a:r>
              <a:rPr lang="ru-RU" altLang="en-US" sz="3199" dirty="0" err="1">
                <a:latin typeface="Times New Roman" panose="02020603050405020304" charset="0"/>
                <a:cs typeface="Times New Roman" panose="02020603050405020304" charset="0"/>
              </a:rPr>
              <a:t>розрядами</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робіт</a:t>
            </a:r>
            <a:r>
              <a:rPr lang="ru-RU" altLang="en-US" sz="3199" dirty="0">
                <a:latin typeface="Times New Roman" panose="02020603050405020304" charset="0"/>
                <a:cs typeface="Times New Roman" panose="02020603050405020304" charset="0"/>
              </a:rPr>
              <a:t> і </a:t>
            </a:r>
            <a:r>
              <a:rPr lang="ru-RU" altLang="en-US" sz="3199" dirty="0" err="1">
                <a:latin typeface="Times New Roman" panose="02020603050405020304" charset="0"/>
                <a:cs typeface="Times New Roman" panose="02020603050405020304" charset="0"/>
              </a:rPr>
              <a:t>посадових</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окладів</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керівників</a:t>
            </a:r>
            <a:r>
              <a:rPr lang="ru-RU" altLang="en-US" sz="3199" dirty="0">
                <a:latin typeface="Times New Roman" panose="02020603050405020304" charset="0"/>
                <a:cs typeface="Times New Roman" panose="02020603050405020304" charset="0"/>
              </a:rPr>
              <a:t>;</a:t>
            </a:r>
          </a:p>
          <a:p>
            <a:pPr marL="0" indent="0" algn="just">
              <a:buNone/>
            </a:pPr>
            <a:r>
              <a:rPr lang="uk-UA" altLang="ru-RU" sz="3199" dirty="0">
                <a:latin typeface="Times New Roman" panose="02020603050405020304" charset="0"/>
                <a:cs typeface="Times New Roman" panose="02020603050405020304" charset="0"/>
              </a:rPr>
              <a:t>-</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види</a:t>
            </a:r>
            <a:r>
              <a:rPr lang="ru-RU" altLang="en-US" sz="3199" dirty="0">
                <a:latin typeface="Times New Roman" panose="02020603050405020304" charset="0"/>
                <a:cs typeface="Times New Roman" panose="02020603050405020304" charset="0"/>
              </a:rPr>
              <a:t> й </a:t>
            </a:r>
            <a:r>
              <a:rPr lang="ru-RU" altLang="en-US" sz="3199" dirty="0" err="1">
                <a:latin typeface="Times New Roman" panose="02020603050405020304" charset="0"/>
                <a:cs typeface="Times New Roman" panose="02020603050405020304" charset="0"/>
              </a:rPr>
              <a:t>розміри</a:t>
            </a:r>
            <a:r>
              <a:rPr lang="ru-RU" altLang="en-US" sz="3199" dirty="0">
                <a:latin typeface="Times New Roman" panose="02020603050405020304" charset="0"/>
                <a:cs typeface="Times New Roman" panose="02020603050405020304" charset="0"/>
              </a:rPr>
              <a:t> доплат, надбавок, </a:t>
            </a:r>
            <a:r>
              <a:rPr lang="ru-RU" altLang="en-US" sz="3199" dirty="0" err="1">
                <a:latin typeface="Times New Roman" panose="02020603050405020304" charset="0"/>
                <a:cs typeface="Times New Roman" panose="02020603050405020304" charset="0"/>
              </a:rPr>
              <a:t>премій</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компенсаційних</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виплат</a:t>
            </a:r>
            <a:r>
              <a:rPr lang="ru-RU" altLang="en-US" sz="3199" dirty="0">
                <a:latin typeface="Times New Roman" panose="02020603050405020304" charset="0"/>
                <a:cs typeface="Times New Roman" panose="02020603050405020304" charset="0"/>
              </a:rPr>
              <a:t>; </a:t>
            </a:r>
          </a:p>
          <a:p>
            <a:pPr marL="0" indent="0" algn="just">
              <a:buNone/>
            </a:pPr>
            <a:r>
              <a:rPr lang="uk-UA" altLang="ru-RU"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умови</a:t>
            </a:r>
            <a:r>
              <a:rPr lang="ru-RU" altLang="en-US" sz="3199" dirty="0">
                <a:latin typeface="Times New Roman" panose="02020603050405020304" charset="0"/>
                <a:cs typeface="Times New Roman" panose="02020603050405020304" charset="0"/>
              </a:rPr>
              <a:t> оплати </a:t>
            </a:r>
            <a:r>
              <a:rPr lang="ru-RU" altLang="en-US" sz="3199" dirty="0" err="1">
                <a:latin typeface="Times New Roman" panose="02020603050405020304" charset="0"/>
                <a:cs typeface="Times New Roman" panose="02020603050405020304" charset="0"/>
              </a:rPr>
              <a:t>праці</a:t>
            </a:r>
            <a:r>
              <a:rPr lang="ru-RU" altLang="en-US" sz="3199" dirty="0">
                <a:latin typeface="Times New Roman" panose="02020603050405020304" charset="0"/>
                <a:cs typeface="Times New Roman" panose="02020603050405020304" charset="0"/>
              </a:rPr>
              <a:t> за роботу в </a:t>
            </a:r>
            <a:r>
              <a:rPr lang="ru-RU" altLang="en-US" sz="3199" dirty="0" err="1">
                <a:latin typeface="Times New Roman" panose="02020603050405020304" charset="0"/>
                <a:cs typeface="Times New Roman" panose="02020603050405020304" charset="0"/>
              </a:rPr>
              <a:t>позаурочний</a:t>
            </a:r>
            <a:r>
              <a:rPr lang="ru-RU" altLang="en-US" sz="3199" dirty="0">
                <a:latin typeface="Times New Roman" panose="02020603050405020304" charset="0"/>
                <a:cs typeface="Times New Roman" panose="02020603050405020304" charset="0"/>
              </a:rPr>
              <a:t> час, час простою, оплата </a:t>
            </a:r>
            <a:r>
              <a:rPr lang="ru-RU" altLang="en-US" sz="3199" dirty="0" err="1">
                <a:latin typeface="Times New Roman" panose="02020603050405020304" charset="0"/>
                <a:cs typeface="Times New Roman" panose="02020603050405020304" charset="0"/>
              </a:rPr>
              <a:t>продукції</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що</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виявилася</a:t>
            </a:r>
            <a:r>
              <a:rPr lang="ru-RU" altLang="en-US" sz="3199" dirty="0">
                <a:latin typeface="Times New Roman" panose="02020603050405020304" charset="0"/>
                <a:cs typeface="Times New Roman" panose="02020603050405020304" charset="0"/>
              </a:rPr>
              <a:t> браком; </a:t>
            </a:r>
          </a:p>
          <a:p>
            <a:pPr marL="0" indent="0" algn="just">
              <a:buNone/>
            </a:pPr>
            <a:r>
              <a:rPr lang="uk-UA" altLang="ru-RU"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взаємні</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зобов'язання</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сторін</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щодо</a:t>
            </a:r>
            <a:r>
              <a:rPr lang="ru-RU" altLang="en-US" sz="3199" dirty="0">
                <a:latin typeface="Times New Roman" panose="02020603050405020304" charset="0"/>
                <a:cs typeface="Times New Roman" panose="02020603050405020304" charset="0"/>
              </a:rPr>
              <a:t> </a:t>
            </a:r>
            <a:r>
              <a:rPr lang="ru-RU" altLang="en-US" sz="3199" dirty="0" err="1">
                <a:latin typeface="Times New Roman" panose="02020603050405020304" charset="0"/>
                <a:cs typeface="Times New Roman" panose="02020603050405020304" charset="0"/>
              </a:rPr>
              <a:t>виконання</a:t>
            </a:r>
            <a:r>
              <a:rPr lang="ru-RU" altLang="en-US" sz="3199" dirty="0">
                <a:latin typeface="Times New Roman" panose="02020603050405020304" charset="0"/>
                <a:cs typeface="Times New Roman" panose="02020603050405020304" charset="0"/>
              </a:rPr>
              <a:t> угоди.</a:t>
            </a:r>
          </a:p>
        </p:txBody>
      </p:sp>
    </p:spTree>
    <p:extLst>
      <p:ext uri="{BB962C8B-B14F-4D97-AF65-F5344CB8AC3E}">
        <p14:creationId xmlns:p14="http://schemas.microsoft.com/office/powerpoint/2010/main" val="123286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Нормування праці </a:t>
            </a:r>
            <a:endParaRPr lang="uk-UA" b="1" dirty="0"/>
          </a:p>
        </p:txBody>
      </p:sp>
      <p:sp>
        <p:nvSpPr>
          <p:cNvPr id="3" name="Объект 2"/>
          <p:cNvSpPr>
            <a:spLocks noGrp="1"/>
          </p:cNvSpPr>
          <p:nvPr>
            <p:ph idx="1"/>
          </p:nvPr>
        </p:nvSpPr>
        <p:spPr>
          <a:prstGeom prst="rect">
            <a:avLst/>
          </a:prstGeom>
        </p:spPr>
        <p:txBody>
          <a:bodyPr>
            <a:normAutofit/>
          </a:bodyPr>
          <a:lstStyle/>
          <a:p>
            <a:pPr algn="ctr">
              <a:buNone/>
            </a:pPr>
            <a:r>
              <a:rPr lang="uk-UA" b="1" dirty="0" smtClean="0"/>
              <a:t>Нормування праці </a:t>
            </a:r>
            <a:r>
              <a:rPr lang="uk-UA" dirty="0" smtClean="0"/>
              <a:t>– це визначення у встановленому законодавством порядку обґрунтованих нормативів праці для визначеного трудового процесу та відповідних виробничих умов.</a:t>
            </a:r>
          </a:p>
          <a:p>
            <a:pPr algn="just">
              <a:buNone/>
            </a:pPr>
            <a:endParaRPr lang="uk-UA" sz="1999" dirty="0"/>
          </a:p>
          <a:p>
            <a:pPr algn="ctr">
              <a:buNone/>
            </a:pPr>
            <a:r>
              <a:rPr lang="uk-UA" u="sng" dirty="0" smtClean="0"/>
              <a:t>Види норм праці:</a:t>
            </a:r>
          </a:p>
          <a:p>
            <a:pPr algn="just"/>
            <a:r>
              <a:rPr lang="uk-UA" dirty="0" smtClean="0"/>
              <a:t>постійні;</a:t>
            </a:r>
          </a:p>
          <a:p>
            <a:pPr algn="just"/>
            <a:r>
              <a:rPr lang="uk-UA" dirty="0" smtClean="0"/>
              <a:t>тимчасові;</a:t>
            </a:r>
          </a:p>
          <a:p>
            <a:pPr algn="just"/>
            <a:r>
              <a:rPr lang="uk-UA" dirty="0" smtClean="0"/>
              <a:t>разові</a:t>
            </a:r>
            <a:endParaRPr lang="ru-RU" dirty="0"/>
          </a:p>
        </p:txBody>
      </p:sp>
    </p:spTree>
    <p:extLst>
      <p:ext uri="{BB962C8B-B14F-4D97-AF65-F5344CB8AC3E}">
        <p14:creationId xmlns:p14="http://schemas.microsoft.com/office/powerpoint/2010/main" val="83710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7981" y="374630"/>
            <a:ext cx="10512862" cy="1325218"/>
          </a:xfrm>
        </p:spPr>
        <p:txBody>
          <a:bodyPr>
            <a:normAutofit fontScale="90000"/>
          </a:bodyPr>
          <a:lstStyle/>
          <a:p>
            <a:r>
              <a:rPr lang="uk-UA" b="1" dirty="0"/>
              <a:t>Загальний механізм нормування праці</a:t>
            </a:r>
            <a:br>
              <a:rPr lang="uk-UA" b="1" dirty="0"/>
            </a:br>
            <a:endParaRPr lang="ru-RU" dirty="0"/>
          </a:p>
        </p:txBody>
      </p:sp>
      <p:graphicFrame>
        <p:nvGraphicFramePr>
          <p:cNvPr id="4" name="Місце для вмісту 3"/>
          <p:cNvGraphicFramePr>
            <a:graphicFrameLocks noGrp="1"/>
          </p:cNvGraphicFramePr>
          <p:nvPr>
            <p:ph sz="quarter" idx="4294967295"/>
            <p:extLst/>
          </p:nvPr>
        </p:nvGraphicFramePr>
        <p:xfrm>
          <a:off x="837981" y="1568029"/>
          <a:ext cx="10360501" cy="4762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84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Основні нормативи праці:</a:t>
            </a:r>
            <a:br>
              <a:rPr lang="uk-UA" b="1" dirty="0"/>
            </a:br>
            <a:endParaRPr lang="ru-RU" dirty="0"/>
          </a:p>
        </p:txBody>
      </p:sp>
      <p:sp>
        <p:nvSpPr>
          <p:cNvPr id="3" name="Объект 2"/>
          <p:cNvSpPr>
            <a:spLocks noGrp="1"/>
          </p:cNvSpPr>
          <p:nvPr>
            <p:ph sz="quarter" idx="4294967295"/>
          </p:nvPr>
        </p:nvSpPr>
        <p:spPr>
          <a:xfrm>
            <a:off x="913536" y="1752601"/>
            <a:ext cx="10361127" cy="4037984"/>
          </a:xfrm>
          <a:prstGeom prst="rect">
            <a:avLst/>
          </a:prstGeom>
        </p:spPr>
        <p:txBody>
          <a:bodyPr/>
          <a:lstStyle/>
          <a:p>
            <a:r>
              <a:rPr lang="uk-UA" b="1" i="1" dirty="0" smtClean="0"/>
              <a:t>норма часу;</a:t>
            </a:r>
          </a:p>
          <a:p>
            <a:r>
              <a:rPr lang="uk-UA" b="1" i="1" dirty="0" smtClean="0"/>
              <a:t>норма виробітку;</a:t>
            </a:r>
          </a:p>
          <a:p>
            <a:r>
              <a:rPr lang="uk-UA" b="1" i="1" dirty="0" smtClean="0"/>
              <a:t>норма обслуговування;</a:t>
            </a:r>
          </a:p>
          <a:p>
            <a:r>
              <a:rPr lang="uk-UA" b="1" i="1" dirty="0" smtClean="0"/>
              <a:t>норма управління;</a:t>
            </a:r>
          </a:p>
          <a:p>
            <a:r>
              <a:rPr lang="uk-UA" b="1" i="1" dirty="0" smtClean="0"/>
              <a:t>норма чисельності;</a:t>
            </a:r>
          </a:p>
          <a:p>
            <a:r>
              <a:rPr lang="uk-UA" b="1" i="1" dirty="0" smtClean="0"/>
              <a:t>нормоване завдання.</a:t>
            </a:r>
          </a:p>
          <a:p>
            <a:endParaRPr lang="ru-RU" dirty="0"/>
          </a:p>
        </p:txBody>
      </p:sp>
    </p:spTree>
    <p:extLst>
      <p:ext uri="{BB962C8B-B14F-4D97-AF65-F5344CB8AC3E}">
        <p14:creationId xmlns:p14="http://schemas.microsoft.com/office/powerpoint/2010/main" val="36484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913536" y="76200"/>
            <a:ext cx="10743476" cy="6248399"/>
          </a:xfrm>
          <a:prstGeom prst="rect">
            <a:avLst/>
          </a:prstGeom>
        </p:spPr>
        <p:txBody>
          <a:bodyPr>
            <a:normAutofit fontScale="85000" lnSpcReduction="10000"/>
          </a:bodyPr>
          <a:lstStyle/>
          <a:p>
            <a:pPr algn="just">
              <a:buNone/>
            </a:pPr>
            <a:r>
              <a:rPr lang="uk-UA" b="1" dirty="0" smtClean="0"/>
              <a:t>Норма часу </a:t>
            </a:r>
            <a:r>
              <a:rPr lang="uk-UA" dirty="0" smtClean="0"/>
              <a:t>– розмір затрат робочого часу, встановлений для виконання одиниці роботи працівником або групою працівників (бригадою) відповідної кваліфікації у визначених організаційно-технічних умовах. Норми часу визначають тривалість часу (період), протягом якого виконується робота.</a:t>
            </a:r>
          </a:p>
          <a:p>
            <a:pPr algn="just">
              <a:buNone/>
            </a:pPr>
            <a:r>
              <a:rPr lang="uk-UA" b="1" dirty="0" smtClean="0"/>
              <a:t>Норма виробітку</a:t>
            </a:r>
            <a:r>
              <a:rPr lang="uk-UA" dirty="0" smtClean="0"/>
              <a:t> – встановлений обсяг роботи (кількість одиниць продукції), який працівник або група працівників відповідної кваліфікації повинні виконати за одиницю робочого часу у визначених організаційно-технічних умовах.</a:t>
            </a:r>
          </a:p>
          <a:p>
            <a:pPr algn="just">
              <a:buNone/>
            </a:pPr>
            <a:r>
              <a:rPr lang="uk-UA" b="1" dirty="0" smtClean="0"/>
              <a:t>Норма обслуговування</a:t>
            </a:r>
            <a:r>
              <a:rPr lang="uk-UA" dirty="0" smtClean="0"/>
              <a:t> – кількість виробничих об’єктів (робочих місць, одиниць обладнання), які працівник або група працівників відповідної кваліфікації повинні обслужити протягом одиниці робочого часу у визначених організаційно-технічних умовах.</a:t>
            </a:r>
          </a:p>
          <a:p>
            <a:pPr algn="just">
              <a:buNone/>
            </a:pPr>
            <a:r>
              <a:rPr lang="uk-UA" b="1" dirty="0" smtClean="0"/>
              <a:t>Норма управління </a:t>
            </a:r>
            <a:r>
              <a:rPr lang="uk-UA" dirty="0" smtClean="0"/>
              <a:t>– чисельність працівників, підпорядкованих керівникові.</a:t>
            </a:r>
          </a:p>
          <a:p>
            <a:pPr algn="just">
              <a:buNone/>
            </a:pPr>
            <a:r>
              <a:rPr lang="uk-UA" b="1" dirty="0" smtClean="0"/>
              <a:t>Норма (норматив) чисельності </a:t>
            </a:r>
            <a:r>
              <a:rPr lang="uk-UA" dirty="0" smtClean="0"/>
              <a:t>– це встановлена чисельність працівників певного професіонально-кваліфікаційного складу, необхідна для виконання конкретних виробничих, управлінських функцій або обсягів робіт.</a:t>
            </a:r>
          </a:p>
          <a:p>
            <a:pPr algn="just">
              <a:buNone/>
            </a:pPr>
            <a:r>
              <a:rPr lang="uk-UA" b="1" dirty="0" smtClean="0"/>
              <a:t>Нормоване завдання</a:t>
            </a:r>
            <a:r>
              <a:rPr lang="uk-UA" dirty="0" smtClean="0"/>
              <a:t> – встановлений обсяг роботи, який працівник або група працівників (бригада) повинні виконати за робочі зміну, тиждень, місяць чи інший обліковий період робочого часу.</a:t>
            </a:r>
          </a:p>
          <a:p>
            <a:endParaRPr lang="ru-RU" dirty="0"/>
          </a:p>
        </p:txBody>
      </p:sp>
    </p:spTree>
    <p:extLst>
      <p:ext uri="{BB962C8B-B14F-4D97-AF65-F5344CB8AC3E}">
        <p14:creationId xmlns:p14="http://schemas.microsoft.com/office/powerpoint/2010/main" val="355317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200" b="1" dirty="0"/>
              <a:t>Умови застосування базових норм праці</a:t>
            </a:r>
            <a:endParaRPr lang="ru-RU" sz="3200" dirty="0"/>
          </a:p>
        </p:txBody>
      </p:sp>
      <p:sp>
        <p:nvSpPr>
          <p:cNvPr id="3" name="Объект 2"/>
          <p:cNvSpPr>
            <a:spLocks noGrp="1"/>
          </p:cNvSpPr>
          <p:nvPr>
            <p:ph sz="quarter" idx="4294967295"/>
          </p:nvPr>
        </p:nvSpPr>
        <p:spPr>
          <a:xfrm>
            <a:off x="913536" y="1600201"/>
            <a:ext cx="10361127" cy="4190384"/>
          </a:xfrm>
          <a:prstGeom prst="rect">
            <a:avLst/>
          </a:prstGeom>
        </p:spPr>
        <p:txBody>
          <a:bodyPr>
            <a:normAutofit fontScale="92500" lnSpcReduction="10000"/>
          </a:bodyPr>
          <a:lstStyle/>
          <a:p>
            <a:pPr algn="just"/>
            <a:r>
              <a:rPr lang="uk-UA" dirty="0" smtClean="0"/>
              <a:t>справний стан машин, верстатів і пристроїв;</a:t>
            </a:r>
          </a:p>
          <a:p>
            <a:pPr algn="just"/>
            <a:r>
              <a:rPr lang="uk-UA" dirty="0" smtClean="0"/>
              <a:t>належна якість матеріалів та інструментів, необхідних для виконання роботи, і їх вчасне подання;</a:t>
            </a:r>
          </a:p>
          <a:p>
            <a:pPr algn="just"/>
            <a:r>
              <a:rPr lang="uk-UA" dirty="0" smtClean="0"/>
              <a:t>вчасне постачання виробництва електроенергією, газом та іншими джерелами енергоживлення;</a:t>
            </a:r>
          </a:p>
          <a:p>
            <a:pPr algn="just"/>
            <a:r>
              <a:rPr lang="uk-UA" dirty="0" smtClean="0"/>
              <a:t>своєчасне забезпечення технічною документацією;</a:t>
            </a:r>
          </a:p>
          <a:p>
            <a:pPr algn="just"/>
            <a:r>
              <a:rPr lang="uk-UA" dirty="0" smtClean="0"/>
              <a:t>здорові та безпечні умови праці (додержання правил і норм з техніки безпеки, необхідне освітлення, опалення, вентиляція, усунення шкідливих наслідків шуму, </a:t>
            </a:r>
            <a:r>
              <a:rPr lang="uk-UA" dirty="0" err="1" smtClean="0"/>
              <a:t>випромінювань</a:t>
            </a:r>
            <a:r>
              <a:rPr lang="uk-UA" dirty="0" smtClean="0"/>
              <a:t>, вібрації та інших факторів, які негативно впливають на здоров'я робітників, і т. ін.).</a:t>
            </a:r>
          </a:p>
          <a:p>
            <a:endParaRPr lang="ru-RU" dirty="0"/>
          </a:p>
        </p:txBody>
      </p:sp>
    </p:spTree>
    <p:extLst>
      <p:ext uri="{BB962C8B-B14F-4D97-AF65-F5344CB8AC3E}">
        <p14:creationId xmlns:p14="http://schemas.microsoft.com/office/powerpoint/2010/main" val="35177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188" y="1904763"/>
            <a:ext cx="12344399" cy="1921644"/>
          </a:xfrm>
        </p:spPr>
        <p:txBody>
          <a:bodyPr/>
          <a:lstStyle/>
          <a:p>
            <a:pPr algn="ctr"/>
            <a:r>
              <a:rPr lang="uk-UA" b="1" dirty="0">
                <a:latin typeface="Times New Roman" panose="02020603050405020304" charset="0"/>
                <a:cs typeface="Times New Roman" panose="02020603050405020304" charset="0"/>
              </a:rPr>
              <a:t>3</a:t>
            </a:r>
            <a:r>
              <a:rPr lang="uk-UA" b="1" dirty="0" smtClean="0">
                <a:latin typeface="Times New Roman" panose="02020603050405020304" charset="0"/>
                <a:cs typeface="Times New Roman" panose="02020603050405020304" charset="0"/>
              </a:rPr>
              <a:t>. Системи оплати праці.</a:t>
            </a:r>
            <a:endParaRPr lang="en-US" b="1" dirty="0">
              <a:latin typeface="Times New Roman" panose="02020603050405020304" charset="0"/>
              <a:cs typeface="Times New Roman" panose="02020603050405020304" charset="0"/>
            </a:endParaRPr>
          </a:p>
        </p:txBody>
      </p:sp>
      <p:pic>
        <p:nvPicPr>
          <p:cNvPr id="3" name="Рисунок 2" descr="Картинки по запросу зну">
            <a:extLst>
              <a:ext uri="{FF2B5EF4-FFF2-40B4-BE49-F238E27FC236}">
                <a16:creationId xmlns:a16="http://schemas.microsoft.com/office/drawing/2014/main" xmlns="" id="{D70BCA56-3C31-4330-A28F-9D2038D0F0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1482272"/>
          </a:xfrm>
          <a:prstGeom prst="rect">
            <a:avLst/>
          </a:prstGeom>
          <a:noFill/>
          <a:ln>
            <a:noFill/>
          </a:ln>
        </p:spPr>
      </p:pic>
    </p:spTree>
    <p:extLst>
      <p:ext uri="{BB962C8B-B14F-4D97-AF65-F5344CB8AC3E}">
        <p14:creationId xmlns:p14="http://schemas.microsoft.com/office/powerpoint/2010/main" val="331315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solidFill>
                  <a:schemeClr val="tx1"/>
                </a:solidFill>
              </a:rPr>
              <a:t>Системи оплати праці.</a:t>
            </a:r>
            <a:r>
              <a:rPr lang="uk-UA" dirty="0" smtClean="0">
                <a:solidFill>
                  <a:schemeClr val="tx1"/>
                </a:solidFill>
              </a:rPr>
              <a:t/>
            </a:r>
            <a:br>
              <a:rPr lang="uk-UA" dirty="0" smtClean="0">
                <a:solidFill>
                  <a:schemeClr val="tx1"/>
                </a:solidFill>
              </a:rPr>
            </a:br>
            <a:endParaRPr lang="ru-RU" dirty="0"/>
          </a:p>
        </p:txBody>
      </p:sp>
      <p:sp>
        <p:nvSpPr>
          <p:cNvPr id="3" name="Объект 2"/>
          <p:cNvSpPr>
            <a:spLocks noGrp="1"/>
          </p:cNvSpPr>
          <p:nvPr>
            <p:ph sz="quarter" idx="4294967295"/>
          </p:nvPr>
        </p:nvSpPr>
        <p:spPr>
          <a:xfrm>
            <a:off x="913536" y="2367369"/>
            <a:ext cx="10361127" cy="3423215"/>
          </a:xfrm>
          <a:prstGeom prst="rect">
            <a:avLst/>
          </a:prstGeom>
        </p:spPr>
        <p:txBody>
          <a:bodyPr/>
          <a:lstStyle/>
          <a:p>
            <a:pPr algn="just">
              <a:buNone/>
            </a:pPr>
            <a:r>
              <a:rPr lang="uk-UA" b="1" dirty="0" smtClean="0"/>
              <a:t>Система оплати праці </a:t>
            </a:r>
            <a:r>
              <a:rPr lang="uk-UA" dirty="0" smtClean="0"/>
              <a:t>– це сукупність правил, які визначають співвідношення між мірою праці та мірою винагороди працівників.</a:t>
            </a:r>
          </a:p>
          <a:p>
            <a:pPr algn="just">
              <a:buNone/>
            </a:pPr>
            <a:endParaRPr lang="uk-UA" dirty="0" smtClean="0"/>
          </a:p>
          <a:p>
            <a:pPr algn="just">
              <a:buNone/>
            </a:pPr>
            <a:r>
              <a:rPr lang="uk-UA" b="1" dirty="0" smtClean="0"/>
              <a:t>Тарифна система оплати праці </a:t>
            </a:r>
            <a:r>
              <a:rPr lang="uk-UA" dirty="0" smtClean="0"/>
              <a:t>– це визначена законодавством та локальними актами система диференціації оплати праці в залежності від складності, кваліфікації, характеру та умов праці.</a:t>
            </a:r>
          </a:p>
          <a:p>
            <a:endParaRPr lang="ru-RU" dirty="0"/>
          </a:p>
        </p:txBody>
      </p:sp>
    </p:spTree>
    <p:extLst>
      <p:ext uri="{BB962C8B-B14F-4D97-AF65-F5344CB8AC3E}">
        <p14:creationId xmlns:p14="http://schemas.microsoft.com/office/powerpoint/2010/main" val="266425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
            </a:r>
            <a:br>
              <a:rPr lang="uk-UA" b="1" dirty="0"/>
            </a:br>
            <a:endParaRPr lang="ru-RU" dirty="0"/>
          </a:p>
        </p:txBody>
      </p:sp>
      <p:graphicFrame>
        <p:nvGraphicFramePr>
          <p:cNvPr id="4" name="Місце для вмісту 3"/>
          <p:cNvGraphicFramePr>
            <a:graphicFrameLocks noGrp="1"/>
          </p:cNvGraphicFramePr>
          <p:nvPr>
            <p:ph sz="quarter" idx="4294967295"/>
            <p:extLst>
              <p:ext uri="{D42A27DB-BD31-4B8C-83A1-F6EECF244321}">
                <p14:modId xmlns:p14="http://schemas.microsoft.com/office/powerpoint/2010/main" val="1339908219"/>
              </p:ext>
            </p:extLst>
          </p:nvPr>
        </p:nvGraphicFramePr>
        <p:xfrm>
          <a:off x="74611" y="76200"/>
          <a:ext cx="12114213" cy="6262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84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62709" y="3423670"/>
            <a:ext cx="6362196" cy="461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uk-UA" sz="2399" b="1" dirty="0">
                <a:solidFill>
                  <a:srgbClr val="000000"/>
                </a:solidFill>
                <a:latin typeface="Times New Roman" panose="02020603050405020304" pitchFamily="18" charset="0"/>
                <a:ea typeface="Batang"/>
              </a:rPr>
              <a:t>Тарифна система оплати праці</a:t>
            </a:r>
            <a:endParaRPr lang="ru-RU" sz="2399" b="1" dirty="0"/>
          </a:p>
        </p:txBody>
      </p:sp>
      <p:sp>
        <p:nvSpPr>
          <p:cNvPr id="3" name="Прямоугольник 2"/>
          <p:cNvSpPr/>
          <p:nvPr/>
        </p:nvSpPr>
        <p:spPr>
          <a:xfrm>
            <a:off x="131799" y="2603667"/>
            <a:ext cx="11699425" cy="70770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ru-RU" sz="1999" dirty="0">
                <a:solidFill>
                  <a:srgbClr val="000000"/>
                </a:solidFill>
                <a:latin typeface="Times New Roman" panose="02020603050405020304" pitchFamily="18" charset="0"/>
                <a:ea typeface="Batang"/>
              </a:rPr>
              <a:t>- </a:t>
            </a:r>
            <a:r>
              <a:rPr lang="ru-RU" sz="1999" dirty="0" err="1">
                <a:solidFill>
                  <a:srgbClr val="000000"/>
                </a:solidFill>
                <a:latin typeface="Times New Roman" panose="02020603050405020304" pitchFamily="18" charset="0"/>
                <a:ea typeface="Batang"/>
              </a:rPr>
              <a:t>використовується</a:t>
            </a:r>
            <a:r>
              <a:rPr lang="ru-RU" sz="1999" dirty="0">
                <a:solidFill>
                  <a:srgbClr val="000000"/>
                </a:solidFill>
                <a:latin typeface="Times New Roman" panose="02020603050405020304" pitchFamily="18" charset="0"/>
                <a:ea typeface="Batang"/>
              </a:rPr>
              <a:t> для </a:t>
            </a:r>
            <a:r>
              <a:rPr lang="ru-RU" sz="1999" dirty="0" err="1">
                <a:solidFill>
                  <a:srgbClr val="000000"/>
                </a:solidFill>
                <a:latin typeface="Times New Roman" panose="02020603050405020304" pitchFamily="18" charset="0"/>
                <a:ea typeface="Batang"/>
              </a:rPr>
              <a:t>розподілу</a:t>
            </a:r>
            <a:r>
              <a:rPr lang="ru-RU" sz="1999" dirty="0">
                <a:solidFill>
                  <a:srgbClr val="000000"/>
                </a:solidFill>
                <a:latin typeface="Times New Roman" panose="02020603050405020304" pitchFamily="18" charset="0"/>
                <a:ea typeface="Batang"/>
              </a:rPr>
              <a:t>: </a:t>
            </a:r>
            <a:r>
              <a:rPr lang="ru-RU" sz="1999" dirty="0" err="1">
                <a:solidFill>
                  <a:srgbClr val="000000"/>
                </a:solidFill>
                <a:latin typeface="Times New Roman" panose="02020603050405020304" pitchFamily="18" charset="0"/>
                <a:ea typeface="Batang"/>
              </a:rPr>
              <a:t>робіт</a:t>
            </a:r>
            <a:r>
              <a:rPr lang="ru-RU" sz="1999" dirty="0">
                <a:solidFill>
                  <a:srgbClr val="000000"/>
                </a:solidFill>
                <a:latin typeface="Times New Roman" panose="02020603050405020304" pitchFamily="18" charset="0"/>
                <a:ea typeface="Batang"/>
              </a:rPr>
              <a:t> </a:t>
            </a:r>
            <a:r>
              <a:rPr lang="ru-RU" sz="1999" dirty="0" err="1">
                <a:solidFill>
                  <a:srgbClr val="000000"/>
                </a:solidFill>
                <a:latin typeface="Times New Roman" panose="02020603050405020304" pitchFamily="18" charset="0"/>
                <a:ea typeface="Batang"/>
              </a:rPr>
              <a:t>залежно</a:t>
            </a:r>
            <a:r>
              <a:rPr lang="ru-RU" sz="1999" dirty="0">
                <a:solidFill>
                  <a:srgbClr val="000000"/>
                </a:solidFill>
                <a:latin typeface="Times New Roman" panose="02020603050405020304" pitchFamily="18" charset="0"/>
                <a:ea typeface="Batang"/>
              </a:rPr>
              <a:t> </a:t>
            </a:r>
            <a:r>
              <a:rPr lang="ru-RU" sz="1999" dirty="0" err="1">
                <a:solidFill>
                  <a:srgbClr val="000000"/>
                </a:solidFill>
                <a:latin typeface="Times New Roman" panose="02020603050405020304" pitchFamily="18" charset="0"/>
                <a:ea typeface="Batang"/>
              </a:rPr>
              <a:t>від</a:t>
            </a:r>
            <a:r>
              <a:rPr lang="ru-RU" sz="1999" dirty="0">
                <a:solidFill>
                  <a:srgbClr val="000000"/>
                </a:solidFill>
                <a:latin typeface="Times New Roman" panose="02020603050405020304" pitchFamily="18" charset="0"/>
                <a:ea typeface="Batang"/>
              </a:rPr>
              <a:t> </a:t>
            </a:r>
            <a:r>
              <a:rPr lang="ru-RU" sz="1999" dirty="0" err="1">
                <a:solidFill>
                  <a:srgbClr val="000000"/>
                </a:solidFill>
                <a:latin typeface="Times New Roman" panose="02020603050405020304" pitchFamily="18" charset="0"/>
                <a:ea typeface="Batang"/>
              </a:rPr>
              <a:t>їх</a:t>
            </a:r>
            <a:r>
              <a:rPr lang="ru-RU" sz="1999" dirty="0">
                <a:solidFill>
                  <a:srgbClr val="000000"/>
                </a:solidFill>
                <a:latin typeface="Times New Roman" panose="02020603050405020304" pitchFamily="18" charset="0"/>
                <a:ea typeface="Batang"/>
              </a:rPr>
              <a:t> складності, а </a:t>
            </a:r>
            <a:r>
              <a:rPr lang="ru-RU" sz="1999" dirty="0" err="1">
                <a:solidFill>
                  <a:srgbClr val="000000"/>
                </a:solidFill>
                <a:latin typeface="Times New Roman" panose="02020603050405020304" pitchFamily="18" charset="0"/>
                <a:ea typeface="Batang"/>
              </a:rPr>
              <a:t>працівників</a:t>
            </a:r>
            <a:r>
              <a:rPr lang="ru-RU" sz="1999" dirty="0">
                <a:solidFill>
                  <a:srgbClr val="000000"/>
                </a:solidFill>
                <a:latin typeface="Times New Roman" panose="02020603050405020304" pitchFamily="18" charset="0"/>
                <a:ea typeface="Batang"/>
              </a:rPr>
              <a:t> – </a:t>
            </a:r>
            <a:r>
              <a:rPr lang="ru-RU" sz="1999" dirty="0" err="1">
                <a:solidFill>
                  <a:srgbClr val="000000"/>
                </a:solidFill>
                <a:latin typeface="Times New Roman" panose="02020603050405020304" pitchFamily="18" charset="0"/>
                <a:ea typeface="Batang"/>
              </a:rPr>
              <a:t>залежно</a:t>
            </a:r>
            <a:r>
              <a:rPr lang="ru-RU" sz="1999" dirty="0">
                <a:solidFill>
                  <a:srgbClr val="000000"/>
                </a:solidFill>
                <a:latin typeface="Times New Roman" panose="02020603050405020304" pitchFamily="18" charset="0"/>
                <a:ea typeface="Batang"/>
              </a:rPr>
              <a:t> </a:t>
            </a:r>
            <a:r>
              <a:rPr lang="ru-RU" sz="1999" dirty="0" err="1">
                <a:solidFill>
                  <a:srgbClr val="000000"/>
                </a:solidFill>
                <a:latin typeface="Times New Roman" panose="02020603050405020304" pitchFamily="18" charset="0"/>
                <a:ea typeface="Batang"/>
              </a:rPr>
              <a:t>від</a:t>
            </a:r>
            <a:r>
              <a:rPr lang="ru-RU" sz="1999" dirty="0">
                <a:solidFill>
                  <a:srgbClr val="000000"/>
                </a:solidFill>
                <a:latin typeface="Times New Roman" panose="02020603050405020304" pitchFamily="18" charset="0"/>
                <a:ea typeface="Batang"/>
              </a:rPr>
              <a:t> </a:t>
            </a:r>
            <a:r>
              <a:rPr lang="ru-RU" sz="1999" dirty="0" err="1">
                <a:solidFill>
                  <a:srgbClr val="000000"/>
                </a:solidFill>
                <a:latin typeface="Times New Roman" panose="02020603050405020304" pitchFamily="18" charset="0"/>
                <a:ea typeface="Batang"/>
              </a:rPr>
              <a:t>їх</a:t>
            </a:r>
            <a:r>
              <a:rPr lang="ru-RU" sz="1999" dirty="0">
                <a:solidFill>
                  <a:srgbClr val="000000"/>
                </a:solidFill>
                <a:latin typeface="Times New Roman" panose="02020603050405020304" pitchFamily="18" charset="0"/>
                <a:ea typeface="Batang"/>
              </a:rPr>
              <a:t> </a:t>
            </a:r>
            <a:r>
              <a:rPr lang="ru-RU" sz="1999" dirty="0" err="1">
                <a:solidFill>
                  <a:srgbClr val="000000"/>
                </a:solidFill>
                <a:latin typeface="Times New Roman" panose="02020603050405020304" pitchFamily="18" charset="0"/>
                <a:ea typeface="Batang"/>
              </a:rPr>
              <a:t>кваліфікації</a:t>
            </a:r>
            <a:endParaRPr lang="ru-RU" sz="1999" dirty="0"/>
          </a:p>
        </p:txBody>
      </p:sp>
      <p:sp>
        <p:nvSpPr>
          <p:cNvPr id="4" name="Прямоугольник 3"/>
          <p:cNvSpPr/>
          <p:nvPr/>
        </p:nvSpPr>
        <p:spPr>
          <a:xfrm>
            <a:off x="0" y="-7774"/>
            <a:ext cx="5115611" cy="23069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ru-RU" sz="2399" dirty="0">
                <a:latin typeface="Times New Roman" panose="02020603050405020304" pitchFamily="18" charset="0"/>
                <a:cs typeface="Times New Roman" panose="02020603050405020304" pitchFamily="18" charset="0"/>
              </a:rPr>
              <a:t>Віднесення </a:t>
            </a:r>
            <a:r>
              <a:rPr lang="ru-RU" sz="2399" dirty="0" err="1">
                <a:latin typeface="Times New Roman" panose="02020603050405020304" pitchFamily="18" charset="0"/>
                <a:cs typeface="Times New Roman" panose="02020603050405020304" pitchFamily="18" charset="0"/>
              </a:rPr>
              <a:t>виконуваних</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робіт</a:t>
            </a:r>
            <a:r>
              <a:rPr lang="ru-RU" sz="2399" dirty="0">
                <a:latin typeface="Times New Roman" panose="02020603050405020304" pitchFamily="18" charset="0"/>
                <a:cs typeface="Times New Roman" panose="02020603050405020304" pitchFamily="18" charset="0"/>
              </a:rPr>
              <a:t> до </a:t>
            </a:r>
            <a:r>
              <a:rPr lang="ru-RU" sz="2399" dirty="0" err="1">
                <a:latin typeface="Times New Roman" panose="02020603050405020304" pitchFamily="18" charset="0"/>
                <a:cs typeface="Times New Roman" panose="02020603050405020304" pitchFamily="18" charset="0"/>
              </a:rPr>
              <a:t>певних</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тарифних</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провадиться</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роботодавцем</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згідно</a:t>
            </a:r>
            <a:r>
              <a:rPr lang="ru-RU" sz="2399" dirty="0">
                <a:latin typeface="Times New Roman" panose="02020603050405020304" pitchFamily="18" charset="0"/>
                <a:cs typeface="Times New Roman" panose="02020603050405020304" pitchFamily="18" charset="0"/>
              </a:rPr>
              <a:t> з тарифно-</a:t>
            </a:r>
            <a:r>
              <a:rPr lang="ru-RU" sz="2399" dirty="0" err="1">
                <a:latin typeface="Times New Roman" panose="02020603050405020304" pitchFamily="18" charset="0"/>
                <a:cs typeface="Times New Roman" panose="02020603050405020304" pitchFamily="18" charset="0"/>
              </a:rPr>
              <a:t>кваліфікаційним</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довідником</a:t>
            </a:r>
            <a:r>
              <a:rPr lang="ru-RU" sz="2399" dirty="0">
                <a:latin typeface="Times New Roman" panose="02020603050405020304" pitchFamily="18" charset="0"/>
                <a:cs typeface="Times New Roman" panose="02020603050405020304" pitchFamily="18" charset="0"/>
              </a:rPr>
              <a:t> за </a:t>
            </a:r>
            <a:r>
              <a:rPr lang="ru-RU" sz="2399" dirty="0" err="1">
                <a:latin typeface="Times New Roman" panose="02020603050405020304" pitchFamily="18" charset="0"/>
                <a:cs typeface="Times New Roman" panose="02020603050405020304" pitchFamily="18" charset="0"/>
              </a:rPr>
              <a:t>погодженням</a:t>
            </a:r>
            <a:r>
              <a:rPr lang="ru-RU" sz="2399" dirty="0">
                <a:latin typeface="Times New Roman" panose="02020603050405020304" pitchFamily="18" charset="0"/>
                <a:cs typeface="Times New Roman" panose="02020603050405020304" pitchFamily="18" charset="0"/>
              </a:rPr>
              <a:t> з </a:t>
            </a:r>
            <a:r>
              <a:rPr lang="ru-RU" sz="2399" dirty="0" err="1">
                <a:latin typeface="Times New Roman" panose="02020603050405020304" pitchFamily="18" charset="0"/>
                <a:cs typeface="Times New Roman" panose="02020603050405020304" pitchFamily="18" charset="0"/>
              </a:rPr>
              <a:t>виборним</a:t>
            </a:r>
            <a:r>
              <a:rPr lang="ru-RU" sz="2399" dirty="0">
                <a:latin typeface="Times New Roman" panose="02020603050405020304" pitchFamily="18" charset="0"/>
                <a:cs typeface="Times New Roman" panose="02020603050405020304" pitchFamily="18" charset="0"/>
              </a:rPr>
              <a:t> органом </a:t>
            </a:r>
            <a:r>
              <a:rPr lang="ru-RU" sz="2399" dirty="0" err="1">
                <a:latin typeface="Times New Roman" panose="02020603050405020304" pitchFamily="18" charset="0"/>
                <a:cs typeface="Times New Roman" panose="02020603050405020304" pitchFamily="18" charset="0"/>
              </a:rPr>
              <a:t>первинної</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профспілкової</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організації</a:t>
            </a:r>
            <a:endParaRPr lang="ru-RU" sz="2399"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008120" y="-64498"/>
            <a:ext cx="5115611" cy="267606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ru-RU" sz="2399" dirty="0" err="1">
                <a:latin typeface="Times New Roman" panose="02020603050405020304" pitchFamily="18" charset="0"/>
                <a:cs typeface="Times New Roman" panose="02020603050405020304" pitchFamily="18" charset="0"/>
              </a:rPr>
              <a:t>Посадові</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оклади</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службовцям</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установлює</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роботодавець</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відповідно</a:t>
            </a:r>
            <a:r>
              <a:rPr lang="ru-RU" sz="2399" dirty="0">
                <a:latin typeface="Times New Roman" panose="02020603050405020304" pitchFamily="18" charset="0"/>
                <a:cs typeface="Times New Roman" panose="02020603050405020304" pitchFamily="18" charset="0"/>
              </a:rPr>
              <a:t> до посади і </a:t>
            </a:r>
            <a:r>
              <a:rPr lang="ru-RU" sz="2399" dirty="0" err="1">
                <a:latin typeface="Times New Roman" panose="02020603050405020304" pitchFamily="18" charset="0"/>
                <a:cs typeface="Times New Roman" panose="02020603050405020304" pitchFamily="18" charset="0"/>
              </a:rPr>
              <a:t>кваліфікації</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працівника</a:t>
            </a:r>
            <a:r>
              <a:rPr lang="ru-RU" sz="2399" dirty="0">
                <a:latin typeface="Times New Roman" panose="02020603050405020304" pitchFamily="18" charset="0"/>
                <a:cs typeface="Times New Roman" panose="02020603050405020304" pitchFamily="18" charset="0"/>
              </a:rPr>
              <a:t>. За результатами </a:t>
            </a:r>
            <a:r>
              <a:rPr lang="ru-RU" sz="2399" dirty="0" err="1">
                <a:latin typeface="Times New Roman" panose="02020603050405020304" pitchFamily="18" charset="0"/>
                <a:cs typeface="Times New Roman" panose="02020603050405020304" pitchFamily="18" charset="0"/>
              </a:rPr>
              <a:t>атестації</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роботодавець</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має</a:t>
            </a:r>
            <a:r>
              <a:rPr lang="ru-RU" sz="2399" dirty="0">
                <a:latin typeface="Times New Roman" panose="02020603050405020304" pitchFamily="18" charset="0"/>
                <a:cs typeface="Times New Roman" panose="02020603050405020304" pitchFamily="18" charset="0"/>
              </a:rPr>
              <a:t> право </a:t>
            </a:r>
            <a:r>
              <a:rPr lang="ru-RU" sz="2399" dirty="0" err="1">
                <a:latin typeface="Times New Roman" panose="02020603050405020304" pitchFamily="18" charset="0"/>
                <a:cs typeface="Times New Roman" panose="02020603050405020304" pitchFamily="18" charset="0"/>
              </a:rPr>
              <a:t>змінювати</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посадові</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оклади</a:t>
            </a:r>
            <a:r>
              <a:rPr lang="ru-RU" sz="2399" dirty="0">
                <a:latin typeface="Times New Roman" panose="02020603050405020304" pitchFamily="18" charset="0"/>
                <a:cs typeface="Times New Roman" panose="02020603050405020304" pitchFamily="18" charset="0"/>
              </a:rPr>
              <a:t> </a:t>
            </a:r>
            <a:r>
              <a:rPr lang="ru-RU" sz="2399" dirty="0" err="1">
                <a:latin typeface="Times New Roman" panose="02020603050405020304" pitchFamily="18" charset="0"/>
                <a:cs typeface="Times New Roman" panose="02020603050405020304" pitchFamily="18" charset="0"/>
              </a:rPr>
              <a:t>службовцям</a:t>
            </a:r>
            <a:r>
              <a:rPr lang="ru-RU" sz="2399" dirty="0">
                <a:latin typeface="Times New Roman" panose="02020603050405020304" pitchFamily="18" charset="0"/>
                <a:cs typeface="Times New Roman" panose="02020603050405020304" pitchFamily="18" charset="0"/>
              </a:rPr>
              <a:t> у </a:t>
            </a:r>
            <a:r>
              <a:rPr lang="ru-RU" sz="2399" dirty="0" err="1">
                <a:latin typeface="Times New Roman" panose="02020603050405020304" pitchFamily="18" charset="0"/>
                <a:cs typeface="Times New Roman" panose="02020603050405020304" pitchFamily="18" charset="0"/>
              </a:rPr>
              <a:t>затверджених</a:t>
            </a:r>
            <a:r>
              <a:rPr lang="ru-RU" sz="2399" dirty="0">
                <a:latin typeface="Times New Roman" panose="02020603050405020304" pitchFamily="18" charset="0"/>
                <a:cs typeface="Times New Roman" panose="02020603050405020304" pitchFamily="18" charset="0"/>
              </a:rPr>
              <a:t> межах</a:t>
            </a:r>
          </a:p>
        </p:txBody>
      </p:sp>
      <p:sp>
        <p:nvSpPr>
          <p:cNvPr id="6" name="Стрелка вниз 5"/>
          <p:cNvSpPr/>
          <p:nvPr/>
        </p:nvSpPr>
        <p:spPr>
          <a:xfrm rot="13719154">
            <a:off x="6167584" y="1237231"/>
            <a:ext cx="517101" cy="72948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sz="2399"/>
          </a:p>
        </p:txBody>
      </p:sp>
      <p:sp>
        <p:nvSpPr>
          <p:cNvPr id="7" name="Стрелка вниз 6"/>
          <p:cNvSpPr/>
          <p:nvPr/>
        </p:nvSpPr>
        <p:spPr>
          <a:xfrm rot="8201358">
            <a:off x="5446927" y="1212978"/>
            <a:ext cx="517101" cy="72948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sz="2399"/>
          </a:p>
        </p:txBody>
      </p:sp>
      <p:sp>
        <p:nvSpPr>
          <p:cNvPr id="8" name="Стрелка вниз 7"/>
          <p:cNvSpPr/>
          <p:nvPr/>
        </p:nvSpPr>
        <p:spPr>
          <a:xfrm>
            <a:off x="4957818" y="4340451"/>
            <a:ext cx="2286039" cy="729483"/>
          </a:xfrm>
          <a:prstGeom prst="downArrow">
            <a:avLst>
              <a:gd name="adj1" fmla="val 50000"/>
              <a:gd name="adj2" fmla="val 38608"/>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1999" dirty="0">
                <a:latin typeface="Times New Roman" panose="02020603050405020304" pitchFamily="18" charset="0"/>
                <a:cs typeface="Times New Roman" panose="02020603050405020304" pitchFamily="18" charset="0"/>
              </a:rPr>
              <a:t>Включає</a:t>
            </a:r>
            <a:endParaRPr lang="ru-RU" sz="1999"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31799" y="5410200"/>
            <a:ext cx="1939131" cy="4000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ru-RU" sz="1999" dirty="0">
                <a:latin typeface="Times New Roman" panose="02020603050405020304" pitchFamily="18" charset="0"/>
                <a:cs typeface="Times New Roman" panose="02020603050405020304" pitchFamily="18" charset="0"/>
              </a:rPr>
              <a:t>Тарифні ставки</a:t>
            </a:r>
          </a:p>
        </p:txBody>
      </p:sp>
      <p:sp>
        <p:nvSpPr>
          <p:cNvPr id="10" name="Прямоугольник 9"/>
          <p:cNvSpPr/>
          <p:nvPr/>
        </p:nvSpPr>
        <p:spPr>
          <a:xfrm>
            <a:off x="2537167" y="5415176"/>
            <a:ext cx="1939131" cy="4000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ru-RU" sz="1999" dirty="0">
                <a:latin typeface="Times New Roman" panose="02020603050405020304" pitchFamily="18" charset="0"/>
                <a:cs typeface="Times New Roman" panose="02020603050405020304" pitchFamily="18" charset="0"/>
              </a:rPr>
              <a:t>Тарифні </a:t>
            </a:r>
            <a:r>
              <a:rPr lang="ru-RU" sz="1999" dirty="0" err="1">
                <a:latin typeface="Times New Roman" panose="02020603050405020304" pitchFamily="18" charset="0"/>
                <a:cs typeface="Times New Roman" panose="02020603050405020304" pitchFamily="18" charset="0"/>
              </a:rPr>
              <a:t>сітки</a:t>
            </a:r>
            <a:endParaRPr lang="ru-RU" sz="1999"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976686" y="5415176"/>
            <a:ext cx="2898895" cy="4000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ru-RU" sz="1999" dirty="0" err="1">
                <a:latin typeface="Times New Roman" panose="02020603050405020304" pitchFamily="18" charset="0"/>
                <a:cs typeface="Times New Roman" panose="02020603050405020304" pitchFamily="18" charset="0"/>
              </a:rPr>
              <a:t>схеми</a:t>
            </a:r>
            <a:r>
              <a:rPr lang="ru-RU" sz="1999" dirty="0">
                <a:latin typeface="Times New Roman" panose="02020603050405020304" pitchFamily="18" charset="0"/>
                <a:cs typeface="Times New Roman" panose="02020603050405020304" pitchFamily="18" charset="0"/>
              </a:rPr>
              <a:t> </a:t>
            </a:r>
            <a:r>
              <a:rPr lang="ru-RU" sz="1999" dirty="0" err="1">
                <a:latin typeface="Times New Roman" panose="02020603050405020304" pitchFamily="18" charset="0"/>
                <a:cs typeface="Times New Roman" panose="02020603050405020304" pitchFamily="18" charset="0"/>
              </a:rPr>
              <a:t>посадових</a:t>
            </a:r>
            <a:r>
              <a:rPr lang="ru-RU" sz="1999" dirty="0">
                <a:latin typeface="Times New Roman" panose="02020603050405020304" pitchFamily="18" charset="0"/>
                <a:cs typeface="Times New Roman" panose="02020603050405020304" pitchFamily="18" charset="0"/>
              </a:rPr>
              <a:t> </a:t>
            </a:r>
            <a:r>
              <a:rPr lang="ru-RU" sz="1999" dirty="0" err="1">
                <a:latin typeface="Times New Roman" panose="02020603050405020304" pitchFamily="18" charset="0"/>
                <a:cs typeface="Times New Roman" panose="02020603050405020304" pitchFamily="18" charset="0"/>
              </a:rPr>
              <a:t>окладів</a:t>
            </a:r>
            <a:endParaRPr lang="ru-RU" sz="1999"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8486958" y="5291401"/>
            <a:ext cx="3361728" cy="70770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ru-RU" sz="1999" dirty="0">
                <a:latin typeface="Times New Roman" panose="02020603050405020304" pitchFamily="18" charset="0"/>
                <a:cs typeface="Times New Roman" panose="02020603050405020304" pitchFamily="18" charset="0"/>
              </a:rPr>
              <a:t>тарифно-</a:t>
            </a:r>
            <a:r>
              <a:rPr lang="ru-RU" sz="1999" dirty="0" err="1">
                <a:latin typeface="Times New Roman" panose="02020603050405020304" pitchFamily="18" charset="0"/>
                <a:cs typeface="Times New Roman" panose="02020603050405020304" pitchFamily="18" charset="0"/>
              </a:rPr>
              <a:t>кваліфікаційні</a:t>
            </a:r>
            <a:r>
              <a:rPr lang="ru-RU" sz="1999" dirty="0">
                <a:latin typeface="Times New Roman" panose="02020603050405020304" pitchFamily="18" charset="0"/>
                <a:cs typeface="Times New Roman" panose="02020603050405020304" pitchFamily="18" charset="0"/>
              </a:rPr>
              <a:t> характеристики (</a:t>
            </a:r>
            <a:r>
              <a:rPr lang="ru-RU" sz="1999" dirty="0" err="1">
                <a:latin typeface="Times New Roman" panose="02020603050405020304" pitchFamily="18" charset="0"/>
                <a:cs typeface="Times New Roman" panose="02020603050405020304" pitchFamily="18" charset="0"/>
              </a:rPr>
              <a:t>довідники</a:t>
            </a:r>
            <a:r>
              <a:rPr lang="ru-RU" sz="1999"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453109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F5E8"/>
        </a:solidFill>
        <a:effectLst/>
      </p:bgPr>
    </p:bg>
    <p:spTree>
      <p:nvGrpSpPr>
        <p:cNvPr id="1" name=""/>
        <p:cNvGrpSpPr/>
        <p:nvPr/>
      </p:nvGrpSpPr>
      <p:grpSpPr>
        <a:xfrm>
          <a:off x="0" y="0"/>
          <a:ext cx="0" cy="0"/>
          <a:chOff x="0" y="0"/>
          <a:chExt cx="0" cy="0"/>
        </a:xfrm>
      </p:grpSpPr>
      <p:sp>
        <p:nvSpPr>
          <p:cNvPr id="5" name="Прямоугольник 4"/>
          <p:cNvSpPr/>
          <p:nvPr/>
        </p:nvSpPr>
        <p:spPr>
          <a:xfrm>
            <a:off x="457081" y="264984"/>
            <a:ext cx="11193404" cy="578969"/>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ru-RU" sz="2799" dirty="0" err="1" smtClean="0">
                <a:solidFill>
                  <a:prstClr val="white"/>
                </a:solidFill>
              </a:rPr>
              <a:t>Законодавство</a:t>
            </a:r>
            <a:endParaRPr lang="en-US" sz="2799" dirty="0">
              <a:solidFill>
                <a:prstClr val="white"/>
              </a:solidFill>
            </a:endParaRPr>
          </a:p>
        </p:txBody>
      </p:sp>
      <p:sp>
        <p:nvSpPr>
          <p:cNvPr id="6" name="Прямоугольник 5"/>
          <p:cNvSpPr/>
          <p:nvPr/>
        </p:nvSpPr>
        <p:spPr>
          <a:xfrm>
            <a:off x="457080" y="1494024"/>
            <a:ext cx="2925318" cy="101573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ru-RU" sz="1799" b="1" i="1" dirty="0">
                <a:solidFill>
                  <a:prstClr val="black"/>
                </a:solidFill>
              </a:rPr>
              <a:t>1. Кодекс </a:t>
            </a:r>
            <a:r>
              <a:rPr lang="ru-RU" sz="1799" b="1" i="1" dirty="0" err="1">
                <a:solidFill>
                  <a:prstClr val="black"/>
                </a:solidFill>
              </a:rPr>
              <a:t>законів</a:t>
            </a:r>
            <a:r>
              <a:rPr lang="ru-RU" sz="1799" b="1" i="1" dirty="0">
                <a:solidFill>
                  <a:prstClr val="black"/>
                </a:solidFill>
              </a:rPr>
              <a:t> про </a:t>
            </a:r>
            <a:r>
              <a:rPr lang="ru-RU" sz="1799" b="1" i="1" dirty="0" err="1">
                <a:solidFill>
                  <a:prstClr val="black"/>
                </a:solidFill>
              </a:rPr>
              <a:t>працю</a:t>
            </a:r>
            <a:r>
              <a:rPr lang="ru-RU" sz="1799" b="1" i="1" dirty="0">
                <a:solidFill>
                  <a:prstClr val="black"/>
                </a:solidFill>
              </a:rPr>
              <a:t> </a:t>
            </a:r>
            <a:r>
              <a:rPr lang="ru-RU" sz="1799" b="1" i="1" dirty="0" err="1">
                <a:solidFill>
                  <a:prstClr val="black"/>
                </a:solidFill>
              </a:rPr>
              <a:t>України</a:t>
            </a:r>
            <a:endParaRPr lang="en-US" sz="1799" b="1" i="1" dirty="0">
              <a:solidFill>
                <a:prstClr val="black"/>
              </a:solidFill>
            </a:endParaRPr>
          </a:p>
        </p:txBody>
      </p:sp>
      <p:sp>
        <p:nvSpPr>
          <p:cNvPr id="7" name="Прямоугольник 6"/>
          <p:cNvSpPr/>
          <p:nvPr/>
        </p:nvSpPr>
        <p:spPr>
          <a:xfrm>
            <a:off x="8725167" y="1494024"/>
            <a:ext cx="2925318" cy="101573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ru-RU" sz="1799" b="1" i="1" dirty="0">
                <a:solidFill>
                  <a:prstClr val="black"/>
                </a:solidFill>
              </a:rPr>
              <a:t>3. Закон </a:t>
            </a:r>
            <a:r>
              <a:rPr lang="ru-RU" sz="1799" b="1" i="1" dirty="0" err="1">
                <a:solidFill>
                  <a:prstClr val="black"/>
                </a:solidFill>
              </a:rPr>
              <a:t>України</a:t>
            </a:r>
            <a:r>
              <a:rPr lang="ru-RU" sz="1799" b="1" i="1" dirty="0">
                <a:solidFill>
                  <a:prstClr val="black"/>
                </a:solidFill>
              </a:rPr>
              <a:t> «Про оплату </a:t>
            </a:r>
            <a:r>
              <a:rPr lang="ru-RU" sz="1799" b="1" i="1" dirty="0" err="1">
                <a:solidFill>
                  <a:prstClr val="black"/>
                </a:solidFill>
              </a:rPr>
              <a:t>праці</a:t>
            </a:r>
            <a:r>
              <a:rPr lang="ru-RU" sz="1799" b="1" i="1" dirty="0">
                <a:solidFill>
                  <a:prstClr val="black"/>
                </a:solidFill>
              </a:rPr>
              <a:t>»</a:t>
            </a:r>
            <a:endParaRPr lang="en-US" sz="1799" b="1" i="1" dirty="0">
              <a:solidFill>
                <a:prstClr val="black"/>
              </a:solidFill>
            </a:endParaRPr>
          </a:p>
        </p:txBody>
      </p:sp>
      <p:sp>
        <p:nvSpPr>
          <p:cNvPr id="9" name="Прямоугольник 8"/>
          <p:cNvSpPr/>
          <p:nvPr/>
        </p:nvSpPr>
        <p:spPr>
          <a:xfrm>
            <a:off x="5484812" y="2875424"/>
            <a:ext cx="5638800" cy="200137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uk-UA" sz="1799" b="1" i="1" dirty="0" smtClean="0">
                <a:solidFill>
                  <a:prstClr val="black"/>
                </a:solidFill>
              </a:rPr>
              <a:t>5. Постанова </a:t>
            </a:r>
            <a:r>
              <a:rPr lang="uk-UA" sz="1799" b="1" i="1" dirty="0">
                <a:solidFill>
                  <a:prstClr val="black"/>
                </a:solidFill>
              </a:rPr>
              <a:t>КМУ </a:t>
            </a:r>
            <a:r>
              <a:rPr lang="uk-UA" sz="1799" b="1" i="1" dirty="0" smtClean="0">
                <a:solidFill>
                  <a:prstClr val="black"/>
                </a:solidFill>
              </a:rPr>
              <a:t>«Про </a:t>
            </a:r>
            <a:r>
              <a:rPr lang="uk-UA" sz="1799" b="1" i="1" dirty="0">
                <a:solidFill>
                  <a:prstClr val="black"/>
                </a:solidFill>
              </a:rPr>
              <a:t>оплату праці працівників на основі Єдиної тарифної</a:t>
            </a:r>
          </a:p>
          <a:p>
            <a:pPr algn="ctr" defTabSz="914126"/>
            <a:r>
              <a:rPr lang="uk-UA" sz="1799" b="1" i="1" dirty="0">
                <a:solidFill>
                  <a:prstClr val="black"/>
                </a:solidFill>
              </a:rPr>
              <a:t>сітки розрядів і коефіцієнтів з оплати праці працівників установ, закладів та</a:t>
            </a:r>
          </a:p>
          <a:p>
            <a:pPr algn="ctr" defTabSz="914126"/>
            <a:r>
              <a:rPr lang="uk-UA" sz="1799" b="1" i="1" dirty="0">
                <a:solidFill>
                  <a:prstClr val="black"/>
                </a:solidFill>
              </a:rPr>
              <a:t>організацій окремих галузей бюджетної </a:t>
            </a:r>
            <a:r>
              <a:rPr lang="uk-UA" sz="1799" b="1" i="1" dirty="0" smtClean="0">
                <a:solidFill>
                  <a:prstClr val="black"/>
                </a:solidFill>
              </a:rPr>
              <a:t>сфери» №1298</a:t>
            </a:r>
            <a:endParaRPr lang="uk-UA" sz="1799" b="1" i="1" dirty="0">
              <a:solidFill>
                <a:prstClr val="black"/>
              </a:solidFill>
            </a:endParaRPr>
          </a:p>
        </p:txBody>
      </p:sp>
      <p:sp>
        <p:nvSpPr>
          <p:cNvPr id="10" name="Прямоугольник 9"/>
          <p:cNvSpPr/>
          <p:nvPr/>
        </p:nvSpPr>
        <p:spPr>
          <a:xfrm>
            <a:off x="3687119" y="1494024"/>
            <a:ext cx="4225459" cy="101573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ru-RU" sz="1799" b="1" i="1" dirty="0">
                <a:solidFill>
                  <a:prstClr val="black"/>
                </a:solidFill>
              </a:rPr>
              <a:t>2. Постанова </a:t>
            </a:r>
            <a:r>
              <a:rPr lang="ru-RU" sz="1799" b="1" i="1" dirty="0" err="1">
                <a:solidFill>
                  <a:prstClr val="black"/>
                </a:solidFill>
              </a:rPr>
              <a:t>Кабінету</a:t>
            </a:r>
            <a:r>
              <a:rPr lang="ru-RU" sz="1799" b="1" i="1" dirty="0">
                <a:solidFill>
                  <a:prstClr val="black"/>
                </a:solidFill>
              </a:rPr>
              <a:t> </a:t>
            </a:r>
            <a:r>
              <a:rPr lang="ru-RU" sz="1799" b="1" i="1" dirty="0" err="1">
                <a:solidFill>
                  <a:prstClr val="black"/>
                </a:solidFill>
              </a:rPr>
              <a:t>Міністрів</a:t>
            </a:r>
            <a:r>
              <a:rPr lang="ru-RU" sz="1799" b="1" i="1" dirty="0">
                <a:solidFill>
                  <a:prstClr val="black"/>
                </a:solidFill>
              </a:rPr>
              <a:t> </a:t>
            </a:r>
            <a:r>
              <a:rPr lang="ru-RU" sz="1799" b="1" i="1" dirty="0" err="1">
                <a:solidFill>
                  <a:prstClr val="black"/>
                </a:solidFill>
              </a:rPr>
              <a:t>України</a:t>
            </a:r>
            <a:r>
              <a:rPr lang="ru-RU" sz="1799" b="1" i="1" dirty="0">
                <a:solidFill>
                  <a:prstClr val="black"/>
                </a:solidFill>
              </a:rPr>
              <a:t> про «Порядок </a:t>
            </a:r>
            <a:r>
              <a:rPr lang="ru-RU" sz="1799" b="1" i="1" dirty="0" err="1">
                <a:solidFill>
                  <a:prstClr val="black"/>
                </a:solidFill>
              </a:rPr>
              <a:t>обчислення</a:t>
            </a:r>
            <a:r>
              <a:rPr lang="ru-RU" sz="1799" b="1" i="1" dirty="0">
                <a:solidFill>
                  <a:prstClr val="black"/>
                </a:solidFill>
              </a:rPr>
              <a:t> </a:t>
            </a:r>
            <a:r>
              <a:rPr lang="ru-RU" sz="1799" b="1" i="1" dirty="0" err="1">
                <a:solidFill>
                  <a:prstClr val="black"/>
                </a:solidFill>
              </a:rPr>
              <a:t>середньої</a:t>
            </a:r>
            <a:r>
              <a:rPr lang="ru-RU" sz="1799" b="1" i="1" dirty="0">
                <a:solidFill>
                  <a:prstClr val="black"/>
                </a:solidFill>
              </a:rPr>
              <a:t> </a:t>
            </a:r>
            <a:r>
              <a:rPr lang="ru-RU" sz="1799" b="1" i="1" dirty="0" err="1">
                <a:solidFill>
                  <a:prstClr val="black"/>
                </a:solidFill>
              </a:rPr>
              <a:t>заробітної</a:t>
            </a:r>
            <a:r>
              <a:rPr lang="ru-RU" sz="1799" b="1" i="1" dirty="0">
                <a:solidFill>
                  <a:prstClr val="black"/>
                </a:solidFill>
              </a:rPr>
              <a:t> плати</a:t>
            </a:r>
            <a:r>
              <a:rPr lang="ru-RU" sz="1799" b="1" i="1" dirty="0" smtClean="0">
                <a:solidFill>
                  <a:prstClr val="black"/>
                </a:solidFill>
              </a:rPr>
              <a:t>» №</a:t>
            </a:r>
            <a:r>
              <a:rPr lang="uk-UA" sz="1799" b="1" i="1" dirty="0" smtClean="0">
                <a:solidFill>
                  <a:prstClr val="black"/>
                </a:solidFill>
              </a:rPr>
              <a:t>100</a:t>
            </a:r>
            <a:endParaRPr lang="en-US" sz="1799" b="1" i="1" dirty="0">
              <a:solidFill>
                <a:prstClr val="black"/>
              </a:solidFill>
            </a:endParaRPr>
          </a:p>
        </p:txBody>
      </p:sp>
      <p:sp>
        <p:nvSpPr>
          <p:cNvPr id="12" name="Прямоугольник 11"/>
          <p:cNvSpPr/>
          <p:nvPr/>
        </p:nvSpPr>
        <p:spPr>
          <a:xfrm>
            <a:off x="457081" y="2875424"/>
            <a:ext cx="4225459" cy="101573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uk-UA" sz="1799" b="1" i="1" dirty="0" smtClean="0">
                <a:solidFill>
                  <a:prstClr val="black"/>
                </a:solidFill>
              </a:rPr>
              <a:t>4. </a:t>
            </a:r>
            <a:r>
              <a:rPr lang="uk-UA" sz="1799" b="1" i="1" dirty="0">
                <a:solidFill>
                  <a:prstClr val="black"/>
                </a:solidFill>
              </a:rPr>
              <a:t>Закон України «Про відпустки»</a:t>
            </a:r>
            <a:endParaRPr lang="en-US" sz="1799" b="1" i="1" dirty="0">
              <a:solidFill>
                <a:prstClr val="black"/>
              </a:solidFill>
            </a:endParaRPr>
          </a:p>
        </p:txBody>
      </p:sp>
    </p:spTree>
    <p:extLst>
      <p:ext uri="{BB962C8B-B14F-4D97-AF65-F5344CB8AC3E}">
        <p14:creationId xmlns:p14="http://schemas.microsoft.com/office/powerpoint/2010/main" val="108347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Основні елементи тарифної системи оплати праці</a:t>
            </a:r>
            <a:endParaRPr lang="ru-RU" dirty="0"/>
          </a:p>
        </p:txBody>
      </p:sp>
      <p:sp>
        <p:nvSpPr>
          <p:cNvPr id="3" name="Объект 2"/>
          <p:cNvSpPr>
            <a:spLocks noGrp="1"/>
          </p:cNvSpPr>
          <p:nvPr>
            <p:ph sz="quarter" idx="4294967295"/>
          </p:nvPr>
        </p:nvSpPr>
        <p:spPr>
          <a:xfrm>
            <a:off x="913536" y="1473200"/>
            <a:ext cx="10361127" cy="4851399"/>
          </a:xfrm>
          <a:prstGeom prst="rect">
            <a:avLst/>
          </a:prstGeom>
        </p:spPr>
        <p:txBody>
          <a:bodyPr>
            <a:normAutofit lnSpcReduction="10000"/>
          </a:bodyPr>
          <a:lstStyle/>
          <a:p>
            <a:pPr algn="just">
              <a:buNone/>
            </a:pPr>
            <a:r>
              <a:rPr lang="uk-UA" b="1" dirty="0" smtClean="0"/>
              <a:t>Тарифна сітка </a:t>
            </a:r>
            <a:r>
              <a:rPr lang="uk-UA" dirty="0" smtClean="0"/>
              <a:t>– це шкала (схема), за допомогою якої визначаються співвідношення в оплаті праці працівників залежно від складності роботи та їх кваліфікації.</a:t>
            </a:r>
          </a:p>
          <a:p>
            <a:pPr algn="just">
              <a:buNone/>
            </a:pPr>
            <a:r>
              <a:rPr lang="uk-UA" b="1" dirty="0" smtClean="0"/>
              <a:t>Тарифна ставка першого розряду </a:t>
            </a:r>
            <a:r>
              <a:rPr lang="uk-UA" dirty="0" smtClean="0"/>
              <a:t>– це розмір винагороди за просту некваліфіковану працю, виконану за одиницю часу.</a:t>
            </a:r>
          </a:p>
          <a:p>
            <a:pPr algn="just">
              <a:buNone/>
            </a:pPr>
            <a:r>
              <a:rPr lang="uk-UA" b="1" dirty="0" smtClean="0"/>
              <a:t>Тарифний розряд </a:t>
            </a:r>
            <a:r>
              <a:rPr lang="uk-UA" dirty="0" smtClean="0"/>
              <a:t>– це показник ступеня складності роботи, що виконується, і рівня кваліфікації працівника.</a:t>
            </a:r>
          </a:p>
          <a:p>
            <a:pPr algn="just">
              <a:buNone/>
            </a:pPr>
            <a:r>
              <a:rPr lang="uk-UA" b="1" dirty="0" smtClean="0"/>
              <a:t>Тарифний коефіцієнт</a:t>
            </a:r>
            <a:r>
              <a:rPr lang="uk-UA" dirty="0" smtClean="0"/>
              <a:t> показує, у скільки разів тарифна ставка даного розряду більше тарифної ставки першого розряду.</a:t>
            </a:r>
          </a:p>
          <a:p>
            <a:pPr algn="just">
              <a:buNone/>
            </a:pPr>
            <a:r>
              <a:rPr lang="uk-UA" b="1" dirty="0" smtClean="0"/>
              <a:t>Схема посадових окладів </a:t>
            </a:r>
            <a:r>
              <a:rPr lang="uk-UA" dirty="0" smtClean="0"/>
              <a:t>– це перелік усіх посад, які існують в рамках галузі, установи чи організації з визначенням їх місячного окладу.</a:t>
            </a:r>
          </a:p>
          <a:p>
            <a:endParaRPr lang="ru-RU" dirty="0"/>
          </a:p>
        </p:txBody>
      </p:sp>
    </p:spTree>
    <p:extLst>
      <p:ext uri="{BB962C8B-B14F-4D97-AF65-F5344CB8AC3E}">
        <p14:creationId xmlns:p14="http://schemas.microsoft.com/office/powerpoint/2010/main" val="270644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942" y="453493"/>
            <a:ext cx="10630069" cy="384707"/>
          </a:xfrm>
        </p:spPr>
        <p:txBody>
          <a:bodyPr>
            <a:normAutofit fontScale="90000"/>
          </a:bodyPr>
          <a:lstStyle/>
          <a:p>
            <a:pPr algn="ctr"/>
            <a:r>
              <a:rPr lang="uk-UA" b="1" dirty="0">
                <a:effectLst>
                  <a:outerShdw blurRad="38100" dist="38100" dir="2700000" algn="tl">
                    <a:srgbClr val="000000">
                      <a:alpha val="43137"/>
                    </a:srgbClr>
                  </a:outerShdw>
                </a:effectLst>
              </a:rPr>
              <a:t>Тарифна сітка</a:t>
            </a:r>
            <a:endParaRPr lang="en-US" b="1"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20595990"/>
              </p:ext>
            </p:extLst>
          </p:nvPr>
        </p:nvGraphicFramePr>
        <p:xfrm>
          <a:off x="1103024" y="838200"/>
          <a:ext cx="9944387" cy="5409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669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192" y="453493"/>
            <a:ext cx="9402274" cy="765707"/>
          </a:xfrm>
        </p:spPr>
        <p:txBody>
          <a:bodyPr/>
          <a:lstStyle/>
          <a:p>
            <a:pPr algn="ctr"/>
            <a:r>
              <a:rPr lang="uk-UA" b="1" dirty="0">
                <a:effectLst>
                  <a:outerShdw blurRad="38100" dist="38100" dir="2700000" algn="tl">
                    <a:srgbClr val="000000">
                      <a:alpha val="43137"/>
                    </a:srgbClr>
                  </a:outerShdw>
                </a:effectLst>
              </a:rPr>
              <a:t>Приклад схеми тарифної сітки</a:t>
            </a:r>
            <a:endParaRPr lang="en-US" b="1"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43296338"/>
              </p:ext>
            </p:extLst>
          </p:nvPr>
        </p:nvGraphicFramePr>
        <p:xfrm>
          <a:off x="645943" y="1853658"/>
          <a:ext cx="9694772" cy="2042023"/>
        </p:xfrm>
        <a:graphic>
          <a:graphicData uri="http://schemas.openxmlformats.org/drawingml/2006/table">
            <a:tbl>
              <a:tblPr firstRow="1" firstCol="1" lastRow="1" lastCol="1" bandRow="1" bandCol="1">
                <a:tableStyleId>{5C22544A-7EE6-4342-B048-85BDC9FD1C3A}</a:tableStyleId>
              </a:tblPr>
              <a:tblGrid>
                <a:gridCol w="1384678">
                  <a:extLst>
                    <a:ext uri="{9D8B030D-6E8A-4147-A177-3AD203B41FA5}">
                      <a16:colId xmlns="" xmlns:a16="http://schemas.microsoft.com/office/drawing/2014/main" val="757049411"/>
                    </a:ext>
                  </a:extLst>
                </a:gridCol>
                <a:gridCol w="1384678">
                  <a:extLst>
                    <a:ext uri="{9D8B030D-6E8A-4147-A177-3AD203B41FA5}">
                      <a16:colId xmlns="" xmlns:a16="http://schemas.microsoft.com/office/drawing/2014/main" val="1406140720"/>
                    </a:ext>
                  </a:extLst>
                </a:gridCol>
                <a:gridCol w="1384678">
                  <a:extLst>
                    <a:ext uri="{9D8B030D-6E8A-4147-A177-3AD203B41FA5}">
                      <a16:colId xmlns="" xmlns:a16="http://schemas.microsoft.com/office/drawing/2014/main" val="4275166000"/>
                    </a:ext>
                  </a:extLst>
                </a:gridCol>
                <a:gridCol w="1384678">
                  <a:extLst>
                    <a:ext uri="{9D8B030D-6E8A-4147-A177-3AD203B41FA5}">
                      <a16:colId xmlns="" xmlns:a16="http://schemas.microsoft.com/office/drawing/2014/main" val="971802066"/>
                    </a:ext>
                  </a:extLst>
                </a:gridCol>
                <a:gridCol w="1384678">
                  <a:extLst>
                    <a:ext uri="{9D8B030D-6E8A-4147-A177-3AD203B41FA5}">
                      <a16:colId xmlns="" xmlns:a16="http://schemas.microsoft.com/office/drawing/2014/main" val="2790545546"/>
                    </a:ext>
                  </a:extLst>
                </a:gridCol>
                <a:gridCol w="1385691">
                  <a:extLst>
                    <a:ext uri="{9D8B030D-6E8A-4147-A177-3AD203B41FA5}">
                      <a16:colId xmlns="" xmlns:a16="http://schemas.microsoft.com/office/drawing/2014/main" val="3841471021"/>
                    </a:ext>
                  </a:extLst>
                </a:gridCol>
                <a:gridCol w="1385691">
                  <a:extLst>
                    <a:ext uri="{9D8B030D-6E8A-4147-A177-3AD203B41FA5}">
                      <a16:colId xmlns="" xmlns:a16="http://schemas.microsoft.com/office/drawing/2014/main" val="2312532655"/>
                    </a:ext>
                  </a:extLst>
                </a:gridCol>
              </a:tblGrid>
              <a:tr h="612607">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Тарифний розряд</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1</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a:solidFill>
                            <a:schemeClr val="tx1"/>
                          </a:solidFill>
                          <a:effectLst>
                            <a:outerShdw blurRad="38100" dist="38100" dir="2700000" algn="tl">
                              <a:srgbClr val="000000">
                                <a:alpha val="43137"/>
                              </a:srgbClr>
                            </a:outerShdw>
                          </a:effectLst>
                        </a:rPr>
                        <a:t>2</a:t>
                      </a:r>
                      <a:endParaRPr lang="en-US" sz="1600" b="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3</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a:solidFill>
                            <a:schemeClr val="tx1"/>
                          </a:solidFill>
                          <a:effectLst>
                            <a:outerShdw blurRad="38100" dist="38100" dir="2700000" algn="tl">
                              <a:srgbClr val="000000">
                                <a:alpha val="43137"/>
                              </a:srgbClr>
                            </a:outerShdw>
                          </a:effectLst>
                        </a:rPr>
                        <a:t>4</a:t>
                      </a:r>
                      <a:endParaRPr lang="en-US" sz="1600" b="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5</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6</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extLst>
                  <a:ext uri="{0D108BD9-81ED-4DB2-BD59-A6C34878D82A}">
                    <a16:rowId xmlns="" xmlns:a16="http://schemas.microsoft.com/office/drawing/2014/main" val="2737143758"/>
                  </a:ext>
                </a:extLst>
              </a:tr>
              <a:tr h="816809">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Тарифний коефіцієнт</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1, 0</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1, 15</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1, 30</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1, 47</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1, 73</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a:solidFill>
                            <a:schemeClr val="tx1"/>
                          </a:solidFill>
                          <a:effectLst>
                            <a:outerShdw blurRad="38100" dist="38100" dir="2700000" algn="tl">
                              <a:srgbClr val="000000">
                                <a:alpha val="43137"/>
                              </a:srgbClr>
                            </a:outerShdw>
                          </a:effectLst>
                        </a:rPr>
                        <a:t>2, 0</a:t>
                      </a:r>
                      <a:endParaRPr lang="en-US" sz="1600" b="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extLst>
                  <a:ext uri="{0D108BD9-81ED-4DB2-BD59-A6C34878D82A}">
                    <a16:rowId xmlns="" xmlns:a16="http://schemas.microsoft.com/office/drawing/2014/main" val="2805612862"/>
                  </a:ext>
                </a:extLst>
              </a:tr>
              <a:tr h="612607">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Тарифна </a:t>
                      </a:r>
                      <a:endParaRPr lang="en-US" sz="1600" b="0" dirty="0">
                        <a:solidFill>
                          <a:schemeClr val="tx1"/>
                        </a:solidFill>
                        <a:effectLst>
                          <a:outerShdw blurRad="38100" dist="38100" dir="2700000" algn="tl">
                            <a:srgbClr val="000000">
                              <a:alpha val="43137"/>
                            </a:srgbClr>
                          </a:outerShdw>
                        </a:effectLst>
                      </a:endParaRPr>
                    </a:p>
                    <a:p>
                      <a:pPr algn="just">
                        <a:spcAft>
                          <a:spcPts val="0"/>
                        </a:spcAft>
                      </a:pPr>
                      <a:r>
                        <a:rPr lang="uk-UA" sz="1600" b="0" dirty="0">
                          <a:solidFill>
                            <a:schemeClr val="tx1"/>
                          </a:solidFill>
                          <a:effectLst>
                            <a:outerShdw blurRad="38100" dist="38100" dir="2700000" algn="tl">
                              <a:srgbClr val="000000">
                                <a:alpha val="43137"/>
                              </a:srgbClr>
                            </a:outerShdw>
                          </a:effectLst>
                        </a:rPr>
                        <a:t>ставка</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a:solidFill>
                            <a:schemeClr val="tx1"/>
                          </a:solidFill>
                          <a:effectLst>
                            <a:outerShdw blurRad="38100" dist="38100" dir="2700000" algn="tl">
                              <a:srgbClr val="000000">
                                <a:alpha val="43137"/>
                              </a:srgbClr>
                            </a:outerShdw>
                          </a:effectLst>
                        </a:rPr>
                        <a:t>100 грн.</a:t>
                      </a:r>
                      <a:endParaRPr lang="en-US" sz="1600" b="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a:solidFill>
                            <a:schemeClr val="tx1"/>
                          </a:solidFill>
                          <a:effectLst>
                            <a:outerShdw blurRad="38100" dist="38100" dir="2700000" algn="tl">
                              <a:srgbClr val="000000">
                                <a:alpha val="43137"/>
                              </a:srgbClr>
                            </a:outerShdw>
                          </a:effectLst>
                        </a:rPr>
                        <a:t>115 грн.</a:t>
                      </a:r>
                      <a:endParaRPr lang="en-US" sz="1600" b="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a:solidFill>
                            <a:schemeClr val="tx1"/>
                          </a:solidFill>
                          <a:effectLst>
                            <a:outerShdw blurRad="38100" dist="38100" dir="2700000" algn="tl">
                              <a:srgbClr val="000000">
                                <a:alpha val="43137"/>
                              </a:srgbClr>
                            </a:outerShdw>
                          </a:effectLst>
                        </a:rPr>
                        <a:t>130 грн.</a:t>
                      </a:r>
                      <a:endParaRPr lang="en-US" sz="1600" b="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a:solidFill>
                            <a:schemeClr val="tx1"/>
                          </a:solidFill>
                          <a:effectLst>
                            <a:outerShdw blurRad="38100" dist="38100" dir="2700000" algn="tl">
                              <a:srgbClr val="000000">
                                <a:alpha val="43137"/>
                              </a:srgbClr>
                            </a:outerShdw>
                          </a:effectLst>
                        </a:rPr>
                        <a:t>147 грн.</a:t>
                      </a:r>
                      <a:endParaRPr lang="en-US" sz="1600" b="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173 грн.</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tc>
                  <a:txBody>
                    <a:bodyPr/>
                    <a:lstStyle/>
                    <a:p>
                      <a:pPr algn="just">
                        <a:spcAft>
                          <a:spcPts val="0"/>
                        </a:spcAft>
                      </a:pPr>
                      <a:r>
                        <a:rPr lang="uk-UA" sz="1600" b="0" dirty="0">
                          <a:solidFill>
                            <a:schemeClr val="tx1"/>
                          </a:solidFill>
                          <a:effectLst>
                            <a:outerShdw blurRad="38100" dist="38100" dir="2700000" algn="tl">
                              <a:srgbClr val="000000">
                                <a:alpha val="43137"/>
                              </a:srgbClr>
                            </a:outerShdw>
                          </a:effectLst>
                        </a:rPr>
                        <a:t>200 грн.</a:t>
                      </a:r>
                      <a:endParaRPr lang="en-US" sz="1600" b="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62" marR="68562" marT="0" marB="0">
                    <a:solidFill>
                      <a:srgbClr val="92D050"/>
                    </a:solidFill>
                  </a:tcPr>
                </a:tc>
                <a:extLst>
                  <a:ext uri="{0D108BD9-81ED-4DB2-BD59-A6C34878D82A}">
                    <a16:rowId xmlns="" xmlns:a16="http://schemas.microsoft.com/office/drawing/2014/main" val="1224917187"/>
                  </a:ext>
                </a:extLst>
              </a:tr>
            </a:tbl>
          </a:graphicData>
        </a:graphic>
      </p:graphicFrame>
      <p:sp>
        <p:nvSpPr>
          <p:cNvPr id="6" name="Прямоугольник 5"/>
          <p:cNvSpPr/>
          <p:nvPr/>
        </p:nvSpPr>
        <p:spPr>
          <a:xfrm>
            <a:off x="608012" y="4572000"/>
            <a:ext cx="10706269" cy="830997"/>
          </a:xfrm>
          <a:prstGeom prst="rect">
            <a:avLst/>
          </a:prstGeom>
        </p:spPr>
        <p:txBody>
          <a:bodyPr wrap="square">
            <a:spAutoFit/>
          </a:bodyPr>
          <a:lstStyle/>
          <a:p>
            <a:r>
              <a:rPr lang="uk-UA" b="1" dirty="0" err="1"/>
              <a:t>Шестирозрядні</a:t>
            </a:r>
            <a:r>
              <a:rPr lang="uk-UA" b="1" dirty="0"/>
              <a:t> тарифні сітки є найбільш поширеними, однак можуть застосовуватися і </a:t>
            </a:r>
            <a:r>
              <a:rPr lang="uk-UA" b="1" dirty="0" err="1"/>
              <a:t>восьмирозрядні</a:t>
            </a:r>
            <a:r>
              <a:rPr lang="uk-UA" b="1" dirty="0"/>
              <a:t> (а також і більше).</a:t>
            </a:r>
            <a:endParaRPr lang="en-US" b="1" dirty="0"/>
          </a:p>
        </p:txBody>
      </p:sp>
    </p:spTree>
    <p:extLst>
      <p:ext uri="{BB962C8B-B14F-4D97-AF65-F5344CB8AC3E}">
        <p14:creationId xmlns:p14="http://schemas.microsoft.com/office/powerpoint/2010/main" val="310105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sz="quarter" idx="4294967295"/>
            <p:extLst>
              <p:ext uri="{D42A27DB-BD31-4B8C-83A1-F6EECF244321}">
                <p14:modId xmlns:p14="http://schemas.microsoft.com/office/powerpoint/2010/main" val="2778822637"/>
              </p:ext>
            </p:extLst>
          </p:nvPr>
        </p:nvGraphicFramePr>
        <p:xfrm>
          <a:off x="837981" y="228600"/>
          <a:ext cx="10512862" cy="5947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65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09" y="76200"/>
            <a:ext cx="10157354" cy="609600"/>
          </a:xfrm>
        </p:spPr>
        <p:txBody>
          <a:bodyPr>
            <a:normAutofit fontScale="90000"/>
          </a:bodyPr>
          <a:lstStyle/>
          <a:p>
            <a:pPr algn="ctr"/>
            <a:r>
              <a:rPr lang="uk-UA" b="1" dirty="0" smtClean="0">
                <a:effectLst>
                  <a:outerShdw blurRad="38100" dist="38100" dir="2700000" algn="tl">
                    <a:srgbClr val="000000">
                      <a:alpha val="43137"/>
                    </a:srgbClr>
                  </a:outerShdw>
                </a:effectLst>
              </a:rPr>
              <a:t>Тарифний розряд</a:t>
            </a:r>
            <a:endParaRPr lang="en-US" b="1"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12566334"/>
              </p:ext>
            </p:extLst>
          </p:nvPr>
        </p:nvGraphicFramePr>
        <p:xfrm>
          <a:off x="645943" y="685801"/>
          <a:ext cx="10413041" cy="558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67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6294" y="653111"/>
            <a:ext cx="8029118" cy="185089"/>
          </a:xfrm>
        </p:spPr>
        <p:txBody>
          <a:bodyPr>
            <a:normAutofit fontScale="90000"/>
          </a:bodyPr>
          <a:lstStyle/>
          <a:p>
            <a:pPr algn="ctr"/>
            <a:r>
              <a:rPr lang="uk-UA" b="1" dirty="0" smtClean="0">
                <a:effectLst>
                  <a:outerShdw blurRad="38100" dist="38100" dir="2700000" algn="tl">
                    <a:srgbClr val="000000">
                      <a:alpha val="43137"/>
                    </a:srgbClr>
                  </a:outerShdw>
                </a:effectLst>
              </a:rPr>
              <a:t>Безтарифні </a:t>
            </a:r>
            <a:r>
              <a:rPr lang="uk-UA" b="1" dirty="0">
                <a:effectLst>
                  <a:outerShdw blurRad="38100" dist="38100" dir="2700000" algn="tl">
                    <a:srgbClr val="000000">
                      <a:alpha val="43137"/>
                    </a:srgbClr>
                  </a:outerShdw>
                </a:effectLst>
              </a:rPr>
              <a:t>системи</a:t>
            </a:r>
            <a:endParaRPr lang="en-US" b="1" dirty="0">
              <a:effectLst>
                <a:outerShdw blurRad="38100" dist="38100" dir="2700000" algn="tl">
                  <a:srgbClr val="000000">
                    <a:alpha val="43137"/>
                  </a:srgbClr>
                </a:outerShdw>
              </a:effectLs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353572396"/>
              </p:ext>
            </p:extLst>
          </p:nvPr>
        </p:nvGraphicFramePr>
        <p:xfrm>
          <a:off x="711240" y="838200"/>
          <a:ext cx="10721719" cy="5763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2699" y="5942945"/>
            <a:ext cx="1590261" cy="457081"/>
          </a:xfrm>
          <a:prstGeom prst="rect">
            <a:avLst/>
          </a:prstGeom>
        </p:spPr>
      </p:pic>
    </p:spTree>
    <p:extLst>
      <p:ext uri="{BB962C8B-B14F-4D97-AF65-F5344CB8AC3E}">
        <p14:creationId xmlns:p14="http://schemas.microsoft.com/office/powerpoint/2010/main" val="316506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6922" y="619705"/>
            <a:ext cx="7056414" cy="829601"/>
          </a:xfrm>
        </p:spPr>
        <p:txBody>
          <a:bodyPr/>
          <a:lstStyle/>
          <a:p>
            <a:pPr algn="ctr"/>
            <a:r>
              <a:rPr lang="x-none" b="1" dirty="0">
                <a:effectLst>
                  <a:outerShdw blurRad="38100" dist="38100" dir="2700000" algn="tl">
                    <a:srgbClr val="000000">
                      <a:alpha val="43137"/>
                    </a:srgbClr>
                  </a:outerShdw>
                </a:effectLst>
              </a:rPr>
              <a:t>П</a:t>
            </a:r>
            <a:r>
              <a:rPr lang="uk-UA" b="1" dirty="0" err="1" smtClean="0">
                <a:effectLst>
                  <a:outerShdw blurRad="38100" dist="38100" dir="2700000" algn="tl">
                    <a:srgbClr val="000000">
                      <a:alpha val="43137"/>
                    </a:srgbClr>
                  </a:outerShdw>
                </a:effectLst>
              </a:rPr>
              <a:t>огодинн</a:t>
            </a:r>
            <a:r>
              <a:rPr lang="x-none" b="1" dirty="0" smtClean="0">
                <a:effectLst>
                  <a:outerShdw blurRad="38100" dist="38100" dir="2700000" algn="tl">
                    <a:srgbClr val="000000">
                      <a:alpha val="43137"/>
                    </a:srgbClr>
                  </a:outerShdw>
                </a:effectLst>
              </a:rPr>
              <a:t>а</a:t>
            </a:r>
            <a:r>
              <a:rPr lang="uk-UA" b="1" dirty="0" smtClean="0">
                <a:effectLst>
                  <a:outerShdw blurRad="38100" dist="38100" dir="2700000" algn="tl">
                    <a:srgbClr val="000000">
                      <a:alpha val="43137"/>
                    </a:srgbClr>
                  </a:outerShdw>
                </a:effectLst>
              </a:rPr>
              <a:t> </a:t>
            </a:r>
            <a:r>
              <a:rPr lang="uk-UA" b="1" dirty="0">
                <a:effectLst>
                  <a:outerShdw blurRad="38100" dist="38100" dir="2700000" algn="tl">
                    <a:srgbClr val="000000">
                      <a:alpha val="43137"/>
                    </a:srgbClr>
                  </a:outerShdw>
                </a:effectLst>
              </a:rPr>
              <a:t>системи </a:t>
            </a:r>
            <a:endParaRPr lang="en-US" b="1" dirty="0">
              <a:effectLst>
                <a:outerShdw blurRad="38100" dist="38100" dir="2700000" algn="tl">
                  <a:srgbClr val="000000">
                    <a:alpha val="43137"/>
                  </a:srgbClr>
                </a:outerShdw>
              </a:effectLs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306024867"/>
              </p:ext>
            </p:extLst>
          </p:nvPr>
        </p:nvGraphicFramePr>
        <p:xfrm>
          <a:off x="1103025" y="2053277"/>
          <a:ext cx="8944211" cy="4194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32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1027331" y="5885888"/>
            <a:ext cx="123525" cy="121892"/>
          </a:xfrm>
          <a:prstGeom prst="rect">
            <a:avLst/>
          </a:prstGeom>
        </p:spPr>
      </p:pic>
      <p:pic>
        <p:nvPicPr>
          <p:cNvPr id="5" name="object 5"/>
          <p:cNvPicPr/>
          <p:nvPr/>
        </p:nvPicPr>
        <p:blipFill>
          <a:blip r:embed="rId3" cstate="print"/>
          <a:stretch>
            <a:fillRect/>
          </a:stretch>
        </p:blipFill>
        <p:spPr>
          <a:xfrm>
            <a:off x="10779557" y="5752691"/>
            <a:ext cx="143280" cy="199393"/>
          </a:xfrm>
          <a:prstGeom prst="rect">
            <a:avLst/>
          </a:prstGeom>
        </p:spPr>
      </p:pic>
      <p:pic>
        <p:nvPicPr>
          <p:cNvPr id="6" name="object 6"/>
          <p:cNvPicPr/>
          <p:nvPr/>
        </p:nvPicPr>
        <p:blipFill>
          <a:blip r:embed="rId4" cstate="print"/>
          <a:stretch>
            <a:fillRect/>
          </a:stretch>
        </p:blipFill>
        <p:spPr>
          <a:xfrm>
            <a:off x="11522255" y="5848165"/>
            <a:ext cx="133047" cy="94174"/>
          </a:xfrm>
          <a:prstGeom prst="rect">
            <a:avLst/>
          </a:prstGeom>
        </p:spPr>
      </p:pic>
      <p:pic>
        <p:nvPicPr>
          <p:cNvPr id="7" name="object 7"/>
          <p:cNvPicPr/>
          <p:nvPr/>
        </p:nvPicPr>
        <p:blipFill>
          <a:blip r:embed="rId5" cstate="print"/>
          <a:stretch>
            <a:fillRect/>
          </a:stretch>
        </p:blipFill>
        <p:spPr>
          <a:xfrm>
            <a:off x="10969957" y="5200189"/>
            <a:ext cx="180848" cy="161629"/>
          </a:xfrm>
          <a:prstGeom prst="rect">
            <a:avLst/>
          </a:prstGeom>
        </p:spPr>
      </p:pic>
      <p:pic>
        <p:nvPicPr>
          <p:cNvPr id="8" name="object 8"/>
          <p:cNvPicPr/>
          <p:nvPr/>
        </p:nvPicPr>
        <p:blipFill>
          <a:blip r:embed="rId6" cstate="print"/>
          <a:stretch>
            <a:fillRect/>
          </a:stretch>
        </p:blipFill>
        <p:spPr>
          <a:xfrm>
            <a:off x="10769948" y="5438299"/>
            <a:ext cx="85722" cy="76052"/>
          </a:xfrm>
          <a:prstGeom prst="rect">
            <a:avLst/>
          </a:prstGeom>
        </p:spPr>
      </p:pic>
      <p:pic>
        <p:nvPicPr>
          <p:cNvPr id="9" name="object 9"/>
          <p:cNvPicPr/>
          <p:nvPr/>
        </p:nvPicPr>
        <p:blipFill>
          <a:blip r:embed="rId6" cstate="print"/>
          <a:stretch>
            <a:fillRect/>
          </a:stretch>
        </p:blipFill>
        <p:spPr>
          <a:xfrm>
            <a:off x="11436524" y="5314506"/>
            <a:ext cx="85722" cy="76052"/>
          </a:xfrm>
          <a:prstGeom prst="rect">
            <a:avLst/>
          </a:prstGeom>
        </p:spPr>
      </p:pic>
      <p:pic>
        <p:nvPicPr>
          <p:cNvPr id="10" name="object 10"/>
          <p:cNvPicPr/>
          <p:nvPr/>
        </p:nvPicPr>
        <p:blipFill>
          <a:blip r:embed="rId7" cstate="print"/>
          <a:stretch>
            <a:fillRect/>
          </a:stretch>
        </p:blipFill>
        <p:spPr>
          <a:xfrm>
            <a:off x="11179434" y="5609454"/>
            <a:ext cx="167965" cy="133432"/>
          </a:xfrm>
          <a:prstGeom prst="rect">
            <a:avLst/>
          </a:prstGeom>
        </p:spPr>
      </p:pic>
      <p:sp>
        <p:nvSpPr>
          <p:cNvPr id="11" name="object 11"/>
          <p:cNvSpPr/>
          <p:nvPr/>
        </p:nvSpPr>
        <p:spPr>
          <a:xfrm>
            <a:off x="0" y="893"/>
            <a:ext cx="2313972" cy="1085567"/>
          </a:xfrm>
          <a:custGeom>
            <a:avLst/>
            <a:gdLst/>
            <a:ahLst/>
            <a:cxnLst/>
            <a:rect l="l" t="t" r="r" b="b"/>
            <a:pathLst>
              <a:path w="2314575" h="1085850">
                <a:moveTo>
                  <a:pt x="2314575" y="0"/>
                </a:moveTo>
                <a:lnTo>
                  <a:pt x="0" y="0"/>
                </a:lnTo>
                <a:lnTo>
                  <a:pt x="0" y="1044194"/>
                </a:lnTo>
                <a:lnTo>
                  <a:pt x="117525" y="1065402"/>
                </a:lnTo>
                <a:lnTo>
                  <a:pt x="168117" y="1072235"/>
                </a:lnTo>
                <a:lnTo>
                  <a:pt x="218839" y="1077757"/>
                </a:lnTo>
                <a:lnTo>
                  <a:pt x="269698" y="1081907"/>
                </a:lnTo>
                <a:lnTo>
                  <a:pt x="320697" y="1084625"/>
                </a:lnTo>
                <a:lnTo>
                  <a:pt x="371843" y="1085850"/>
                </a:lnTo>
                <a:lnTo>
                  <a:pt x="427349" y="1085372"/>
                </a:lnTo>
                <a:lnTo>
                  <a:pt x="482007" y="1083066"/>
                </a:lnTo>
                <a:lnTo>
                  <a:pt x="535847" y="1079019"/>
                </a:lnTo>
                <a:lnTo>
                  <a:pt x="588898" y="1073321"/>
                </a:lnTo>
                <a:lnTo>
                  <a:pt x="641189" y="1066061"/>
                </a:lnTo>
                <a:lnTo>
                  <a:pt x="692749" y="1057330"/>
                </a:lnTo>
                <a:lnTo>
                  <a:pt x="743607" y="1047217"/>
                </a:lnTo>
                <a:lnTo>
                  <a:pt x="793794" y="1035810"/>
                </a:lnTo>
                <a:lnTo>
                  <a:pt x="843337" y="1023200"/>
                </a:lnTo>
                <a:lnTo>
                  <a:pt x="892267" y="1009476"/>
                </a:lnTo>
                <a:lnTo>
                  <a:pt x="940613" y="994727"/>
                </a:lnTo>
                <a:lnTo>
                  <a:pt x="988403" y="979043"/>
                </a:lnTo>
                <a:lnTo>
                  <a:pt x="1035668" y="962513"/>
                </a:lnTo>
                <a:lnTo>
                  <a:pt x="1082436" y="945227"/>
                </a:lnTo>
                <a:lnTo>
                  <a:pt x="1128737" y="927274"/>
                </a:lnTo>
                <a:lnTo>
                  <a:pt x="1174599" y="908744"/>
                </a:lnTo>
                <a:lnTo>
                  <a:pt x="1220053" y="889726"/>
                </a:lnTo>
                <a:lnTo>
                  <a:pt x="1265127" y="870309"/>
                </a:lnTo>
                <a:lnTo>
                  <a:pt x="1309850" y="850584"/>
                </a:lnTo>
                <a:lnTo>
                  <a:pt x="1354253" y="830639"/>
                </a:lnTo>
                <a:lnTo>
                  <a:pt x="1442212" y="790448"/>
                </a:lnTo>
                <a:lnTo>
                  <a:pt x="1535170" y="747204"/>
                </a:lnTo>
                <a:lnTo>
                  <a:pt x="1581682" y="725043"/>
                </a:lnTo>
                <a:lnTo>
                  <a:pt x="1628027" y="702462"/>
                </a:lnTo>
                <a:lnTo>
                  <a:pt x="1674060" y="679417"/>
                </a:lnTo>
                <a:lnTo>
                  <a:pt x="1719641" y="655865"/>
                </a:lnTo>
                <a:lnTo>
                  <a:pt x="1764626" y="631761"/>
                </a:lnTo>
                <a:lnTo>
                  <a:pt x="1808873" y="607060"/>
                </a:lnTo>
                <a:lnTo>
                  <a:pt x="1852239" y="581720"/>
                </a:lnTo>
                <a:lnTo>
                  <a:pt x="1894582" y="555695"/>
                </a:lnTo>
                <a:lnTo>
                  <a:pt x="1935759" y="528941"/>
                </a:lnTo>
                <a:lnTo>
                  <a:pt x="1975628" y="501413"/>
                </a:lnTo>
                <a:lnTo>
                  <a:pt x="2014046" y="473069"/>
                </a:lnTo>
                <a:lnTo>
                  <a:pt x="2050870" y="443863"/>
                </a:lnTo>
                <a:lnTo>
                  <a:pt x="2085959" y="413751"/>
                </a:lnTo>
                <a:lnTo>
                  <a:pt x="2119169" y="382690"/>
                </a:lnTo>
                <a:lnTo>
                  <a:pt x="2150358" y="350634"/>
                </a:lnTo>
                <a:lnTo>
                  <a:pt x="2179383" y="317539"/>
                </a:lnTo>
                <a:lnTo>
                  <a:pt x="2206102" y="283362"/>
                </a:lnTo>
                <a:lnTo>
                  <a:pt x="2230372" y="248058"/>
                </a:lnTo>
                <a:lnTo>
                  <a:pt x="2252051" y="211583"/>
                </a:lnTo>
                <a:lnTo>
                  <a:pt x="2270996" y="173892"/>
                </a:lnTo>
                <a:lnTo>
                  <a:pt x="2287065" y="134942"/>
                </a:lnTo>
                <a:lnTo>
                  <a:pt x="2300115" y="94688"/>
                </a:lnTo>
                <a:lnTo>
                  <a:pt x="2310003" y="53085"/>
                </a:lnTo>
                <a:lnTo>
                  <a:pt x="2314575" y="0"/>
                </a:lnTo>
                <a:close/>
              </a:path>
            </a:pathLst>
          </a:custGeom>
          <a:solidFill>
            <a:srgbClr val="DCD9C3">
              <a:alpha val="50195"/>
            </a:srgbClr>
          </a:solidFill>
        </p:spPr>
        <p:txBody>
          <a:bodyPr wrap="square" lIns="0" tIns="0" rIns="0" bIns="0" rtlCol="0"/>
          <a:lstStyle/>
          <a:p>
            <a:endParaRPr sz="2399"/>
          </a:p>
        </p:txBody>
      </p:sp>
      <p:sp>
        <p:nvSpPr>
          <p:cNvPr id="12" name="object 12"/>
          <p:cNvSpPr txBox="1"/>
          <p:nvPr/>
        </p:nvSpPr>
        <p:spPr>
          <a:xfrm>
            <a:off x="304720" y="1257866"/>
            <a:ext cx="2742486" cy="1051874"/>
          </a:xfrm>
          <a:prstGeom prst="rect">
            <a:avLst/>
          </a:prstGeom>
          <a:solidFill>
            <a:srgbClr val="DED2DC"/>
          </a:solidFill>
        </p:spPr>
        <p:txBody>
          <a:bodyPr vert="horz" wrap="square" lIns="0" tIns="29837" rIns="0" bIns="0" rtlCol="0">
            <a:spAutoFit/>
          </a:bodyPr>
          <a:lstStyle/>
          <a:p>
            <a:pPr marL="370729" marR="366285" algn="ctr">
              <a:lnSpc>
                <a:spcPct val="103299"/>
              </a:lnSpc>
              <a:spcBef>
                <a:spcPts val="235"/>
              </a:spcBef>
            </a:pPr>
            <a:r>
              <a:rPr sz="2149" b="1" dirty="0">
                <a:solidFill>
                  <a:srgbClr val="1F2021"/>
                </a:solidFill>
                <a:latin typeface="Times New Roman"/>
                <a:cs typeface="Times New Roman"/>
              </a:rPr>
              <a:t>При</a:t>
            </a:r>
            <a:r>
              <a:rPr sz="2149" b="1" spc="60" dirty="0">
                <a:solidFill>
                  <a:srgbClr val="1F2021"/>
                </a:solidFill>
                <a:latin typeface="Times New Roman"/>
                <a:cs typeface="Times New Roman"/>
              </a:rPr>
              <a:t> </a:t>
            </a:r>
            <a:r>
              <a:rPr sz="2149" b="1" spc="-10" dirty="0">
                <a:solidFill>
                  <a:srgbClr val="1F2021"/>
                </a:solidFill>
                <a:latin typeface="Times New Roman"/>
                <a:cs typeface="Times New Roman"/>
              </a:rPr>
              <a:t>погодинній </a:t>
            </a:r>
            <a:r>
              <a:rPr sz="2149" b="1" dirty="0">
                <a:solidFill>
                  <a:srgbClr val="1F2021"/>
                </a:solidFill>
                <a:latin typeface="Times New Roman"/>
                <a:cs typeface="Times New Roman"/>
              </a:rPr>
              <a:t>оплаті</a:t>
            </a:r>
            <a:r>
              <a:rPr sz="2149" b="1" spc="75" dirty="0">
                <a:solidFill>
                  <a:srgbClr val="1F2021"/>
                </a:solidFill>
                <a:latin typeface="Times New Roman"/>
                <a:cs typeface="Times New Roman"/>
              </a:rPr>
              <a:t> </a:t>
            </a:r>
            <a:r>
              <a:rPr sz="2149" b="1" spc="-20" dirty="0">
                <a:solidFill>
                  <a:srgbClr val="1F2021"/>
                </a:solidFill>
                <a:latin typeface="Times New Roman"/>
                <a:cs typeface="Times New Roman"/>
              </a:rPr>
              <a:t>праці </a:t>
            </a:r>
            <a:r>
              <a:rPr sz="2149" b="1" spc="-10" dirty="0">
                <a:solidFill>
                  <a:srgbClr val="1F2021"/>
                </a:solidFill>
                <a:latin typeface="Times New Roman"/>
                <a:cs typeface="Times New Roman"/>
              </a:rPr>
              <a:t>виділяють:</a:t>
            </a:r>
            <a:endParaRPr sz="2149">
              <a:latin typeface="Times New Roman"/>
              <a:cs typeface="Times New Roman"/>
            </a:endParaRPr>
          </a:p>
        </p:txBody>
      </p:sp>
      <p:sp>
        <p:nvSpPr>
          <p:cNvPr id="13" name="object 13"/>
          <p:cNvSpPr txBox="1"/>
          <p:nvPr/>
        </p:nvSpPr>
        <p:spPr>
          <a:xfrm>
            <a:off x="5123115" y="1200730"/>
            <a:ext cx="4018503" cy="1418417"/>
          </a:xfrm>
          <a:prstGeom prst="rect">
            <a:avLst/>
          </a:prstGeom>
          <a:solidFill>
            <a:srgbClr val="92D050"/>
          </a:solidFill>
        </p:spPr>
        <p:txBody>
          <a:bodyPr vert="horz" wrap="square" lIns="0" tIns="36820" rIns="0" bIns="0" rtlCol="0">
            <a:spAutoFit/>
          </a:bodyPr>
          <a:lstStyle/>
          <a:p>
            <a:pPr marL="257733" marR="260272">
              <a:lnSpc>
                <a:spcPct val="100800"/>
              </a:lnSpc>
              <a:spcBef>
                <a:spcPts val="290"/>
              </a:spcBef>
              <a:buSzPct val="94444"/>
              <a:tabLst>
                <a:tab pos="604973" algn="l"/>
              </a:tabLst>
            </a:pPr>
            <a:r>
              <a:rPr sz="1799" b="1" u="sng" dirty="0">
                <a:solidFill>
                  <a:srgbClr val="1F2021"/>
                </a:solidFill>
                <a:uFill>
                  <a:solidFill>
                    <a:srgbClr val="1F2021"/>
                  </a:solidFill>
                </a:uFill>
                <a:latin typeface="Times New Roman"/>
                <a:cs typeface="Times New Roman"/>
              </a:rPr>
              <a:t>Просту</a:t>
            </a:r>
            <a:r>
              <a:rPr sz="1799" b="1" u="sng" spc="-65" dirty="0">
                <a:solidFill>
                  <a:srgbClr val="1F2021"/>
                </a:solidFill>
                <a:uFill>
                  <a:solidFill>
                    <a:srgbClr val="1F2021"/>
                  </a:solidFill>
                </a:uFill>
                <a:latin typeface="Times New Roman"/>
                <a:cs typeface="Times New Roman"/>
              </a:rPr>
              <a:t> </a:t>
            </a:r>
            <a:r>
              <a:rPr sz="1799" b="1" u="sng" spc="-10" dirty="0">
                <a:solidFill>
                  <a:srgbClr val="1F2021"/>
                </a:solidFill>
                <a:uFill>
                  <a:solidFill>
                    <a:srgbClr val="1F2021"/>
                  </a:solidFill>
                </a:uFill>
                <a:latin typeface="Times New Roman"/>
                <a:cs typeface="Times New Roman"/>
              </a:rPr>
              <a:t>погодинну</a:t>
            </a:r>
            <a:r>
              <a:rPr sz="1799" b="1" u="sng" spc="-65" dirty="0">
                <a:solidFill>
                  <a:srgbClr val="1F2021"/>
                </a:solidFill>
                <a:uFill>
                  <a:solidFill>
                    <a:srgbClr val="1F2021"/>
                  </a:solidFill>
                </a:uFill>
                <a:latin typeface="Times New Roman"/>
                <a:cs typeface="Times New Roman"/>
              </a:rPr>
              <a:t> </a:t>
            </a:r>
            <a:r>
              <a:rPr sz="1799" b="1" u="sng" spc="-10" dirty="0">
                <a:solidFill>
                  <a:srgbClr val="1F2021"/>
                </a:solidFill>
                <a:uFill>
                  <a:solidFill>
                    <a:srgbClr val="1F2021"/>
                  </a:solidFill>
                </a:uFill>
                <a:latin typeface="Times New Roman"/>
                <a:cs typeface="Times New Roman"/>
              </a:rPr>
              <a:t>оплату</a:t>
            </a:r>
            <a:r>
              <a:rPr sz="1799" b="1" u="sng" spc="-5" dirty="0">
                <a:solidFill>
                  <a:srgbClr val="1F2021"/>
                </a:solidFill>
                <a:uFill>
                  <a:solidFill>
                    <a:srgbClr val="1F2021"/>
                  </a:solidFill>
                </a:uFill>
                <a:latin typeface="Times New Roman"/>
                <a:cs typeface="Times New Roman"/>
              </a:rPr>
              <a:t> </a:t>
            </a:r>
            <a:r>
              <a:rPr sz="1799" b="1" u="sng" dirty="0">
                <a:solidFill>
                  <a:srgbClr val="1F2021"/>
                </a:solidFill>
                <a:uFill>
                  <a:solidFill>
                    <a:srgbClr val="1F2021"/>
                  </a:solidFill>
                </a:uFill>
                <a:latin typeface="Times New Roman"/>
                <a:cs typeface="Times New Roman"/>
              </a:rPr>
              <a:t>праці</a:t>
            </a:r>
            <a:r>
              <a:rPr sz="1799" b="1" spc="-20" dirty="0">
                <a:solidFill>
                  <a:srgbClr val="1F2021"/>
                </a:solidFill>
                <a:latin typeface="Times New Roman"/>
                <a:cs typeface="Times New Roman"/>
              </a:rPr>
              <a:t> </a:t>
            </a:r>
            <a:r>
              <a:rPr sz="1799" spc="-50" dirty="0">
                <a:solidFill>
                  <a:srgbClr val="1F2021"/>
                </a:solidFill>
                <a:latin typeface="Times New Roman"/>
                <a:cs typeface="Times New Roman"/>
              </a:rPr>
              <a:t>- 	</a:t>
            </a:r>
            <a:r>
              <a:rPr sz="1799" dirty="0">
                <a:solidFill>
                  <a:srgbClr val="1F2021"/>
                </a:solidFill>
                <a:latin typeface="Times New Roman"/>
                <a:cs typeface="Times New Roman"/>
              </a:rPr>
              <a:t>яка</a:t>
            </a:r>
            <a:r>
              <a:rPr sz="1799" spc="-90" dirty="0">
                <a:solidFill>
                  <a:srgbClr val="1F2021"/>
                </a:solidFill>
                <a:latin typeface="Times New Roman"/>
                <a:cs typeface="Times New Roman"/>
              </a:rPr>
              <a:t> </a:t>
            </a:r>
            <a:r>
              <a:rPr sz="1799" dirty="0">
                <a:solidFill>
                  <a:srgbClr val="1F2021"/>
                </a:solidFill>
                <a:latin typeface="Times New Roman"/>
                <a:cs typeface="Times New Roman"/>
              </a:rPr>
              <a:t>становить</a:t>
            </a:r>
            <a:r>
              <a:rPr sz="1799" spc="35" dirty="0">
                <a:solidFill>
                  <a:srgbClr val="1F2021"/>
                </a:solidFill>
                <a:latin typeface="Times New Roman"/>
                <a:cs typeface="Times New Roman"/>
              </a:rPr>
              <a:t> </a:t>
            </a:r>
            <a:r>
              <a:rPr sz="1799" dirty="0">
                <a:solidFill>
                  <a:srgbClr val="1F2021"/>
                </a:solidFill>
                <a:latin typeface="Times New Roman"/>
                <a:cs typeface="Times New Roman"/>
              </a:rPr>
              <a:t>оплату</a:t>
            </a:r>
            <a:r>
              <a:rPr sz="1799" spc="-35" dirty="0">
                <a:solidFill>
                  <a:srgbClr val="1F2021"/>
                </a:solidFill>
                <a:latin typeface="Times New Roman"/>
                <a:cs typeface="Times New Roman"/>
              </a:rPr>
              <a:t> </a:t>
            </a:r>
            <a:r>
              <a:rPr sz="1799" dirty="0">
                <a:solidFill>
                  <a:srgbClr val="1F2021"/>
                </a:solidFill>
                <a:latin typeface="Times New Roman"/>
                <a:cs typeface="Times New Roman"/>
              </a:rPr>
              <a:t>праці</a:t>
            </a:r>
            <a:r>
              <a:rPr sz="1799" spc="-85" dirty="0">
                <a:solidFill>
                  <a:srgbClr val="1F2021"/>
                </a:solidFill>
                <a:latin typeface="Times New Roman"/>
                <a:cs typeface="Times New Roman"/>
              </a:rPr>
              <a:t> </a:t>
            </a:r>
            <a:r>
              <a:rPr sz="1799" spc="-50" dirty="0">
                <a:solidFill>
                  <a:srgbClr val="1F2021"/>
                </a:solidFill>
                <a:latin typeface="Times New Roman"/>
                <a:cs typeface="Times New Roman"/>
              </a:rPr>
              <a:t>у</a:t>
            </a:r>
            <a:endParaRPr sz="1799" dirty="0">
              <a:latin typeface="Times New Roman"/>
              <a:cs typeface="Times New Roman"/>
            </a:endParaRPr>
          </a:p>
          <a:p>
            <a:pPr marL="290108" marR="278047" indent="1270" algn="ctr">
              <a:lnSpc>
                <a:spcPct val="99100"/>
              </a:lnSpc>
              <a:spcBef>
                <a:spcPts val="35"/>
              </a:spcBef>
            </a:pPr>
            <a:r>
              <a:rPr sz="1799" dirty="0">
                <a:solidFill>
                  <a:srgbClr val="1F2021"/>
                </a:solidFill>
                <a:latin typeface="Times New Roman"/>
                <a:cs typeface="Times New Roman"/>
              </a:rPr>
              <a:t>залежності</a:t>
            </a:r>
            <a:r>
              <a:rPr sz="1799" spc="-65" dirty="0">
                <a:solidFill>
                  <a:srgbClr val="1F2021"/>
                </a:solidFill>
                <a:latin typeface="Times New Roman"/>
                <a:cs typeface="Times New Roman"/>
              </a:rPr>
              <a:t> </a:t>
            </a:r>
            <a:r>
              <a:rPr sz="1799" dirty="0">
                <a:solidFill>
                  <a:srgbClr val="1F2021"/>
                </a:solidFill>
                <a:latin typeface="Times New Roman"/>
                <a:cs typeface="Times New Roman"/>
              </a:rPr>
              <a:t>від</a:t>
            </a:r>
            <a:r>
              <a:rPr sz="1799" spc="45" dirty="0">
                <a:solidFill>
                  <a:srgbClr val="1F2021"/>
                </a:solidFill>
                <a:latin typeface="Times New Roman"/>
                <a:cs typeface="Times New Roman"/>
              </a:rPr>
              <a:t> </a:t>
            </a:r>
            <a:r>
              <a:rPr sz="1799" spc="-10" dirty="0">
                <a:solidFill>
                  <a:srgbClr val="1F2021"/>
                </a:solidFill>
                <a:latin typeface="Times New Roman"/>
                <a:cs typeface="Times New Roman"/>
              </a:rPr>
              <a:t>кількості відпрацьованого</a:t>
            </a:r>
            <a:r>
              <a:rPr sz="1799" spc="-5" dirty="0">
                <a:solidFill>
                  <a:srgbClr val="1F2021"/>
                </a:solidFill>
                <a:latin typeface="Times New Roman"/>
                <a:cs typeface="Times New Roman"/>
              </a:rPr>
              <a:t> </a:t>
            </a:r>
            <a:r>
              <a:rPr sz="1799" dirty="0">
                <a:solidFill>
                  <a:srgbClr val="1F2021"/>
                </a:solidFill>
                <a:latin typeface="Times New Roman"/>
                <a:cs typeface="Times New Roman"/>
              </a:rPr>
              <a:t>часу</a:t>
            </a:r>
            <a:r>
              <a:rPr sz="1799" spc="-80" dirty="0">
                <a:solidFill>
                  <a:srgbClr val="1F2021"/>
                </a:solidFill>
                <a:latin typeface="Times New Roman"/>
                <a:cs typeface="Times New Roman"/>
              </a:rPr>
              <a:t> </a:t>
            </a:r>
            <a:r>
              <a:rPr sz="1799" dirty="0">
                <a:solidFill>
                  <a:srgbClr val="1F2021"/>
                </a:solidFill>
                <a:latin typeface="Times New Roman"/>
                <a:cs typeface="Times New Roman"/>
              </a:rPr>
              <a:t>і</a:t>
            </a:r>
            <a:r>
              <a:rPr sz="1799" spc="15" dirty="0">
                <a:solidFill>
                  <a:srgbClr val="1F2021"/>
                </a:solidFill>
                <a:latin typeface="Times New Roman"/>
                <a:cs typeface="Times New Roman"/>
              </a:rPr>
              <a:t> </a:t>
            </a:r>
            <a:r>
              <a:rPr sz="1799" spc="-10" dirty="0">
                <a:solidFill>
                  <a:srgbClr val="1F2021"/>
                </a:solidFill>
                <a:latin typeface="Times New Roman"/>
                <a:cs typeface="Times New Roman"/>
              </a:rPr>
              <a:t>кваліфікації працівника.</a:t>
            </a:r>
            <a:endParaRPr sz="1799" dirty="0">
              <a:latin typeface="Times New Roman"/>
              <a:cs typeface="Times New Roman"/>
            </a:endParaRPr>
          </a:p>
        </p:txBody>
      </p:sp>
      <p:sp>
        <p:nvSpPr>
          <p:cNvPr id="14" name="object 14"/>
          <p:cNvSpPr txBox="1"/>
          <p:nvPr/>
        </p:nvSpPr>
        <p:spPr>
          <a:xfrm>
            <a:off x="314243" y="4619315"/>
            <a:ext cx="2561558" cy="529366"/>
          </a:xfrm>
          <a:prstGeom prst="rect">
            <a:avLst/>
          </a:prstGeom>
          <a:solidFill>
            <a:srgbClr val="D2C4D0"/>
          </a:solidFill>
        </p:spPr>
        <p:txBody>
          <a:bodyPr vert="horz" wrap="square" lIns="0" tIns="36820" rIns="0" bIns="0" rtlCol="0">
            <a:spAutoFit/>
          </a:bodyPr>
          <a:lstStyle/>
          <a:p>
            <a:pPr marL="240593">
              <a:spcBef>
                <a:spcPts val="290"/>
              </a:spcBef>
            </a:pPr>
            <a:r>
              <a:rPr sz="3199" b="1" dirty="0">
                <a:solidFill>
                  <a:srgbClr val="1F2021"/>
                </a:solidFill>
                <a:latin typeface="Times New Roman"/>
                <a:cs typeface="Times New Roman"/>
              </a:rPr>
              <a:t>Приклад</a:t>
            </a:r>
            <a:r>
              <a:rPr sz="3199" b="1" spc="-80" dirty="0">
                <a:solidFill>
                  <a:srgbClr val="1F2021"/>
                </a:solidFill>
                <a:latin typeface="Times New Roman"/>
                <a:cs typeface="Times New Roman"/>
              </a:rPr>
              <a:t> </a:t>
            </a:r>
            <a:r>
              <a:rPr sz="3199" b="1" spc="-25" dirty="0">
                <a:solidFill>
                  <a:srgbClr val="1F2021"/>
                </a:solidFill>
                <a:latin typeface="Times New Roman"/>
                <a:cs typeface="Times New Roman"/>
              </a:rPr>
              <a:t>1.</a:t>
            </a:r>
            <a:endParaRPr sz="3199">
              <a:latin typeface="Times New Roman"/>
              <a:cs typeface="Times New Roman"/>
            </a:endParaRPr>
          </a:p>
        </p:txBody>
      </p:sp>
      <p:grpSp>
        <p:nvGrpSpPr>
          <p:cNvPr id="15" name="object 15"/>
          <p:cNvGrpSpPr/>
          <p:nvPr/>
        </p:nvGrpSpPr>
        <p:grpSpPr>
          <a:xfrm>
            <a:off x="3533869" y="4698670"/>
            <a:ext cx="8166513" cy="1524238"/>
            <a:chOff x="3534790" y="4699000"/>
            <a:chExt cx="8168640" cy="1524635"/>
          </a:xfrm>
        </p:grpSpPr>
        <p:sp>
          <p:nvSpPr>
            <p:cNvPr id="16" name="object 16"/>
            <p:cNvSpPr/>
            <p:nvPr/>
          </p:nvSpPr>
          <p:spPr>
            <a:xfrm>
              <a:off x="3534790" y="4699000"/>
              <a:ext cx="8168640" cy="762000"/>
            </a:xfrm>
            <a:custGeom>
              <a:avLst/>
              <a:gdLst/>
              <a:ahLst/>
              <a:cxnLst/>
              <a:rect l="l" t="t" r="r" b="b"/>
              <a:pathLst>
                <a:path w="8168640" h="762000">
                  <a:moveTo>
                    <a:pt x="8168640" y="0"/>
                  </a:moveTo>
                  <a:lnTo>
                    <a:pt x="0" y="0"/>
                  </a:lnTo>
                  <a:lnTo>
                    <a:pt x="0" y="762000"/>
                  </a:lnTo>
                  <a:lnTo>
                    <a:pt x="8168640" y="762000"/>
                  </a:lnTo>
                  <a:lnTo>
                    <a:pt x="8168640" y="0"/>
                  </a:lnTo>
                  <a:close/>
                </a:path>
              </a:pathLst>
            </a:custGeom>
            <a:solidFill>
              <a:srgbClr val="EED2D2"/>
            </a:solidFill>
          </p:spPr>
          <p:txBody>
            <a:bodyPr wrap="square" lIns="0" tIns="0" rIns="0" bIns="0" rtlCol="0"/>
            <a:lstStyle/>
            <a:p>
              <a:endParaRPr sz="2399"/>
            </a:p>
          </p:txBody>
        </p:sp>
        <p:sp>
          <p:nvSpPr>
            <p:cNvPr id="17" name="object 17"/>
            <p:cNvSpPr/>
            <p:nvPr/>
          </p:nvSpPr>
          <p:spPr>
            <a:xfrm>
              <a:off x="3534790" y="5461050"/>
              <a:ext cx="8168640" cy="762000"/>
            </a:xfrm>
            <a:custGeom>
              <a:avLst/>
              <a:gdLst/>
              <a:ahLst/>
              <a:cxnLst/>
              <a:rect l="l" t="t" r="r" b="b"/>
              <a:pathLst>
                <a:path w="8168640" h="762000">
                  <a:moveTo>
                    <a:pt x="8168640" y="0"/>
                  </a:moveTo>
                  <a:lnTo>
                    <a:pt x="0" y="0"/>
                  </a:lnTo>
                  <a:lnTo>
                    <a:pt x="0" y="761999"/>
                  </a:lnTo>
                  <a:lnTo>
                    <a:pt x="8168640" y="761999"/>
                  </a:lnTo>
                  <a:lnTo>
                    <a:pt x="8168640" y="0"/>
                  </a:lnTo>
                  <a:close/>
                </a:path>
              </a:pathLst>
            </a:custGeom>
            <a:solidFill>
              <a:srgbClr val="F7EAEA"/>
            </a:solidFill>
          </p:spPr>
          <p:txBody>
            <a:bodyPr wrap="square" lIns="0" tIns="0" rIns="0" bIns="0" rtlCol="0"/>
            <a:lstStyle/>
            <a:p>
              <a:endParaRPr sz="2399"/>
            </a:p>
          </p:txBody>
        </p:sp>
      </p:grpSp>
      <p:graphicFrame>
        <p:nvGraphicFramePr>
          <p:cNvPr id="18" name="object 18"/>
          <p:cNvGraphicFramePr>
            <a:graphicFrameLocks noGrp="1"/>
          </p:cNvGraphicFramePr>
          <p:nvPr>
            <p:extLst>
              <p:ext uri="{D42A27DB-BD31-4B8C-83A1-F6EECF244321}">
                <p14:modId xmlns:p14="http://schemas.microsoft.com/office/powerpoint/2010/main" val="1875952451"/>
              </p:ext>
            </p:extLst>
          </p:nvPr>
        </p:nvGraphicFramePr>
        <p:xfrm>
          <a:off x="3533869" y="3595327"/>
          <a:ext cx="8160165" cy="2900559"/>
        </p:xfrm>
        <a:graphic>
          <a:graphicData uri="http://schemas.openxmlformats.org/drawingml/2006/table">
            <a:tbl>
              <a:tblPr firstRow="1" bandRow="1">
                <a:tableStyleId>{2D5ABB26-0587-4C30-8999-92F81FD0307C}</a:tableStyleId>
              </a:tblPr>
              <a:tblGrid>
                <a:gridCol w="8160165"/>
              </a:tblGrid>
              <a:tr h="1096359">
                <a:tc>
                  <a:txBody>
                    <a:bodyPr/>
                    <a:lstStyle/>
                    <a:p>
                      <a:pPr marL="103505" marR="93345" algn="ctr">
                        <a:lnSpc>
                          <a:spcPct val="101899"/>
                        </a:lnSpc>
                        <a:spcBef>
                          <a:spcPts val="300"/>
                        </a:spcBef>
                      </a:pPr>
                      <a:r>
                        <a:rPr sz="2100" b="1" dirty="0">
                          <a:solidFill>
                            <a:srgbClr val="1F2021"/>
                          </a:solidFill>
                          <a:latin typeface="Carlito"/>
                          <a:cs typeface="Carlito"/>
                        </a:rPr>
                        <a:t>При</a:t>
                      </a:r>
                      <a:r>
                        <a:rPr sz="2100" b="1" spc="100" dirty="0">
                          <a:solidFill>
                            <a:srgbClr val="1F2021"/>
                          </a:solidFill>
                          <a:latin typeface="Carlito"/>
                          <a:cs typeface="Carlito"/>
                        </a:rPr>
                        <a:t> </a:t>
                      </a:r>
                      <a:r>
                        <a:rPr sz="2100" b="1" dirty="0">
                          <a:solidFill>
                            <a:srgbClr val="1F2021"/>
                          </a:solidFill>
                          <a:latin typeface="Carlito"/>
                          <a:cs typeface="Carlito"/>
                        </a:rPr>
                        <a:t>простій</a:t>
                      </a:r>
                      <a:r>
                        <a:rPr sz="2100" b="1" spc="195" dirty="0">
                          <a:solidFill>
                            <a:srgbClr val="1F2021"/>
                          </a:solidFill>
                          <a:latin typeface="Carlito"/>
                          <a:cs typeface="Carlito"/>
                        </a:rPr>
                        <a:t> </a:t>
                      </a:r>
                      <a:r>
                        <a:rPr sz="2100" b="1" dirty="0">
                          <a:solidFill>
                            <a:srgbClr val="1F2021"/>
                          </a:solidFill>
                          <a:latin typeface="Carlito"/>
                          <a:cs typeface="Carlito"/>
                        </a:rPr>
                        <a:t>погодинній</a:t>
                      </a:r>
                      <a:r>
                        <a:rPr sz="2100" b="1" spc="200" dirty="0">
                          <a:solidFill>
                            <a:srgbClr val="1F2021"/>
                          </a:solidFill>
                          <a:latin typeface="Carlito"/>
                          <a:cs typeface="Carlito"/>
                        </a:rPr>
                        <a:t> </a:t>
                      </a:r>
                      <a:r>
                        <a:rPr sz="2100" b="1" dirty="0">
                          <a:solidFill>
                            <a:srgbClr val="1F2021"/>
                          </a:solidFill>
                          <a:latin typeface="Carlito"/>
                          <a:cs typeface="Carlito"/>
                        </a:rPr>
                        <a:t>оплаті</a:t>
                      </a:r>
                      <a:r>
                        <a:rPr sz="2100" b="1" spc="195" dirty="0">
                          <a:solidFill>
                            <a:srgbClr val="1F2021"/>
                          </a:solidFill>
                          <a:latin typeface="Carlito"/>
                          <a:cs typeface="Carlito"/>
                        </a:rPr>
                        <a:t> </a:t>
                      </a:r>
                      <a:r>
                        <a:rPr sz="2100" b="1" dirty="0">
                          <a:solidFill>
                            <a:srgbClr val="1F2021"/>
                          </a:solidFill>
                          <a:latin typeface="Carlito"/>
                          <a:cs typeface="Carlito"/>
                        </a:rPr>
                        <a:t>праці</a:t>
                      </a:r>
                      <a:r>
                        <a:rPr sz="2100" b="1" spc="190" dirty="0">
                          <a:solidFill>
                            <a:srgbClr val="1F2021"/>
                          </a:solidFill>
                          <a:latin typeface="Carlito"/>
                          <a:cs typeface="Carlito"/>
                        </a:rPr>
                        <a:t> </a:t>
                      </a:r>
                      <a:r>
                        <a:rPr sz="2100" b="1" dirty="0">
                          <a:solidFill>
                            <a:srgbClr val="1F2021"/>
                          </a:solidFill>
                          <a:latin typeface="Carlito"/>
                          <a:cs typeface="Carlito"/>
                        </a:rPr>
                        <a:t>посадовий</a:t>
                      </a:r>
                      <a:r>
                        <a:rPr sz="2100" b="1" spc="190" dirty="0">
                          <a:solidFill>
                            <a:srgbClr val="1F2021"/>
                          </a:solidFill>
                          <a:latin typeface="Carlito"/>
                          <a:cs typeface="Carlito"/>
                        </a:rPr>
                        <a:t> </a:t>
                      </a:r>
                      <a:r>
                        <a:rPr sz="2100" b="1" dirty="0">
                          <a:solidFill>
                            <a:srgbClr val="1F2021"/>
                          </a:solidFill>
                          <a:latin typeface="Carlito"/>
                          <a:cs typeface="Carlito"/>
                        </a:rPr>
                        <a:t>оклад</a:t>
                      </a:r>
                      <a:r>
                        <a:rPr sz="2100" b="1" spc="210" dirty="0">
                          <a:solidFill>
                            <a:srgbClr val="1F2021"/>
                          </a:solidFill>
                          <a:latin typeface="Carlito"/>
                          <a:cs typeface="Carlito"/>
                        </a:rPr>
                        <a:t> </a:t>
                      </a:r>
                      <a:r>
                        <a:rPr sz="2100" b="1" spc="-10" dirty="0">
                          <a:solidFill>
                            <a:srgbClr val="1F2021"/>
                          </a:solidFill>
                          <a:latin typeface="Carlito"/>
                          <a:cs typeface="Carlito"/>
                        </a:rPr>
                        <a:t>головного </a:t>
                      </a:r>
                      <a:r>
                        <a:rPr sz="2100" b="1" dirty="0" err="1">
                          <a:solidFill>
                            <a:srgbClr val="1F2021"/>
                          </a:solidFill>
                          <a:latin typeface="Carlito"/>
                          <a:cs typeface="Carlito"/>
                        </a:rPr>
                        <a:t>економіста</a:t>
                      </a:r>
                      <a:r>
                        <a:rPr sz="2100" b="1" spc="150" dirty="0">
                          <a:solidFill>
                            <a:srgbClr val="1F2021"/>
                          </a:solidFill>
                          <a:latin typeface="Carlito"/>
                          <a:cs typeface="Carlito"/>
                        </a:rPr>
                        <a:t> </a:t>
                      </a:r>
                      <a:r>
                        <a:rPr lang="en-US" sz="2100" b="1" spc="0" dirty="0" smtClean="0">
                          <a:solidFill>
                            <a:srgbClr val="1F2021"/>
                          </a:solidFill>
                          <a:latin typeface="UKIJ Inchike"/>
                          <a:cs typeface="Carlito"/>
                        </a:rPr>
                        <a:t>6000</a:t>
                      </a:r>
                      <a:r>
                        <a:rPr sz="2100" b="1" spc="45" dirty="0" smtClean="0">
                          <a:solidFill>
                            <a:srgbClr val="1F2021"/>
                          </a:solidFill>
                          <a:latin typeface="UKIJ Inchike"/>
                          <a:cs typeface="UKIJ Inchike"/>
                        </a:rPr>
                        <a:t> </a:t>
                      </a:r>
                      <a:r>
                        <a:rPr sz="2100" b="1" dirty="0">
                          <a:solidFill>
                            <a:srgbClr val="1F2021"/>
                          </a:solidFill>
                          <a:latin typeface="Carlito"/>
                          <a:cs typeface="Carlito"/>
                        </a:rPr>
                        <a:t>грн</a:t>
                      </a:r>
                      <a:r>
                        <a:rPr sz="2100" b="1" dirty="0">
                          <a:solidFill>
                            <a:srgbClr val="1F2021"/>
                          </a:solidFill>
                          <a:latin typeface="UKIJ Inchike"/>
                          <a:cs typeface="UKIJ Inchike"/>
                        </a:rPr>
                        <a:t>.</a:t>
                      </a:r>
                      <a:r>
                        <a:rPr sz="2100" b="1" spc="-114" dirty="0">
                          <a:solidFill>
                            <a:srgbClr val="1F2021"/>
                          </a:solidFill>
                          <a:latin typeface="UKIJ Inchike"/>
                          <a:cs typeface="UKIJ Inchike"/>
                        </a:rPr>
                        <a:t> </a:t>
                      </a:r>
                      <a:r>
                        <a:rPr sz="2100" b="1" dirty="0">
                          <a:solidFill>
                            <a:srgbClr val="1F2021"/>
                          </a:solidFill>
                          <a:latin typeface="Carlito"/>
                          <a:cs typeface="Carlito"/>
                        </a:rPr>
                        <a:t>У</a:t>
                      </a:r>
                      <a:r>
                        <a:rPr sz="2100" b="1" spc="95" dirty="0">
                          <a:solidFill>
                            <a:srgbClr val="1F2021"/>
                          </a:solidFill>
                          <a:latin typeface="Carlito"/>
                          <a:cs typeface="Carlito"/>
                        </a:rPr>
                        <a:t> </a:t>
                      </a:r>
                      <a:r>
                        <a:rPr sz="2100" b="1" dirty="0">
                          <a:solidFill>
                            <a:srgbClr val="1F2021"/>
                          </a:solidFill>
                          <a:latin typeface="Carlito"/>
                          <a:cs typeface="Carlito"/>
                        </a:rPr>
                        <a:t>січні</a:t>
                      </a:r>
                      <a:r>
                        <a:rPr sz="2100" b="1" spc="250" dirty="0">
                          <a:solidFill>
                            <a:srgbClr val="1F2021"/>
                          </a:solidFill>
                          <a:latin typeface="Carlito"/>
                          <a:cs typeface="Carlito"/>
                        </a:rPr>
                        <a:t> </a:t>
                      </a:r>
                      <a:r>
                        <a:rPr sz="2100" b="1" dirty="0">
                          <a:solidFill>
                            <a:srgbClr val="1F2021"/>
                          </a:solidFill>
                          <a:latin typeface="UKIJ Inchike"/>
                          <a:cs typeface="UKIJ Inchike"/>
                        </a:rPr>
                        <a:t>24</a:t>
                      </a:r>
                      <a:r>
                        <a:rPr sz="2100" b="1" spc="-40" dirty="0">
                          <a:solidFill>
                            <a:srgbClr val="1F2021"/>
                          </a:solidFill>
                          <a:latin typeface="UKIJ Inchike"/>
                          <a:cs typeface="UKIJ Inchike"/>
                        </a:rPr>
                        <a:t> </a:t>
                      </a:r>
                      <a:r>
                        <a:rPr sz="2100" b="1" dirty="0">
                          <a:solidFill>
                            <a:srgbClr val="1F2021"/>
                          </a:solidFill>
                          <a:latin typeface="Carlito"/>
                          <a:cs typeface="Carlito"/>
                        </a:rPr>
                        <a:t>робочих</a:t>
                      </a:r>
                      <a:r>
                        <a:rPr sz="2100" b="1" spc="145" dirty="0">
                          <a:solidFill>
                            <a:srgbClr val="1F2021"/>
                          </a:solidFill>
                          <a:latin typeface="Carlito"/>
                          <a:cs typeface="Carlito"/>
                        </a:rPr>
                        <a:t> </a:t>
                      </a:r>
                      <a:r>
                        <a:rPr sz="2100" b="1" dirty="0">
                          <a:solidFill>
                            <a:srgbClr val="1F2021"/>
                          </a:solidFill>
                          <a:latin typeface="Carlito"/>
                          <a:cs typeface="Carlito"/>
                        </a:rPr>
                        <a:t>дні</a:t>
                      </a:r>
                      <a:r>
                        <a:rPr sz="2100" b="1" dirty="0">
                          <a:solidFill>
                            <a:srgbClr val="1F2021"/>
                          </a:solidFill>
                          <a:latin typeface="UKIJ Inchike"/>
                          <a:cs typeface="UKIJ Inchike"/>
                        </a:rPr>
                        <a:t>.</a:t>
                      </a:r>
                      <a:r>
                        <a:rPr sz="2100" b="1" spc="-35" dirty="0">
                          <a:solidFill>
                            <a:srgbClr val="1F2021"/>
                          </a:solidFill>
                          <a:latin typeface="UKIJ Inchike"/>
                          <a:cs typeface="UKIJ Inchike"/>
                        </a:rPr>
                        <a:t> </a:t>
                      </a:r>
                      <a:r>
                        <a:rPr sz="2100" b="1" dirty="0">
                          <a:solidFill>
                            <a:srgbClr val="1F2021"/>
                          </a:solidFill>
                          <a:latin typeface="Carlito"/>
                          <a:cs typeface="Carlito"/>
                        </a:rPr>
                        <a:t>Він</a:t>
                      </a:r>
                      <a:r>
                        <a:rPr sz="2100" b="1" spc="180" dirty="0">
                          <a:solidFill>
                            <a:srgbClr val="1F2021"/>
                          </a:solidFill>
                          <a:latin typeface="Carlito"/>
                          <a:cs typeface="Carlito"/>
                        </a:rPr>
                        <a:t> </a:t>
                      </a:r>
                      <a:r>
                        <a:rPr sz="2100" b="1" spc="-10" dirty="0">
                          <a:solidFill>
                            <a:srgbClr val="1F2021"/>
                          </a:solidFill>
                          <a:latin typeface="Carlito"/>
                          <a:cs typeface="Carlito"/>
                        </a:rPr>
                        <a:t>відпрацював </a:t>
                      </a:r>
                      <a:r>
                        <a:rPr sz="2100" b="1" dirty="0">
                          <a:solidFill>
                            <a:srgbClr val="1F2021"/>
                          </a:solidFill>
                          <a:latin typeface="UKIJ Inchike"/>
                          <a:cs typeface="UKIJ Inchike"/>
                        </a:rPr>
                        <a:t>20</a:t>
                      </a:r>
                      <a:r>
                        <a:rPr sz="2100" b="1" spc="-20" dirty="0">
                          <a:solidFill>
                            <a:srgbClr val="1F2021"/>
                          </a:solidFill>
                          <a:latin typeface="UKIJ Inchike"/>
                          <a:cs typeface="UKIJ Inchike"/>
                        </a:rPr>
                        <a:t> </a:t>
                      </a:r>
                      <a:r>
                        <a:rPr sz="2100" b="1" dirty="0">
                          <a:solidFill>
                            <a:srgbClr val="1F2021"/>
                          </a:solidFill>
                          <a:latin typeface="Carlito"/>
                          <a:cs typeface="Carlito"/>
                        </a:rPr>
                        <a:t>робочих</a:t>
                      </a:r>
                      <a:r>
                        <a:rPr sz="2100" b="1" spc="250" dirty="0">
                          <a:solidFill>
                            <a:srgbClr val="1F2021"/>
                          </a:solidFill>
                          <a:latin typeface="Carlito"/>
                          <a:cs typeface="Carlito"/>
                        </a:rPr>
                        <a:t> </a:t>
                      </a:r>
                      <a:r>
                        <a:rPr sz="2100" b="1" spc="-20" dirty="0">
                          <a:solidFill>
                            <a:srgbClr val="1F2021"/>
                          </a:solidFill>
                          <a:latin typeface="Carlito"/>
                          <a:cs typeface="Carlito"/>
                        </a:rPr>
                        <a:t>днів</a:t>
                      </a:r>
                      <a:r>
                        <a:rPr sz="2100" b="1" spc="-20" dirty="0">
                          <a:solidFill>
                            <a:srgbClr val="1F2021"/>
                          </a:solidFill>
                          <a:latin typeface="UKIJ Inchike"/>
                          <a:cs typeface="UKIJ Inchike"/>
                        </a:rPr>
                        <a:t>.</a:t>
                      </a:r>
                      <a:endParaRPr sz="2100" dirty="0">
                        <a:latin typeface="UKIJ Inchike"/>
                        <a:cs typeface="UKIJ Inchike"/>
                      </a:endParaRPr>
                    </a:p>
                  </a:txBody>
                  <a:tcPr marL="0" marR="0" marT="380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35E5E"/>
                    </a:solidFill>
                  </a:tcPr>
                </a:tc>
              </a:tr>
              <a:tr h="761802">
                <a:tc>
                  <a:txBody>
                    <a:bodyPr/>
                    <a:lstStyle/>
                    <a:p>
                      <a:pPr algn="ctr">
                        <a:lnSpc>
                          <a:spcPct val="100000"/>
                        </a:lnSpc>
                        <a:spcBef>
                          <a:spcPts val="365"/>
                        </a:spcBef>
                      </a:pPr>
                      <a:r>
                        <a:rPr sz="2100" dirty="0">
                          <a:solidFill>
                            <a:srgbClr val="1F2021"/>
                          </a:solidFill>
                          <a:latin typeface="Carlito"/>
                          <a:cs typeface="Carlito"/>
                        </a:rPr>
                        <a:t>Визначаємо</a:t>
                      </a:r>
                      <a:r>
                        <a:rPr sz="2100" spc="60" dirty="0">
                          <a:solidFill>
                            <a:srgbClr val="1F2021"/>
                          </a:solidFill>
                          <a:latin typeface="Carlito"/>
                          <a:cs typeface="Carlito"/>
                        </a:rPr>
                        <a:t> </a:t>
                      </a:r>
                      <a:r>
                        <a:rPr sz="2100" dirty="0">
                          <a:solidFill>
                            <a:srgbClr val="1F2021"/>
                          </a:solidFill>
                          <a:latin typeface="Carlito"/>
                          <a:cs typeface="Carlito"/>
                        </a:rPr>
                        <a:t>середньоденний</a:t>
                      </a:r>
                      <a:r>
                        <a:rPr sz="2100" spc="335" dirty="0">
                          <a:solidFill>
                            <a:srgbClr val="1F2021"/>
                          </a:solidFill>
                          <a:latin typeface="Carlito"/>
                          <a:cs typeface="Carlito"/>
                        </a:rPr>
                        <a:t> </a:t>
                      </a:r>
                      <a:r>
                        <a:rPr sz="2100" spc="-40" dirty="0">
                          <a:solidFill>
                            <a:srgbClr val="1F2021"/>
                          </a:solidFill>
                          <a:latin typeface="Carlito"/>
                          <a:cs typeface="Carlito"/>
                        </a:rPr>
                        <a:t>заробіток</a:t>
                      </a:r>
                      <a:r>
                        <a:rPr sz="2100" spc="-40" dirty="0">
                          <a:solidFill>
                            <a:srgbClr val="1F2021"/>
                          </a:solidFill>
                          <a:latin typeface="Verdana"/>
                          <a:cs typeface="Verdana"/>
                        </a:rPr>
                        <a:t>: </a:t>
                      </a:r>
                      <a:r>
                        <a:rPr sz="2100" spc="-110" dirty="0">
                          <a:solidFill>
                            <a:srgbClr val="1F2021"/>
                          </a:solidFill>
                          <a:latin typeface="Verdana"/>
                          <a:cs typeface="Verdana"/>
                        </a:rPr>
                        <a:t>6000</a:t>
                      </a:r>
                      <a:r>
                        <a:rPr sz="2100" spc="-114" dirty="0">
                          <a:solidFill>
                            <a:srgbClr val="1F2021"/>
                          </a:solidFill>
                          <a:latin typeface="Verdana"/>
                          <a:cs typeface="Verdana"/>
                        </a:rPr>
                        <a:t> </a:t>
                      </a:r>
                      <a:r>
                        <a:rPr sz="2100" spc="-80" dirty="0">
                          <a:solidFill>
                            <a:srgbClr val="1F2021"/>
                          </a:solidFill>
                          <a:latin typeface="Carlito"/>
                          <a:cs typeface="Carlito"/>
                        </a:rPr>
                        <a:t>грн</a:t>
                      </a:r>
                      <a:r>
                        <a:rPr sz="2100" spc="-80" dirty="0">
                          <a:solidFill>
                            <a:srgbClr val="1F2021"/>
                          </a:solidFill>
                          <a:latin typeface="Verdana"/>
                          <a:cs typeface="Verdana"/>
                        </a:rPr>
                        <a:t>:</a:t>
                      </a:r>
                      <a:r>
                        <a:rPr sz="2100" spc="-195" dirty="0">
                          <a:solidFill>
                            <a:srgbClr val="1F2021"/>
                          </a:solidFill>
                          <a:latin typeface="Verdana"/>
                          <a:cs typeface="Verdana"/>
                        </a:rPr>
                        <a:t> </a:t>
                      </a:r>
                      <a:r>
                        <a:rPr sz="2100" spc="-110" dirty="0">
                          <a:solidFill>
                            <a:srgbClr val="1F2021"/>
                          </a:solidFill>
                          <a:latin typeface="Verdana"/>
                          <a:cs typeface="Verdana"/>
                        </a:rPr>
                        <a:t>24</a:t>
                      </a:r>
                      <a:r>
                        <a:rPr sz="2100" spc="-195" dirty="0">
                          <a:solidFill>
                            <a:srgbClr val="1F2021"/>
                          </a:solidFill>
                          <a:latin typeface="Verdana"/>
                          <a:cs typeface="Verdana"/>
                        </a:rPr>
                        <a:t> </a:t>
                      </a:r>
                      <a:r>
                        <a:rPr sz="2100" dirty="0">
                          <a:solidFill>
                            <a:srgbClr val="1F2021"/>
                          </a:solidFill>
                          <a:latin typeface="Carlito"/>
                          <a:cs typeface="Carlito"/>
                        </a:rPr>
                        <a:t>дні</a:t>
                      </a:r>
                      <a:r>
                        <a:rPr sz="2100" spc="80" dirty="0">
                          <a:solidFill>
                            <a:srgbClr val="1F2021"/>
                          </a:solidFill>
                          <a:latin typeface="Carlito"/>
                          <a:cs typeface="Carlito"/>
                        </a:rPr>
                        <a:t> </a:t>
                      </a:r>
                      <a:r>
                        <a:rPr sz="2100" spc="-320" dirty="0">
                          <a:solidFill>
                            <a:srgbClr val="1F2021"/>
                          </a:solidFill>
                          <a:latin typeface="Verdana"/>
                          <a:cs typeface="Verdana"/>
                        </a:rPr>
                        <a:t>=</a:t>
                      </a:r>
                      <a:r>
                        <a:rPr sz="2100" spc="-160" dirty="0">
                          <a:solidFill>
                            <a:srgbClr val="1F2021"/>
                          </a:solidFill>
                          <a:latin typeface="Verdana"/>
                          <a:cs typeface="Verdana"/>
                        </a:rPr>
                        <a:t> </a:t>
                      </a:r>
                      <a:r>
                        <a:rPr sz="2100" spc="-25" dirty="0">
                          <a:solidFill>
                            <a:srgbClr val="1F2021"/>
                          </a:solidFill>
                          <a:latin typeface="Verdana"/>
                          <a:cs typeface="Verdana"/>
                        </a:rPr>
                        <a:t>250</a:t>
                      </a:r>
                      <a:endParaRPr sz="2100" dirty="0">
                        <a:latin typeface="Verdana"/>
                        <a:cs typeface="Verdana"/>
                      </a:endParaRPr>
                    </a:p>
                    <a:p>
                      <a:pPr algn="ctr">
                        <a:lnSpc>
                          <a:spcPct val="100000"/>
                        </a:lnSpc>
                        <a:spcBef>
                          <a:spcPts val="45"/>
                        </a:spcBef>
                      </a:pPr>
                      <a:r>
                        <a:rPr sz="2100" spc="-20" dirty="0">
                          <a:solidFill>
                            <a:srgbClr val="1F2021"/>
                          </a:solidFill>
                          <a:latin typeface="Carlito"/>
                          <a:cs typeface="Carlito"/>
                        </a:rPr>
                        <a:t>грн</a:t>
                      </a:r>
                      <a:r>
                        <a:rPr sz="2100" spc="-20" dirty="0">
                          <a:solidFill>
                            <a:srgbClr val="1F2021"/>
                          </a:solidFill>
                          <a:latin typeface="Verdana"/>
                          <a:cs typeface="Verdana"/>
                        </a:rPr>
                        <a:t>.</a:t>
                      </a:r>
                      <a:endParaRPr sz="2100" dirty="0">
                        <a:latin typeface="Verdana"/>
                        <a:cs typeface="Verdana"/>
                      </a:endParaRPr>
                    </a:p>
                  </a:txBody>
                  <a:tcPr marL="0" marR="0" marT="4634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r>
              <a:tr h="1042398">
                <a:tc>
                  <a:txBody>
                    <a:bodyPr/>
                    <a:lstStyle/>
                    <a:p>
                      <a:pPr marL="7620" algn="ctr">
                        <a:lnSpc>
                          <a:spcPct val="100000"/>
                        </a:lnSpc>
                        <a:spcBef>
                          <a:spcPts val="370"/>
                        </a:spcBef>
                      </a:pPr>
                      <a:r>
                        <a:rPr sz="2100" dirty="0">
                          <a:solidFill>
                            <a:srgbClr val="1F2021"/>
                          </a:solidFill>
                          <a:latin typeface="Carlito"/>
                          <a:cs typeface="Carlito"/>
                        </a:rPr>
                        <a:t>Заробіток</a:t>
                      </a:r>
                      <a:r>
                        <a:rPr sz="2100" spc="250" dirty="0">
                          <a:solidFill>
                            <a:srgbClr val="1F2021"/>
                          </a:solidFill>
                          <a:latin typeface="Carlito"/>
                          <a:cs typeface="Carlito"/>
                        </a:rPr>
                        <a:t> </a:t>
                      </a:r>
                      <a:r>
                        <a:rPr sz="2100" dirty="0">
                          <a:solidFill>
                            <a:srgbClr val="1F2021"/>
                          </a:solidFill>
                          <a:latin typeface="Carlito"/>
                          <a:cs typeface="Carlito"/>
                        </a:rPr>
                        <a:t>за</a:t>
                      </a:r>
                      <a:r>
                        <a:rPr sz="2100" spc="70" dirty="0">
                          <a:solidFill>
                            <a:srgbClr val="1F2021"/>
                          </a:solidFill>
                          <a:latin typeface="Carlito"/>
                          <a:cs typeface="Carlito"/>
                        </a:rPr>
                        <a:t> </a:t>
                      </a:r>
                      <a:r>
                        <a:rPr sz="2100" dirty="0">
                          <a:solidFill>
                            <a:srgbClr val="1F2021"/>
                          </a:solidFill>
                          <a:latin typeface="Carlito"/>
                          <a:cs typeface="Carlito"/>
                        </a:rPr>
                        <a:t>фактично</a:t>
                      </a:r>
                      <a:r>
                        <a:rPr sz="2100" spc="210" dirty="0">
                          <a:solidFill>
                            <a:srgbClr val="1F2021"/>
                          </a:solidFill>
                          <a:latin typeface="Carlito"/>
                          <a:cs typeface="Carlito"/>
                        </a:rPr>
                        <a:t> </a:t>
                      </a:r>
                      <a:r>
                        <a:rPr sz="2100" dirty="0">
                          <a:solidFill>
                            <a:srgbClr val="1F2021"/>
                          </a:solidFill>
                          <a:latin typeface="Carlito"/>
                          <a:cs typeface="Carlito"/>
                        </a:rPr>
                        <a:t>відпрацьовані</a:t>
                      </a:r>
                      <a:r>
                        <a:rPr sz="2100" spc="110" dirty="0">
                          <a:solidFill>
                            <a:srgbClr val="1F2021"/>
                          </a:solidFill>
                          <a:latin typeface="Carlito"/>
                          <a:cs typeface="Carlito"/>
                        </a:rPr>
                        <a:t> </a:t>
                      </a:r>
                      <a:r>
                        <a:rPr sz="2100" dirty="0">
                          <a:solidFill>
                            <a:srgbClr val="1F2021"/>
                          </a:solidFill>
                          <a:latin typeface="Carlito"/>
                          <a:cs typeface="Carlito"/>
                        </a:rPr>
                        <a:t>робочі</a:t>
                      </a:r>
                      <a:r>
                        <a:rPr sz="2100" spc="240" dirty="0">
                          <a:solidFill>
                            <a:srgbClr val="1F2021"/>
                          </a:solidFill>
                          <a:latin typeface="Carlito"/>
                          <a:cs typeface="Carlito"/>
                        </a:rPr>
                        <a:t> </a:t>
                      </a:r>
                      <a:r>
                        <a:rPr sz="2100" spc="-70" dirty="0">
                          <a:solidFill>
                            <a:srgbClr val="1F2021"/>
                          </a:solidFill>
                          <a:latin typeface="Carlito"/>
                          <a:cs typeface="Carlito"/>
                        </a:rPr>
                        <a:t>дні</a:t>
                      </a:r>
                      <a:r>
                        <a:rPr sz="2100" spc="-70" dirty="0">
                          <a:solidFill>
                            <a:srgbClr val="1F2021"/>
                          </a:solidFill>
                          <a:latin typeface="Verdana"/>
                          <a:cs typeface="Verdana"/>
                        </a:rPr>
                        <a:t>:</a:t>
                      </a:r>
                      <a:r>
                        <a:rPr sz="2100" spc="-195" dirty="0">
                          <a:solidFill>
                            <a:srgbClr val="1F2021"/>
                          </a:solidFill>
                          <a:latin typeface="Verdana"/>
                          <a:cs typeface="Verdana"/>
                        </a:rPr>
                        <a:t> </a:t>
                      </a:r>
                      <a:r>
                        <a:rPr sz="2100" spc="-110" dirty="0">
                          <a:solidFill>
                            <a:srgbClr val="1F2021"/>
                          </a:solidFill>
                          <a:latin typeface="Verdana"/>
                          <a:cs typeface="Verdana"/>
                        </a:rPr>
                        <a:t>250</a:t>
                      </a:r>
                      <a:r>
                        <a:rPr sz="2100" spc="-195" dirty="0">
                          <a:solidFill>
                            <a:srgbClr val="1F2021"/>
                          </a:solidFill>
                          <a:latin typeface="Verdana"/>
                          <a:cs typeface="Verdana"/>
                        </a:rPr>
                        <a:t> </a:t>
                      </a:r>
                      <a:r>
                        <a:rPr sz="2100" dirty="0">
                          <a:solidFill>
                            <a:srgbClr val="1F2021"/>
                          </a:solidFill>
                          <a:latin typeface="Carlito"/>
                          <a:cs typeface="Carlito"/>
                        </a:rPr>
                        <a:t>грн</a:t>
                      </a:r>
                      <a:r>
                        <a:rPr sz="2100" spc="180" dirty="0">
                          <a:solidFill>
                            <a:srgbClr val="1F2021"/>
                          </a:solidFill>
                          <a:latin typeface="Carlito"/>
                          <a:cs typeface="Carlito"/>
                        </a:rPr>
                        <a:t> </a:t>
                      </a:r>
                      <a:r>
                        <a:rPr sz="2100" dirty="0">
                          <a:solidFill>
                            <a:srgbClr val="1F2021"/>
                          </a:solidFill>
                          <a:latin typeface="Carlito"/>
                          <a:cs typeface="Carlito"/>
                        </a:rPr>
                        <a:t>х</a:t>
                      </a:r>
                      <a:r>
                        <a:rPr sz="2100" spc="90" dirty="0">
                          <a:solidFill>
                            <a:srgbClr val="1F2021"/>
                          </a:solidFill>
                          <a:latin typeface="Carlito"/>
                          <a:cs typeface="Carlito"/>
                        </a:rPr>
                        <a:t> </a:t>
                      </a:r>
                      <a:r>
                        <a:rPr sz="2100" spc="-110" dirty="0">
                          <a:solidFill>
                            <a:srgbClr val="1F2021"/>
                          </a:solidFill>
                          <a:latin typeface="Verdana"/>
                          <a:cs typeface="Verdana"/>
                        </a:rPr>
                        <a:t>20</a:t>
                      </a:r>
                      <a:r>
                        <a:rPr sz="2100" spc="-204" dirty="0">
                          <a:solidFill>
                            <a:srgbClr val="1F2021"/>
                          </a:solidFill>
                          <a:latin typeface="Verdana"/>
                          <a:cs typeface="Verdana"/>
                        </a:rPr>
                        <a:t> </a:t>
                      </a:r>
                      <a:r>
                        <a:rPr sz="2100" spc="-20" dirty="0">
                          <a:solidFill>
                            <a:srgbClr val="1F2021"/>
                          </a:solidFill>
                          <a:latin typeface="Carlito"/>
                          <a:cs typeface="Carlito"/>
                        </a:rPr>
                        <a:t>днів</a:t>
                      </a:r>
                      <a:endParaRPr sz="2100" dirty="0">
                        <a:latin typeface="Carlito"/>
                        <a:cs typeface="Carlito"/>
                      </a:endParaRPr>
                    </a:p>
                    <a:p>
                      <a:pPr algn="ctr">
                        <a:lnSpc>
                          <a:spcPct val="100000"/>
                        </a:lnSpc>
                        <a:spcBef>
                          <a:spcPts val="50"/>
                        </a:spcBef>
                      </a:pPr>
                      <a:r>
                        <a:rPr sz="2100" spc="-320" dirty="0">
                          <a:solidFill>
                            <a:srgbClr val="1F2021"/>
                          </a:solidFill>
                          <a:latin typeface="Verdana"/>
                          <a:cs typeface="Verdana"/>
                        </a:rPr>
                        <a:t>=</a:t>
                      </a:r>
                      <a:r>
                        <a:rPr sz="2100" spc="-165" dirty="0">
                          <a:solidFill>
                            <a:srgbClr val="1F2021"/>
                          </a:solidFill>
                          <a:latin typeface="Verdana"/>
                          <a:cs typeface="Verdana"/>
                        </a:rPr>
                        <a:t> </a:t>
                      </a:r>
                      <a:r>
                        <a:rPr sz="2100" spc="-110" dirty="0">
                          <a:solidFill>
                            <a:srgbClr val="1F2021"/>
                          </a:solidFill>
                          <a:latin typeface="Verdana"/>
                          <a:cs typeface="Verdana"/>
                        </a:rPr>
                        <a:t>5000</a:t>
                      </a:r>
                      <a:r>
                        <a:rPr sz="2100" spc="-200" dirty="0">
                          <a:solidFill>
                            <a:srgbClr val="1F2021"/>
                          </a:solidFill>
                          <a:latin typeface="Verdana"/>
                          <a:cs typeface="Verdana"/>
                        </a:rPr>
                        <a:t> </a:t>
                      </a:r>
                      <a:r>
                        <a:rPr sz="2100" spc="-20" dirty="0">
                          <a:solidFill>
                            <a:srgbClr val="1F2021"/>
                          </a:solidFill>
                          <a:latin typeface="Carlito"/>
                          <a:cs typeface="Carlito"/>
                        </a:rPr>
                        <a:t>грн</a:t>
                      </a:r>
                      <a:r>
                        <a:rPr sz="2100" spc="-20" dirty="0">
                          <a:solidFill>
                            <a:srgbClr val="1F2021"/>
                          </a:solidFill>
                          <a:latin typeface="Verdana"/>
                          <a:cs typeface="Verdana"/>
                        </a:rPr>
                        <a:t>.</a:t>
                      </a:r>
                      <a:endParaRPr sz="2100" dirty="0">
                        <a:latin typeface="Verdana"/>
                        <a:cs typeface="Verdana"/>
                      </a:endParaRPr>
                    </a:p>
                  </a:txBody>
                  <a:tcPr marL="0" marR="0" marT="4697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r>
            </a:tbl>
          </a:graphicData>
        </a:graphic>
      </p:graphicFrame>
      <p:grpSp>
        <p:nvGrpSpPr>
          <p:cNvPr id="20" name="object 20"/>
          <p:cNvGrpSpPr/>
          <p:nvPr/>
        </p:nvGrpSpPr>
        <p:grpSpPr>
          <a:xfrm>
            <a:off x="3950322" y="1503801"/>
            <a:ext cx="479300" cy="812588"/>
            <a:chOff x="3951351" y="1503299"/>
            <a:chExt cx="479425" cy="812800"/>
          </a:xfrm>
        </p:grpSpPr>
        <p:sp>
          <p:nvSpPr>
            <p:cNvPr id="21" name="object 21"/>
            <p:cNvSpPr/>
            <p:nvPr/>
          </p:nvSpPr>
          <p:spPr>
            <a:xfrm>
              <a:off x="3957701" y="1509649"/>
              <a:ext cx="466725" cy="800100"/>
            </a:xfrm>
            <a:custGeom>
              <a:avLst/>
              <a:gdLst/>
              <a:ahLst/>
              <a:cxnLst/>
              <a:rect l="l" t="t" r="r" b="b"/>
              <a:pathLst>
                <a:path w="466725" h="800100">
                  <a:moveTo>
                    <a:pt x="233299" y="0"/>
                  </a:moveTo>
                  <a:lnTo>
                    <a:pt x="233299" y="200025"/>
                  </a:lnTo>
                  <a:lnTo>
                    <a:pt x="0" y="200025"/>
                  </a:lnTo>
                  <a:lnTo>
                    <a:pt x="0" y="600075"/>
                  </a:lnTo>
                  <a:lnTo>
                    <a:pt x="233299" y="600075"/>
                  </a:lnTo>
                  <a:lnTo>
                    <a:pt x="233299" y="800100"/>
                  </a:lnTo>
                  <a:lnTo>
                    <a:pt x="466725" y="400050"/>
                  </a:lnTo>
                  <a:lnTo>
                    <a:pt x="233299" y="0"/>
                  </a:lnTo>
                  <a:close/>
                </a:path>
              </a:pathLst>
            </a:custGeom>
            <a:solidFill>
              <a:srgbClr val="8F6B89"/>
            </a:solidFill>
          </p:spPr>
          <p:txBody>
            <a:bodyPr wrap="square" lIns="0" tIns="0" rIns="0" bIns="0" rtlCol="0"/>
            <a:lstStyle/>
            <a:p>
              <a:endParaRPr sz="2399"/>
            </a:p>
          </p:txBody>
        </p:sp>
        <p:sp>
          <p:nvSpPr>
            <p:cNvPr id="22" name="object 22"/>
            <p:cNvSpPr/>
            <p:nvPr/>
          </p:nvSpPr>
          <p:spPr>
            <a:xfrm>
              <a:off x="3957701" y="1509649"/>
              <a:ext cx="466725" cy="800100"/>
            </a:xfrm>
            <a:custGeom>
              <a:avLst/>
              <a:gdLst/>
              <a:ahLst/>
              <a:cxnLst/>
              <a:rect l="l" t="t" r="r" b="b"/>
              <a:pathLst>
                <a:path w="466725" h="800100">
                  <a:moveTo>
                    <a:pt x="233299" y="800100"/>
                  </a:moveTo>
                  <a:lnTo>
                    <a:pt x="233299" y="600075"/>
                  </a:lnTo>
                  <a:lnTo>
                    <a:pt x="0" y="600075"/>
                  </a:lnTo>
                  <a:lnTo>
                    <a:pt x="0" y="200025"/>
                  </a:lnTo>
                  <a:lnTo>
                    <a:pt x="233299" y="200025"/>
                  </a:lnTo>
                  <a:lnTo>
                    <a:pt x="233299" y="0"/>
                  </a:lnTo>
                  <a:lnTo>
                    <a:pt x="466725" y="400050"/>
                  </a:lnTo>
                  <a:lnTo>
                    <a:pt x="233299" y="800100"/>
                  </a:lnTo>
                  <a:close/>
                </a:path>
              </a:pathLst>
            </a:custGeom>
            <a:ln w="12700">
              <a:solidFill>
                <a:srgbClr val="8F6B89"/>
              </a:solidFill>
            </a:ln>
          </p:spPr>
          <p:txBody>
            <a:bodyPr wrap="square" lIns="0" tIns="0" rIns="0" bIns="0" rtlCol="0"/>
            <a:lstStyle/>
            <a:p>
              <a:endParaRPr sz="2399"/>
            </a:p>
          </p:txBody>
        </p:sp>
      </p:grpSp>
    </p:spTree>
    <p:extLst>
      <p:ext uri="{BB962C8B-B14F-4D97-AF65-F5344CB8AC3E}">
        <p14:creationId xmlns:p14="http://schemas.microsoft.com/office/powerpoint/2010/main" val="181863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1027331" y="5885888"/>
            <a:ext cx="123525" cy="121892"/>
          </a:xfrm>
          <a:prstGeom prst="rect">
            <a:avLst/>
          </a:prstGeom>
        </p:spPr>
      </p:pic>
      <p:pic>
        <p:nvPicPr>
          <p:cNvPr id="5" name="object 5"/>
          <p:cNvPicPr/>
          <p:nvPr/>
        </p:nvPicPr>
        <p:blipFill>
          <a:blip r:embed="rId3" cstate="print"/>
          <a:stretch>
            <a:fillRect/>
          </a:stretch>
        </p:blipFill>
        <p:spPr>
          <a:xfrm>
            <a:off x="10779557" y="5752691"/>
            <a:ext cx="143280" cy="199393"/>
          </a:xfrm>
          <a:prstGeom prst="rect">
            <a:avLst/>
          </a:prstGeom>
        </p:spPr>
      </p:pic>
      <p:pic>
        <p:nvPicPr>
          <p:cNvPr id="6" name="object 6"/>
          <p:cNvPicPr/>
          <p:nvPr/>
        </p:nvPicPr>
        <p:blipFill>
          <a:blip r:embed="rId4" cstate="print"/>
          <a:stretch>
            <a:fillRect/>
          </a:stretch>
        </p:blipFill>
        <p:spPr>
          <a:xfrm>
            <a:off x="11522255" y="5848165"/>
            <a:ext cx="133047" cy="94174"/>
          </a:xfrm>
          <a:prstGeom prst="rect">
            <a:avLst/>
          </a:prstGeom>
        </p:spPr>
      </p:pic>
      <p:pic>
        <p:nvPicPr>
          <p:cNvPr id="7" name="object 7"/>
          <p:cNvPicPr/>
          <p:nvPr/>
        </p:nvPicPr>
        <p:blipFill>
          <a:blip r:embed="rId5" cstate="print"/>
          <a:stretch>
            <a:fillRect/>
          </a:stretch>
        </p:blipFill>
        <p:spPr>
          <a:xfrm>
            <a:off x="10969957" y="5200189"/>
            <a:ext cx="180848" cy="161629"/>
          </a:xfrm>
          <a:prstGeom prst="rect">
            <a:avLst/>
          </a:prstGeom>
        </p:spPr>
      </p:pic>
      <p:pic>
        <p:nvPicPr>
          <p:cNvPr id="8" name="object 8"/>
          <p:cNvPicPr/>
          <p:nvPr/>
        </p:nvPicPr>
        <p:blipFill>
          <a:blip r:embed="rId6" cstate="print"/>
          <a:stretch>
            <a:fillRect/>
          </a:stretch>
        </p:blipFill>
        <p:spPr>
          <a:xfrm>
            <a:off x="10769948" y="5438299"/>
            <a:ext cx="85722" cy="76052"/>
          </a:xfrm>
          <a:prstGeom prst="rect">
            <a:avLst/>
          </a:prstGeom>
        </p:spPr>
      </p:pic>
      <p:pic>
        <p:nvPicPr>
          <p:cNvPr id="9" name="object 9"/>
          <p:cNvPicPr/>
          <p:nvPr/>
        </p:nvPicPr>
        <p:blipFill>
          <a:blip r:embed="rId6" cstate="print"/>
          <a:stretch>
            <a:fillRect/>
          </a:stretch>
        </p:blipFill>
        <p:spPr>
          <a:xfrm>
            <a:off x="11436524" y="5314506"/>
            <a:ext cx="85722" cy="76052"/>
          </a:xfrm>
          <a:prstGeom prst="rect">
            <a:avLst/>
          </a:prstGeom>
        </p:spPr>
      </p:pic>
      <p:pic>
        <p:nvPicPr>
          <p:cNvPr id="10" name="object 10"/>
          <p:cNvPicPr/>
          <p:nvPr/>
        </p:nvPicPr>
        <p:blipFill>
          <a:blip r:embed="rId7" cstate="print"/>
          <a:stretch>
            <a:fillRect/>
          </a:stretch>
        </p:blipFill>
        <p:spPr>
          <a:xfrm>
            <a:off x="11179434" y="5609454"/>
            <a:ext cx="167965" cy="133432"/>
          </a:xfrm>
          <a:prstGeom prst="rect">
            <a:avLst/>
          </a:prstGeom>
        </p:spPr>
      </p:pic>
      <p:sp>
        <p:nvSpPr>
          <p:cNvPr id="11" name="object 11"/>
          <p:cNvSpPr/>
          <p:nvPr/>
        </p:nvSpPr>
        <p:spPr>
          <a:xfrm>
            <a:off x="0" y="893"/>
            <a:ext cx="2313972" cy="1085567"/>
          </a:xfrm>
          <a:custGeom>
            <a:avLst/>
            <a:gdLst/>
            <a:ahLst/>
            <a:cxnLst/>
            <a:rect l="l" t="t" r="r" b="b"/>
            <a:pathLst>
              <a:path w="2314575" h="1085850">
                <a:moveTo>
                  <a:pt x="2314575" y="0"/>
                </a:moveTo>
                <a:lnTo>
                  <a:pt x="0" y="0"/>
                </a:lnTo>
                <a:lnTo>
                  <a:pt x="0" y="1044194"/>
                </a:lnTo>
                <a:lnTo>
                  <a:pt x="117525" y="1065402"/>
                </a:lnTo>
                <a:lnTo>
                  <a:pt x="168117" y="1072235"/>
                </a:lnTo>
                <a:lnTo>
                  <a:pt x="218839" y="1077757"/>
                </a:lnTo>
                <a:lnTo>
                  <a:pt x="269698" y="1081907"/>
                </a:lnTo>
                <a:lnTo>
                  <a:pt x="320697" y="1084625"/>
                </a:lnTo>
                <a:lnTo>
                  <a:pt x="371843" y="1085850"/>
                </a:lnTo>
                <a:lnTo>
                  <a:pt x="427349" y="1085372"/>
                </a:lnTo>
                <a:lnTo>
                  <a:pt x="482007" y="1083066"/>
                </a:lnTo>
                <a:lnTo>
                  <a:pt x="535847" y="1079019"/>
                </a:lnTo>
                <a:lnTo>
                  <a:pt x="588898" y="1073321"/>
                </a:lnTo>
                <a:lnTo>
                  <a:pt x="641189" y="1066061"/>
                </a:lnTo>
                <a:lnTo>
                  <a:pt x="692749" y="1057330"/>
                </a:lnTo>
                <a:lnTo>
                  <a:pt x="743607" y="1047217"/>
                </a:lnTo>
                <a:lnTo>
                  <a:pt x="793794" y="1035810"/>
                </a:lnTo>
                <a:lnTo>
                  <a:pt x="843337" y="1023200"/>
                </a:lnTo>
                <a:lnTo>
                  <a:pt x="892267" y="1009476"/>
                </a:lnTo>
                <a:lnTo>
                  <a:pt x="940613" y="994727"/>
                </a:lnTo>
                <a:lnTo>
                  <a:pt x="988403" y="979043"/>
                </a:lnTo>
                <a:lnTo>
                  <a:pt x="1035668" y="962513"/>
                </a:lnTo>
                <a:lnTo>
                  <a:pt x="1082436" y="945227"/>
                </a:lnTo>
                <a:lnTo>
                  <a:pt x="1128737" y="927274"/>
                </a:lnTo>
                <a:lnTo>
                  <a:pt x="1174599" y="908744"/>
                </a:lnTo>
                <a:lnTo>
                  <a:pt x="1220053" y="889726"/>
                </a:lnTo>
                <a:lnTo>
                  <a:pt x="1265127" y="870309"/>
                </a:lnTo>
                <a:lnTo>
                  <a:pt x="1309850" y="850584"/>
                </a:lnTo>
                <a:lnTo>
                  <a:pt x="1354253" y="830639"/>
                </a:lnTo>
                <a:lnTo>
                  <a:pt x="1442212" y="790448"/>
                </a:lnTo>
                <a:lnTo>
                  <a:pt x="1535170" y="747204"/>
                </a:lnTo>
                <a:lnTo>
                  <a:pt x="1581682" y="725043"/>
                </a:lnTo>
                <a:lnTo>
                  <a:pt x="1628027" y="702462"/>
                </a:lnTo>
                <a:lnTo>
                  <a:pt x="1674060" y="679417"/>
                </a:lnTo>
                <a:lnTo>
                  <a:pt x="1719641" y="655865"/>
                </a:lnTo>
                <a:lnTo>
                  <a:pt x="1764626" y="631761"/>
                </a:lnTo>
                <a:lnTo>
                  <a:pt x="1808873" y="607060"/>
                </a:lnTo>
                <a:lnTo>
                  <a:pt x="1852239" y="581720"/>
                </a:lnTo>
                <a:lnTo>
                  <a:pt x="1894582" y="555695"/>
                </a:lnTo>
                <a:lnTo>
                  <a:pt x="1935759" y="528941"/>
                </a:lnTo>
                <a:lnTo>
                  <a:pt x="1975628" y="501413"/>
                </a:lnTo>
                <a:lnTo>
                  <a:pt x="2014046" y="473069"/>
                </a:lnTo>
                <a:lnTo>
                  <a:pt x="2050870" y="443863"/>
                </a:lnTo>
                <a:lnTo>
                  <a:pt x="2085959" y="413751"/>
                </a:lnTo>
                <a:lnTo>
                  <a:pt x="2119169" y="382690"/>
                </a:lnTo>
                <a:lnTo>
                  <a:pt x="2150358" y="350634"/>
                </a:lnTo>
                <a:lnTo>
                  <a:pt x="2179383" y="317539"/>
                </a:lnTo>
                <a:lnTo>
                  <a:pt x="2206102" y="283362"/>
                </a:lnTo>
                <a:lnTo>
                  <a:pt x="2230372" y="248058"/>
                </a:lnTo>
                <a:lnTo>
                  <a:pt x="2252051" y="211583"/>
                </a:lnTo>
                <a:lnTo>
                  <a:pt x="2270996" y="173892"/>
                </a:lnTo>
                <a:lnTo>
                  <a:pt x="2287065" y="134942"/>
                </a:lnTo>
                <a:lnTo>
                  <a:pt x="2300115" y="94688"/>
                </a:lnTo>
                <a:lnTo>
                  <a:pt x="2310003" y="53085"/>
                </a:lnTo>
                <a:lnTo>
                  <a:pt x="2314575" y="0"/>
                </a:lnTo>
                <a:close/>
              </a:path>
            </a:pathLst>
          </a:custGeom>
          <a:solidFill>
            <a:srgbClr val="DCD9C3">
              <a:alpha val="50195"/>
            </a:srgbClr>
          </a:solidFill>
        </p:spPr>
        <p:txBody>
          <a:bodyPr wrap="square" lIns="0" tIns="0" rIns="0" bIns="0" rtlCol="0"/>
          <a:lstStyle/>
          <a:p>
            <a:endParaRPr sz="2399"/>
          </a:p>
        </p:txBody>
      </p:sp>
      <p:sp>
        <p:nvSpPr>
          <p:cNvPr id="12" name="object 12"/>
          <p:cNvSpPr txBox="1"/>
          <p:nvPr/>
        </p:nvSpPr>
        <p:spPr>
          <a:xfrm>
            <a:off x="219017" y="238956"/>
            <a:ext cx="2742486" cy="2248940"/>
          </a:xfrm>
          <a:prstGeom prst="rect">
            <a:avLst/>
          </a:prstGeom>
          <a:solidFill>
            <a:srgbClr val="92D050"/>
          </a:solidFill>
        </p:spPr>
        <p:txBody>
          <a:bodyPr vert="horz" wrap="square" lIns="0" tIns="33646" rIns="0" bIns="0" rtlCol="0">
            <a:spAutoFit/>
          </a:bodyPr>
          <a:lstStyle/>
          <a:p>
            <a:pPr marL="79351" marR="319944" algn="just">
              <a:lnSpc>
                <a:spcPct val="100299"/>
              </a:lnSpc>
              <a:spcBef>
                <a:spcPts val="265"/>
              </a:spcBef>
              <a:buClr>
                <a:srgbClr val="1F2021"/>
              </a:buClr>
              <a:buSzPct val="94444"/>
              <a:tabLst>
                <a:tab pos="168225" algn="l"/>
              </a:tabLst>
            </a:pPr>
            <a:r>
              <a:rPr sz="1799" b="1" u="sng" spc="-10" dirty="0" err="1" smtClean="0">
                <a:solidFill>
                  <a:srgbClr val="1F2021"/>
                </a:solidFill>
                <a:uFill>
                  <a:solidFill>
                    <a:srgbClr val="1F2021"/>
                  </a:solidFill>
                </a:uFill>
                <a:latin typeface="Times New Roman"/>
                <a:cs typeface="Times New Roman"/>
              </a:rPr>
              <a:t>Погодинно</a:t>
            </a:r>
            <a:r>
              <a:rPr sz="1799" b="1" u="sng" spc="-10" dirty="0" smtClean="0">
                <a:solidFill>
                  <a:srgbClr val="1F2021"/>
                </a:solidFill>
                <a:uFill>
                  <a:solidFill>
                    <a:srgbClr val="1F2021"/>
                  </a:solidFill>
                </a:uFill>
                <a:latin typeface="Times New Roman"/>
                <a:cs typeface="Times New Roman"/>
              </a:rPr>
              <a:t>-</a:t>
            </a:r>
            <a:r>
              <a:rPr sz="1799" b="1" spc="-10" dirty="0" smtClean="0">
                <a:solidFill>
                  <a:srgbClr val="1F2021"/>
                </a:solidFill>
                <a:latin typeface="Times New Roman"/>
                <a:cs typeface="Times New Roman"/>
              </a:rPr>
              <a:t> </a:t>
            </a:r>
            <a:r>
              <a:rPr sz="1799" b="1" u="sng" dirty="0">
                <a:solidFill>
                  <a:srgbClr val="1F2021"/>
                </a:solidFill>
                <a:uFill>
                  <a:solidFill>
                    <a:srgbClr val="1F2021"/>
                  </a:solidFill>
                </a:uFill>
                <a:latin typeface="Times New Roman"/>
                <a:cs typeface="Times New Roman"/>
              </a:rPr>
              <a:t>преміальну</a:t>
            </a:r>
            <a:r>
              <a:rPr sz="1799" b="1" spc="30" dirty="0">
                <a:solidFill>
                  <a:srgbClr val="1F2021"/>
                </a:solidFill>
                <a:latin typeface="Times New Roman"/>
                <a:cs typeface="Times New Roman"/>
              </a:rPr>
              <a:t> </a:t>
            </a:r>
            <a:r>
              <a:rPr sz="1799" dirty="0">
                <a:solidFill>
                  <a:srgbClr val="1F2021"/>
                </a:solidFill>
                <a:latin typeface="Times New Roman"/>
                <a:cs typeface="Times New Roman"/>
              </a:rPr>
              <a:t>-</a:t>
            </a:r>
            <a:r>
              <a:rPr sz="1799" spc="-45" dirty="0">
                <a:solidFill>
                  <a:srgbClr val="1F2021"/>
                </a:solidFill>
                <a:latin typeface="Times New Roman"/>
                <a:cs typeface="Times New Roman"/>
              </a:rPr>
              <a:t> </a:t>
            </a:r>
            <a:r>
              <a:rPr sz="1799" spc="-35" dirty="0">
                <a:solidFill>
                  <a:srgbClr val="1F2021"/>
                </a:solidFill>
                <a:latin typeface="Times New Roman"/>
                <a:cs typeface="Times New Roman"/>
              </a:rPr>
              <a:t>до </a:t>
            </a:r>
            <a:r>
              <a:rPr sz="1799" dirty="0">
                <a:solidFill>
                  <a:srgbClr val="1F2021"/>
                </a:solidFill>
                <a:latin typeface="Times New Roman"/>
                <a:cs typeface="Times New Roman"/>
              </a:rPr>
              <a:t>посадових</a:t>
            </a:r>
            <a:r>
              <a:rPr sz="1799" spc="-75" dirty="0">
                <a:solidFill>
                  <a:srgbClr val="1F2021"/>
                </a:solidFill>
                <a:latin typeface="Times New Roman"/>
                <a:cs typeface="Times New Roman"/>
              </a:rPr>
              <a:t> </a:t>
            </a:r>
            <a:r>
              <a:rPr sz="1799" dirty="0">
                <a:solidFill>
                  <a:srgbClr val="1F2021"/>
                </a:solidFill>
                <a:latin typeface="Times New Roman"/>
                <a:cs typeface="Times New Roman"/>
              </a:rPr>
              <a:t>окладів</a:t>
            </a:r>
            <a:r>
              <a:rPr sz="1799" spc="50" dirty="0">
                <a:solidFill>
                  <a:srgbClr val="1F2021"/>
                </a:solidFill>
                <a:latin typeface="Times New Roman"/>
                <a:cs typeface="Times New Roman"/>
              </a:rPr>
              <a:t> </a:t>
            </a:r>
            <a:r>
              <a:rPr sz="1799" spc="-25" dirty="0">
                <a:solidFill>
                  <a:srgbClr val="1F2021"/>
                </a:solidFill>
                <a:latin typeface="Times New Roman"/>
                <a:cs typeface="Times New Roman"/>
              </a:rPr>
              <a:t>або </a:t>
            </a:r>
            <a:r>
              <a:rPr sz="1799" dirty="0">
                <a:solidFill>
                  <a:srgbClr val="1F2021"/>
                </a:solidFill>
                <a:latin typeface="Times New Roman"/>
                <a:cs typeface="Times New Roman"/>
              </a:rPr>
              <a:t>ставок</a:t>
            </a:r>
            <a:r>
              <a:rPr sz="1799" spc="-40" dirty="0">
                <a:solidFill>
                  <a:srgbClr val="1F2021"/>
                </a:solidFill>
                <a:latin typeface="Times New Roman"/>
                <a:cs typeface="Times New Roman"/>
              </a:rPr>
              <a:t> </a:t>
            </a:r>
            <a:r>
              <a:rPr sz="1799" dirty="0">
                <a:solidFill>
                  <a:srgbClr val="1F2021"/>
                </a:solidFill>
                <a:latin typeface="Times New Roman"/>
                <a:cs typeface="Times New Roman"/>
              </a:rPr>
              <a:t>за</a:t>
            </a:r>
            <a:r>
              <a:rPr sz="1799" spc="-40" dirty="0">
                <a:solidFill>
                  <a:srgbClr val="1F2021"/>
                </a:solidFill>
                <a:latin typeface="Times New Roman"/>
                <a:cs typeface="Times New Roman"/>
              </a:rPr>
              <a:t> </a:t>
            </a:r>
            <a:r>
              <a:rPr sz="1799" dirty="0">
                <a:solidFill>
                  <a:srgbClr val="1F2021"/>
                </a:solidFill>
                <a:latin typeface="Times New Roman"/>
                <a:cs typeface="Times New Roman"/>
              </a:rPr>
              <a:t>одиницю</a:t>
            </a:r>
            <a:r>
              <a:rPr sz="1799" spc="-55" dirty="0">
                <a:solidFill>
                  <a:srgbClr val="1F2021"/>
                </a:solidFill>
                <a:latin typeface="Times New Roman"/>
                <a:cs typeface="Times New Roman"/>
              </a:rPr>
              <a:t> </a:t>
            </a:r>
            <a:r>
              <a:rPr sz="1799" spc="-20" dirty="0">
                <a:solidFill>
                  <a:srgbClr val="1F2021"/>
                </a:solidFill>
                <a:latin typeface="Times New Roman"/>
                <a:cs typeface="Times New Roman"/>
              </a:rPr>
              <a:t>часу </a:t>
            </a:r>
            <a:r>
              <a:rPr sz="1799" dirty="0">
                <a:solidFill>
                  <a:srgbClr val="1F2021"/>
                </a:solidFill>
                <a:latin typeface="Times New Roman"/>
                <a:cs typeface="Times New Roman"/>
              </a:rPr>
              <a:t>роботи</a:t>
            </a:r>
            <a:r>
              <a:rPr sz="1799" spc="-60" dirty="0">
                <a:solidFill>
                  <a:srgbClr val="1F2021"/>
                </a:solidFill>
                <a:latin typeface="Times New Roman"/>
                <a:cs typeface="Times New Roman"/>
              </a:rPr>
              <a:t> </a:t>
            </a:r>
            <a:r>
              <a:rPr sz="1799" dirty="0">
                <a:solidFill>
                  <a:srgbClr val="1F2021"/>
                </a:solidFill>
                <a:latin typeface="Times New Roman"/>
                <a:cs typeface="Times New Roman"/>
              </a:rPr>
              <a:t>дають</a:t>
            </a:r>
            <a:r>
              <a:rPr sz="1799" spc="-60" dirty="0">
                <a:solidFill>
                  <a:srgbClr val="1F2021"/>
                </a:solidFill>
                <a:latin typeface="Times New Roman"/>
                <a:cs typeface="Times New Roman"/>
              </a:rPr>
              <a:t> </a:t>
            </a:r>
            <a:r>
              <a:rPr sz="1799" spc="-10" dirty="0">
                <a:solidFill>
                  <a:srgbClr val="1F2021"/>
                </a:solidFill>
                <a:latin typeface="Times New Roman"/>
                <a:cs typeface="Times New Roman"/>
              </a:rPr>
              <a:t>надбавки </a:t>
            </a:r>
            <a:r>
              <a:rPr sz="1799" dirty="0">
                <a:solidFill>
                  <a:srgbClr val="1F2021"/>
                </a:solidFill>
                <a:latin typeface="Times New Roman"/>
                <a:cs typeface="Times New Roman"/>
              </a:rPr>
              <a:t>(премії)</a:t>
            </a:r>
            <a:r>
              <a:rPr sz="1799" spc="-15" dirty="0">
                <a:solidFill>
                  <a:srgbClr val="1F2021"/>
                </a:solidFill>
                <a:latin typeface="Times New Roman"/>
                <a:cs typeface="Times New Roman"/>
              </a:rPr>
              <a:t> </a:t>
            </a:r>
            <a:r>
              <a:rPr sz="1799" dirty="0">
                <a:solidFill>
                  <a:srgbClr val="1F2021"/>
                </a:solidFill>
                <a:latin typeface="Times New Roman"/>
                <a:cs typeface="Times New Roman"/>
              </a:rPr>
              <a:t>за</a:t>
            </a:r>
            <a:r>
              <a:rPr sz="1799" spc="-55" dirty="0">
                <a:solidFill>
                  <a:srgbClr val="1F2021"/>
                </a:solidFill>
                <a:latin typeface="Times New Roman"/>
                <a:cs typeface="Times New Roman"/>
              </a:rPr>
              <a:t> </a:t>
            </a:r>
            <a:r>
              <a:rPr sz="1799" spc="-10" dirty="0">
                <a:solidFill>
                  <a:srgbClr val="1F2021"/>
                </a:solidFill>
                <a:latin typeface="Times New Roman"/>
                <a:cs typeface="Times New Roman"/>
              </a:rPr>
              <a:t>досягнення </a:t>
            </a:r>
            <a:r>
              <a:rPr sz="1799" dirty="0">
                <a:solidFill>
                  <a:srgbClr val="1F2021"/>
                </a:solidFill>
                <a:latin typeface="Times New Roman"/>
                <a:cs typeface="Times New Roman"/>
              </a:rPr>
              <a:t>певних</a:t>
            </a:r>
            <a:r>
              <a:rPr sz="1799" spc="-85" dirty="0">
                <a:solidFill>
                  <a:srgbClr val="1F2021"/>
                </a:solidFill>
                <a:latin typeface="Times New Roman"/>
                <a:cs typeface="Times New Roman"/>
              </a:rPr>
              <a:t> </a:t>
            </a:r>
            <a:r>
              <a:rPr sz="1799" dirty="0">
                <a:solidFill>
                  <a:srgbClr val="1F2021"/>
                </a:solidFill>
                <a:latin typeface="Times New Roman"/>
                <a:cs typeface="Times New Roman"/>
              </a:rPr>
              <a:t>якісних </a:t>
            </a:r>
            <a:r>
              <a:rPr sz="1799" spc="-50" dirty="0">
                <a:solidFill>
                  <a:srgbClr val="1F2021"/>
                </a:solidFill>
                <a:latin typeface="Times New Roman"/>
                <a:cs typeface="Times New Roman"/>
              </a:rPr>
              <a:t>і </a:t>
            </a:r>
            <a:r>
              <a:rPr sz="1799" dirty="0">
                <a:solidFill>
                  <a:srgbClr val="1F2021"/>
                </a:solidFill>
                <a:latin typeface="Times New Roman"/>
                <a:cs typeface="Times New Roman"/>
              </a:rPr>
              <a:t>кількісних</a:t>
            </a:r>
            <a:r>
              <a:rPr sz="1799" spc="-65" dirty="0">
                <a:solidFill>
                  <a:srgbClr val="1F2021"/>
                </a:solidFill>
                <a:latin typeface="Times New Roman"/>
                <a:cs typeface="Times New Roman"/>
              </a:rPr>
              <a:t> </a:t>
            </a:r>
            <a:r>
              <a:rPr sz="1799" spc="-10" dirty="0">
                <a:solidFill>
                  <a:srgbClr val="1F2021"/>
                </a:solidFill>
                <a:latin typeface="Times New Roman"/>
                <a:cs typeface="Times New Roman"/>
              </a:rPr>
              <a:t>показників.</a:t>
            </a:r>
            <a:endParaRPr sz="1799" dirty="0">
              <a:latin typeface="Times New Roman"/>
              <a:cs typeface="Times New Roman"/>
            </a:endParaRPr>
          </a:p>
        </p:txBody>
      </p:sp>
      <p:sp>
        <p:nvSpPr>
          <p:cNvPr id="13" name="object 13"/>
          <p:cNvSpPr txBox="1">
            <a:spLocks noGrp="1"/>
          </p:cNvSpPr>
          <p:nvPr>
            <p:ph type="title"/>
          </p:nvPr>
        </p:nvSpPr>
        <p:spPr>
          <a:xfrm>
            <a:off x="5637331" y="1414121"/>
            <a:ext cx="2742486" cy="529366"/>
          </a:xfrm>
          <a:prstGeom prst="rect">
            <a:avLst/>
          </a:prstGeom>
          <a:solidFill>
            <a:schemeClr val="accent2">
              <a:lumMod val="20000"/>
              <a:lumOff val="80000"/>
            </a:schemeClr>
          </a:solidFill>
        </p:spPr>
        <p:txBody>
          <a:bodyPr vert="horz" wrap="square" lIns="0" tIns="36820" rIns="0" bIns="0" rtlCol="0" anchor="b">
            <a:spAutoFit/>
          </a:bodyPr>
          <a:lstStyle/>
          <a:p>
            <a:pPr marL="95221">
              <a:lnSpc>
                <a:spcPct val="100000"/>
              </a:lnSpc>
              <a:spcBef>
                <a:spcPts val="290"/>
              </a:spcBef>
            </a:pPr>
            <a:r>
              <a:rPr sz="3199" dirty="0">
                <a:solidFill>
                  <a:srgbClr val="1F2021"/>
                </a:solidFill>
              </a:rPr>
              <a:t>Приклад</a:t>
            </a:r>
            <a:r>
              <a:rPr sz="3199" spc="-80" dirty="0">
                <a:solidFill>
                  <a:srgbClr val="1F2021"/>
                </a:solidFill>
              </a:rPr>
              <a:t> </a:t>
            </a:r>
            <a:r>
              <a:rPr sz="3199" spc="-25" dirty="0">
                <a:solidFill>
                  <a:srgbClr val="1F2021"/>
                </a:solidFill>
              </a:rPr>
              <a:t>2.</a:t>
            </a:r>
            <a:endParaRPr sz="3199"/>
          </a:p>
        </p:txBody>
      </p:sp>
      <p:graphicFrame>
        <p:nvGraphicFramePr>
          <p:cNvPr id="14" name="object 14"/>
          <p:cNvGraphicFramePr>
            <a:graphicFrameLocks noGrp="1"/>
          </p:cNvGraphicFramePr>
          <p:nvPr>
            <p:extLst>
              <p:ext uri="{D42A27DB-BD31-4B8C-83A1-F6EECF244321}">
                <p14:modId xmlns:p14="http://schemas.microsoft.com/office/powerpoint/2010/main" val="2532744262"/>
              </p:ext>
            </p:extLst>
          </p:nvPr>
        </p:nvGraphicFramePr>
        <p:xfrm>
          <a:off x="2340381" y="2700210"/>
          <a:ext cx="8899747" cy="3942958"/>
        </p:xfrm>
        <a:graphic>
          <a:graphicData uri="http://schemas.openxmlformats.org/drawingml/2006/table">
            <a:tbl>
              <a:tblPr firstRow="1" bandRow="1">
                <a:tableStyleId>{2D5ABB26-0587-4C30-8999-92F81FD0307C}</a:tableStyleId>
              </a:tblPr>
              <a:tblGrid>
                <a:gridCol w="8899747"/>
              </a:tblGrid>
              <a:tr h="1767379">
                <a:tc>
                  <a:txBody>
                    <a:bodyPr/>
                    <a:lstStyle/>
                    <a:p>
                      <a:pPr marL="865505" marR="443865" indent="-419734">
                        <a:lnSpc>
                          <a:spcPct val="104900"/>
                        </a:lnSpc>
                        <a:spcBef>
                          <a:spcPts val="215"/>
                        </a:spcBef>
                      </a:pPr>
                      <a:r>
                        <a:rPr sz="2100" b="1" dirty="0">
                          <a:solidFill>
                            <a:srgbClr val="1F2021"/>
                          </a:solidFill>
                          <a:latin typeface="Times New Roman"/>
                          <a:cs typeface="Times New Roman"/>
                        </a:rPr>
                        <a:t>При </a:t>
                      </a:r>
                      <a:r>
                        <a:rPr sz="2100" b="1" spc="-10" dirty="0">
                          <a:solidFill>
                            <a:srgbClr val="1F2021"/>
                          </a:solidFill>
                          <a:latin typeface="Times New Roman"/>
                          <a:cs typeface="Times New Roman"/>
                        </a:rPr>
                        <a:t>погодинно-</a:t>
                      </a:r>
                      <a:r>
                        <a:rPr sz="2100" b="1" dirty="0">
                          <a:solidFill>
                            <a:srgbClr val="1F2021"/>
                          </a:solidFill>
                          <a:latin typeface="Times New Roman"/>
                          <a:cs typeface="Times New Roman"/>
                        </a:rPr>
                        <a:t>преміальній</a:t>
                      </a:r>
                      <a:r>
                        <a:rPr sz="2100" b="1" spc="360" dirty="0">
                          <a:solidFill>
                            <a:srgbClr val="1F2021"/>
                          </a:solidFill>
                          <a:latin typeface="Times New Roman"/>
                          <a:cs typeface="Times New Roman"/>
                        </a:rPr>
                        <a:t> </a:t>
                      </a:r>
                      <a:r>
                        <a:rPr sz="2100" b="1" dirty="0">
                          <a:solidFill>
                            <a:srgbClr val="1F2021"/>
                          </a:solidFill>
                          <a:latin typeface="Times New Roman"/>
                          <a:cs typeface="Times New Roman"/>
                        </a:rPr>
                        <a:t>оплаті</a:t>
                      </a:r>
                      <a:r>
                        <a:rPr sz="2100" b="1" spc="125" dirty="0">
                          <a:solidFill>
                            <a:srgbClr val="1F2021"/>
                          </a:solidFill>
                          <a:latin typeface="Times New Roman"/>
                          <a:cs typeface="Times New Roman"/>
                        </a:rPr>
                        <a:t> </a:t>
                      </a:r>
                      <a:r>
                        <a:rPr sz="2100" b="1" dirty="0">
                          <a:solidFill>
                            <a:srgbClr val="1F2021"/>
                          </a:solidFill>
                          <a:latin typeface="Times New Roman"/>
                          <a:cs typeface="Times New Roman"/>
                        </a:rPr>
                        <a:t>праці</a:t>
                      </a:r>
                      <a:r>
                        <a:rPr sz="2100" b="1" spc="55" dirty="0">
                          <a:solidFill>
                            <a:srgbClr val="1F2021"/>
                          </a:solidFill>
                          <a:latin typeface="Times New Roman"/>
                          <a:cs typeface="Times New Roman"/>
                        </a:rPr>
                        <a:t> </a:t>
                      </a:r>
                      <a:r>
                        <a:rPr sz="2100" b="1" dirty="0">
                          <a:solidFill>
                            <a:srgbClr val="1F2021"/>
                          </a:solidFill>
                          <a:latin typeface="Times New Roman"/>
                          <a:cs typeface="Times New Roman"/>
                        </a:rPr>
                        <a:t>слюсар</a:t>
                      </a:r>
                      <a:r>
                        <a:rPr sz="2100" b="1" spc="190" dirty="0">
                          <a:solidFill>
                            <a:srgbClr val="1F2021"/>
                          </a:solidFill>
                          <a:latin typeface="Times New Roman"/>
                          <a:cs typeface="Times New Roman"/>
                        </a:rPr>
                        <a:t> </a:t>
                      </a:r>
                      <a:r>
                        <a:rPr sz="2100" b="1" spc="60" dirty="0">
                          <a:solidFill>
                            <a:srgbClr val="1F2021"/>
                          </a:solidFill>
                          <a:latin typeface="Times New Roman"/>
                          <a:cs typeface="Times New Roman"/>
                        </a:rPr>
                        <a:t>3-</a:t>
                      </a:r>
                      <a:r>
                        <a:rPr sz="2100" b="1" dirty="0">
                          <a:solidFill>
                            <a:srgbClr val="1F2021"/>
                          </a:solidFill>
                          <a:latin typeface="Times New Roman"/>
                          <a:cs typeface="Times New Roman"/>
                        </a:rPr>
                        <a:t>го</a:t>
                      </a:r>
                      <a:r>
                        <a:rPr sz="2100" b="1" spc="20" dirty="0">
                          <a:solidFill>
                            <a:srgbClr val="1F2021"/>
                          </a:solidFill>
                          <a:latin typeface="Times New Roman"/>
                          <a:cs typeface="Times New Roman"/>
                        </a:rPr>
                        <a:t> </a:t>
                      </a:r>
                      <a:r>
                        <a:rPr sz="2100" b="1" dirty="0">
                          <a:solidFill>
                            <a:srgbClr val="1F2021"/>
                          </a:solidFill>
                          <a:latin typeface="Times New Roman"/>
                          <a:cs typeface="Times New Roman"/>
                        </a:rPr>
                        <a:t>розряду</a:t>
                      </a:r>
                      <a:r>
                        <a:rPr sz="2100" b="1" spc="95" dirty="0">
                          <a:solidFill>
                            <a:srgbClr val="1F2021"/>
                          </a:solidFill>
                          <a:latin typeface="Times New Roman"/>
                          <a:cs typeface="Times New Roman"/>
                        </a:rPr>
                        <a:t> </a:t>
                      </a:r>
                      <a:r>
                        <a:rPr sz="2100" b="1" spc="-50" dirty="0">
                          <a:solidFill>
                            <a:srgbClr val="1F2021"/>
                          </a:solidFill>
                          <a:latin typeface="Times New Roman"/>
                          <a:cs typeface="Times New Roman"/>
                        </a:rPr>
                        <a:t>з </a:t>
                      </a:r>
                      <a:r>
                        <a:rPr sz="2100" b="1" dirty="0">
                          <a:solidFill>
                            <a:srgbClr val="1F2021"/>
                          </a:solidFill>
                          <a:latin typeface="Times New Roman"/>
                          <a:cs typeface="Times New Roman"/>
                        </a:rPr>
                        <a:t>погодинною</a:t>
                      </a:r>
                      <a:r>
                        <a:rPr sz="2100" b="1" spc="155" dirty="0">
                          <a:solidFill>
                            <a:srgbClr val="1F2021"/>
                          </a:solidFill>
                          <a:latin typeface="Times New Roman"/>
                          <a:cs typeface="Times New Roman"/>
                        </a:rPr>
                        <a:t> </a:t>
                      </a:r>
                      <a:r>
                        <a:rPr sz="2100" b="1" dirty="0">
                          <a:solidFill>
                            <a:srgbClr val="1F2021"/>
                          </a:solidFill>
                          <a:latin typeface="Times New Roman"/>
                          <a:cs typeface="Times New Roman"/>
                        </a:rPr>
                        <a:t>оплатою</a:t>
                      </a:r>
                      <a:r>
                        <a:rPr sz="2100" b="1" spc="160" dirty="0">
                          <a:solidFill>
                            <a:srgbClr val="1F2021"/>
                          </a:solidFill>
                          <a:latin typeface="Times New Roman"/>
                          <a:cs typeface="Times New Roman"/>
                        </a:rPr>
                        <a:t> </a:t>
                      </a:r>
                      <a:r>
                        <a:rPr sz="2100" b="1" dirty="0">
                          <a:solidFill>
                            <a:srgbClr val="1F2021"/>
                          </a:solidFill>
                          <a:latin typeface="Times New Roman"/>
                          <a:cs typeface="Times New Roman"/>
                        </a:rPr>
                        <a:t>праці</a:t>
                      </a:r>
                      <a:r>
                        <a:rPr sz="2100" b="1" spc="25" dirty="0">
                          <a:solidFill>
                            <a:srgbClr val="1F2021"/>
                          </a:solidFill>
                          <a:latin typeface="Times New Roman"/>
                          <a:cs typeface="Times New Roman"/>
                        </a:rPr>
                        <a:t> </a:t>
                      </a:r>
                      <a:r>
                        <a:rPr sz="2100" b="1" dirty="0">
                          <a:solidFill>
                            <a:srgbClr val="1F2021"/>
                          </a:solidFill>
                          <a:latin typeface="Times New Roman"/>
                          <a:cs typeface="Times New Roman"/>
                        </a:rPr>
                        <a:t>на</a:t>
                      </a:r>
                      <a:r>
                        <a:rPr sz="2100" b="1" spc="-15" dirty="0">
                          <a:solidFill>
                            <a:srgbClr val="1F2021"/>
                          </a:solidFill>
                          <a:latin typeface="Times New Roman"/>
                          <a:cs typeface="Times New Roman"/>
                        </a:rPr>
                        <a:t> </a:t>
                      </a:r>
                      <a:r>
                        <a:rPr sz="2100" b="1" dirty="0">
                          <a:solidFill>
                            <a:srgbClr val="1F2021"/>
                          </a:solidFill>
                          <a:latin typeface="Times New Roman"/>
                          <a:cs typeface="Times New Roman"/>
                        </a:rPr>
                        <a:t>ремонтних</a:t>
                      </a:r>
                      <a:r>
                        <a:rPr sz="2100" b="1" spc="-10" dirty="0">
                          <a:solidFill>
                            <a:srgbClr val="1F2021"/>
                          </a:solidFill>
                          <a:latin typeface="Times New Roman"/>
                          <a:cs typeface="Times New Roman"/>
                        </a:rPr>
                        <a:t> </a:t>
                      </a:r>
                      <a:r>
                        <a:rPr sz="2100" b="1" dirty="0">
                          <a:solidFill>
                            <a:srgbClr val="1F2021"/>
                          </a:solidFill>
                          <a:latin typeface="Times New Roman"/>
                          <a:cs typeface="Times New Roman"/>
                        </a:rPr>
                        <a:t>роботах</a:t>
                      </a:r>
                      <a:r>
                        <a:rPr sz="2100" b="1" spc="210" dirty="0">
                          <a:solidFill>
                            <a:srgbClr val="1F2021"/>
                          </a:solidFill>
                          <a:latin typeface="Times New Roman"/>
                          <a:cs typeface="Times New Roman"/>
                        </a:rPr>
                        <a:t> </a:t>
                      </a:r>
                      <a:r>
                        <a:rPr sz="2100" b="1" dirty="0">
                          <a:solidFill>
                            <a:srgbClr val="1F2021"/>
                          </a:solidFill>
                          <a:latin typeface="Times New Roman"/>
                          <a:cs typeface="Times New Roman"/>
                        </a:rPr>
                        <a:t>у</a:t>
                      </a:r>
                      <a:r>
                        <a:rPr sz="2100" b="1" spc="-15" dirty="0">
                          <a:solidFill>
                            <a:srgbClr val="1F2021"/>
                          </a:solidFill>
                          <a:latin typeface="Times New Roman"/>
                          <a:cs typeface="Times New Roman"/>
                        </a:rPr>
                        <a:t> </a:t>
                      </a:r>
                      <a:r>
                        <a:rPr sz="2100" b="1" spc="-10" dirty="0">
                          <a:solidFill>
                            <a:srgbClr val="1F2021"/>
                          </a:solidFill>
                          <a:latin typeface="Times New Roman"/>
                          <a:cs typeface="Times New Roman"/>
                        </a:rPr>
                        <a:t>січні</a:t>
                      </a:r>
                      <a:endParaRPr sz="2100" dirty="0">
                        <a:latin typeface="Times New Roman"/>
                        <a:cs typeface="Times New Roman"/>
                      </a:endParaRPr>
                    </a:p>
                    <a:p>
                      <a:pPr marL="321945">
                        <a:lnSpc>
                          <a:spcPct val="100000"/>
                        </a:lnSpc>
                        <a:spcBef>
                          <a:spcPts val="45"/>
                        </a:spcBef>
                      </a:pPr>
                      <a:r>
                        <a:rPr sz="2100" b="1" dirty="0">
                          <a:solidFill>
                            <a:srgbClr val="1F2021"/>
                          </a:solidFill>
                          <a:latin typeface="Times New Roman"/>
                          <a:cs typeface="Times New Roman"/>
                        </a:rPr>
                        <a:t>відпрацював</a:t>
                      </a:r>
                      <a:r>
                        <a:rPr sz="2100" b="1" spc="105" dirty="0">
                          <a:solidFill>
                            <a:srgbClr val="1F2021"/>
                          </a:solidFill>
                          <a:latin typeface="Times New Roman"/>
                          <a:cs typeface="Times New Roman"/>
                        </a:rPr>
                        <a:t> </a:t>
                      </a:r>
                      <a:r>
                        <a:rPr sz="2100" b="1" dirty="0">
                          <a:solidFill>
                            <a:srgbClr val="1F2021"/>
                          </a:solidFill>
                          <a:latin typeface="Times New Roman"/>
                          <a:cs typeface="Times New Roman"/>
                        </a:rPr>
                        <a:t>151</a:t>
                      </a:r>
                      <a:r>
                        <a:rPr sz="2100" b="1" spc="50" dirty="0">
                          <a:solidFill>
                            <a:srgbClr val="1F2021"/>
                          </a:solidFill>
                          <a:latin typeface="Times New Roman"/>
                          <a:cs typeface="Times New Roman"/>
                        </a:rPr>
                        <a:t> </a:t>
                      </a:r>
                      <a:r>
                        <a:rPr sz="2100" b="1" spc="-25" dirty="0">
                          <a:solidFill>
                            <a:srgbClr val="1F2021"/>
                          </a:solidFill>
                          <a:latin typeface="Times New Roman"/>
                          <a:cs typeface="Times New Roman"/>
                        </a:rPr>
                        <a:t>годину.</a:t>
                      </a:r>
                      <a:r>
                        <a:rPr sz="2100" b="1" spc="145" dirty="0">
                          <a:solidFill>
                            <a:srgbClr val="1F2021"/>
                          </a:solidFill>
                          <a:latin typeface="Times New Roman"/>
                          <a:cs typeface="Times New Roman"/>
                        </a:rPr>
                        <a:t> </a:t>
                      </a:r>
                      <a:r>
                        <a:rPr sz="2100" b="1" dirty="0">
                          <a:solidFill>
                            <a:srgbClr val="1F2021"/>
                          </a:solidFill>
                          <a:latin typeface="Times New Roman"/>
                          <a:cs typeface="Times New Roman"/>
                        </a:rPr>
                        <a:t>Встановлена</a:t>
                      </a:r>
                      <a:r>
                        <a:rPr sz="2100" b="1" spc="210" dirty="0">
                          <a:solidFill>
                            <a:srgbClr val="1F2021"/>
                          </a:solidFill>
                          <a:latin typeface="Times New Roman"/>
                          <a:cs typeface="Times New Roman"/>
                        </a:rPr>
                        <a:t> </a:t>
                      </a:r>
                      <a:r>
                        <a:rPr sz="2100" b="1" spc="-10" dirty="0">
                          <a:solidFill>
                            <a:srgbClr val="1F2021"/>
                          </a:solidFill>
                          <a:latin typeface="Times New Roman"/>
                          <a:cs typeface="Times New Roman"/>
                        </a:rPr>
                        <a:t>погодинно-</a:t>
                      </a:r>
                      <a:r>
                        <a:rPr sz="2100" b="1" dirty="0">
                          <a:solidFill>
                            <a:srgbClr val="1F2021"/>
                          </a:solidFill>
                          <a:latin typeface="Times New Roman"/>
                          <a:cs typeface="Times New Roman"/>
                        </a:rPr>
                        <a:t>тарифна</a:t>
                      </a:r>
                      <a:r>
                        <a:rPr sz="2100" b="1" spc="285" dirty="0">
                          <a:solidFill>
                            <a:srgbClr val="1F2021"/>
                          </a:solidFill>
                          <a:latin typeface="Times New Roman"/>
                          <a:cs typeface="Times New Roman"/>
                        </a:rPr>
                        <a:t> </a:t>
                      </a:r>
                      <a:r>
                        <a:rPr sz="2100" b="1" spc="-10" dirty="0">
                          <a:solidFill>
                            <a:srgbClr val="1F2021"/>
                          </a:solidFill>
                          <a:latin typeface="Times New Roman"/>
                          <a:cs typeface="Times New Roman"/>
                        </a:rPr>
                        <a:t>ставка</a:t>
                      </a:r>
                      <a:endParaRPr sz="2100" dirty="0">
                        <a:latin typeface="Times New Roman"/>
                        <a:cs typeface="Times New Roman"/>
                      </a:endParaRPr>
                    </a:p>
                    <a:p>
                      <a:pPr marL="3057525" marR="281940" indent="-2774315">
                        <a:lnSpc>
                          <a:spcPct val="101899"/>
                        </a:lnSpc>
                      </a:pPr>
                      <a:r>
                        <a:rPr sz="2100" b="1" dirty="0">
                          <a:solidFill>
                            <a:srgbClr val="1F2021"/>
                          </a:solidFill>
                          <a:latin typeface="Times New Roman"/>
                          <a:cs typeface="Times New Roman"/>
                        </a:rPr>
                        <a:t>6.17</a:t>
                      </a:r>
                      <a:r>
                        <a:rPr sz="2100" b="1" spc="45" dirty="0">
                          <a:solidFill>
                            <a:srgbClr val="1F2021"/>
                          </a:solidFill>
                          <a:latin typeface="Times New Roman"/>
                          <a:cs typeface="Times New Roman"/>
                        </a:rPr>
                        <a:t> </a:t>
                      </a:r>
                      <a:r>
                        <a:rPr sz="2100" b="1" dirty="0">
                          <a:solidFill>
                            <a:srgbClr val="1F2021"/>
                          </a:solidFill>
                          <a:latin typeface="Times New Roman"/>
                          <a:cs typeface="Times New Roman"/>
                        </a:rPr>
                        <a:t>грн.</a:t>
                      </a:r>
                      <a:r>
                        <a:rPr sz="2100" b="1" spc="80" dirty="0">
                          <a:solidFill>
                            <a:srgbClr val="1F2021"/>
                          </a:solidFill>
                          <a:latin typeface="Times New Roman"/>
                          <a:cs typeface="Times New Roman"/>
                        </a:rPr>
                        <a:t> </a:t>
                      </a:r>
                      <a:r>
                        <a:rPr sz="2100" b="1" dirty="0">
                          <a:solidFill>
                            <a:srgbClr val="1F2021"/>
                          </a:solidFill>
                          <a:latin typeface="Times New Roman"/>
                          <a:cs typeface="Times New Roman"/>
                        </a:rPr>
                        <a:t>Премія</a:t>
                      </a:r>
                      <a:r>
                        <a:rPr sz="2100" b="1" spc="35" dirty="0">
                          <a:solidFill>
                            <a:srgbClr val="1F2021"/>
                          </a:solidFill>
                          <a:latin typeface="Times New Roman"/>
                          <a:cs typeface="Times New Roman"/>
                        </a:rPr>
                        <a:t> </a:t>
                      </a:r>
                      <a:r>
                        <a:rPr sz="2100" b="1" dirty="0">
                          <a:solidFill>
                            <a:srgbClr val="1F2021"/>
                          </a:solidFill>
                          <a:latin typeface="Times New Roman"/>
                          <a:cs typeface="Times New Roman"/>
                        </a:rPr>
                        <a:t>за</a:t>
                      </a:r>
                      <a:r>
                        <a:rPr sz="2100" b="1" spc="60" dirty="0">
                          <a:solidFill>
                            <a:srgbClr val="1F2021"/>
                          </a:solidFill>
                          <a:latin typeface="Times New Roman"/>
                          <a:cs typeface="Times New Roman"/>
                        </a:rPr>
                        <a:t> </a:t>
                      </a:r>
                      <a:r>
                        <a:rPr sz="2100" b="1" dirty="0">
                          <a:solidFill>
                            <a:srgbClr val="1F2021"/>
                          </a:solidFill>
                          <a:latin typeface="Times New Roman"/>
                          <a:cs typeface="Times New Roman"/>
                        </a:rPr>
                        <a:t>якість</a:t>
                      </a:r>
                      <a:r>
                        <a:rPr sz="2100" b="1" spc="70" dirty="0">
                          <a:solidFill>
                            <a:srgbClr val="1F2021"/>
                          </a:solidFill>
                          <a:latin typeface="Times New Roman"/>
                          <a:cs typeface="Times New Roman"/>
                        </a:rPr>
                        <a:t> </a:t>
                      </a:r>
                      <a:r>
                        <a:rPr sz="2100" b="1" dirty="0">
                          <a:solidFill>
                            <a:srgbClr val="1F2021"/>
                          </a:solidFill>
                          <a:latin typeface="Times New Roman"/>
                          <a:cs typeface="Times New Roman"/>
                        </a:rPr>
                        <a:t>виконаної</a:t>
                      </a:r>
                      <a:r>
                        <a:rPr sz="2100" b="1" spc="95" dirty="0">
                          <a:solidFill>
                            <a:srgbClr val="1F2021"/>
                          </a:solidFill>
                          <a:latin typeface="Times New Roman"/>
                          <a:cs typeface="Times New Roman"/>
                        </a:rPr>
                        <a:t> </a:t>
                      </a:r>
                      <a:r>
                        <a:rPr sz="2100" b="1" dirty="0">
                          <a:solidFill>
                            <a:srgbClr val="1F2021"/>
                          </a:solidFill>
                          <a:latin typeface="Times New Roman"/>
                          <a:cs typeface="Times New Roman"/>
                        </a:rPr>
                        <a:t>роботи</a:t>
                      </a:r>
                      <a:r>
                        <a:rPr sz="2100" b="1" spc="290" dirty="0">
                          <a:solidFill>
                            <a:srgbClr val="1F2021"/>
                          </a:solidFill>
                          <a:latin typeface="Times New Roman"/>
                          <a:cs typeface="Times New Roman"/>
                        </a:rPr>
                        <a:t> </a:t>
                      </a:r>
                      <a:r>
                        <a:rPr sz="2100" b="1" dirty="0">
                          <a:solidFill>
                            <a:srgbClr val="1F2021"/>
                          </a:solidFill>
                          <a:latin typeface="Times New Roman"/>
                          <a:cs typeface="Times New Roman"/>
                        </a:rPr>
                        <a:t>встановлена</a:t>
                      </a:r>
                      <a:r>
                        <a:rPr sz="2100" b="1" spc="220" dirty="0">
                          <a:solidFill>
                            <a:srgbClr val="1F2021"/>
                          </a:solidFill>
                          <a:latin typeface="Times New Roman"/>
                          <a:cs typeface="Times New Roman"/>
                        </a:rPr>
                        <a:t> </a:t>
                      </a:r>
                      <a:r>
                        <a:rPr sz="2100" b="1" dirty="0">
                          <a:solidFill>
                            <a:srgbClr val="1F2021"/>
                          </a:solidFill>
                          <a:latin typeface="Times New Roman"/>
                          <a:cs typeface="Times New Roman"/>
                        </a:rPr>
                        <a:t>15</a:t>
                      </a:r>
                      <a:r>
                        <a:rPr sz="2100" b="1" spc="-25" dirty="0">
                          <a:solidFill>
                            <a:srgbClr val="1F2021"/>
                          </a:solidFill>
                          <a:latin typeface="Times New Roman"/>
                          <a:cs typeface="Times New Roman"/>
                        </a:rPr>
                        <a:t> </a:t>
                      </a:r>
                      <a:r>
                        <a:rPr sz="2100" b="1" dirty="0">
                          <a:solidFill>
                            <a:srgbClr val="1F2021"/>
                          </a:solidFill>
                          <a:latin typeface="Times New Roman"/>
                          <a:cs typeface="Times New Roman"/>
                        </a:rPr>
                        <a:t>%</a:t>
                      </a:r>
                      <a:r>
                        <a:rPr sz="2100" b="1" spc="100" dirty="0">
                          <a:solidFill>
                            <a:srgbClr val="1F2021"/>
                          </a:solidFill>
                          <a:latin typeface="Times New Roman"/>
                          <a:cs typeface="Times New Roman"/>
                        </a:rPr>
                        <a:t> </a:t>
                      </a:r>
                      <a:r>
                        <a:rPr sz="2100" b="1" spc="-25" dirty="0">
                          <a:solidFill>
                            <a:srgbClr val="1F2021"/>
                          </a:solidFill>
                          <a:latin typeface="Times New Roman"/>
                          <a:cs typeface="Times New Roman"/>
                        </a:rPr>
                        <a:t>від </a:t>
                      </a:r>
                      <a:r>
                        <a:rPr sz="2100" b="1" dirty="0">
                          <a:solidFill>
                            <a:srgbClr val="1F2021"/>
                          </a:solidFill>
                          <a:latin typeface="Times New Roman"/>
                          <a:cs typeface="Times New Roman"/>
                        </a:rPr>
                        <a:t>фактичного</a:t>
                      </a:r>
                      <a:r>
                        <a:rPr sz="2100" b="1" spc="170" dirty="0">
                          <a:solidFill>
                            <a:srgbClr val="1F2021"/>
                          </a:solidFill>
                          <a:latin typeface="Times New Roman"/>
                          <a:cs typeface="Times New Roman"/>
                        </a:rPr>
                        <a:t> </a:t>
                      </a:r>
                      <a:r>
                        <a:rPr sz="2100" b="1" spc="-10" dirty="0">
                          <a:solidFill>
                            <a:srgbClr val="1F2021"/>
                          </a:solidFill>
                          <a:latin typeface="Times New Roman"/>
                          <a:cs typeface="Times New Roman"/>
                        </a:rPr>
                        <a:t>заробітку.</a:t>
                      </a:r>
                      <a:endParaRPr sz="2100" dirty="0">
                        <a:latin typeface="Times New Roman"/>
                        <a:cs typeface="Times New Roman"/>
                      </a:endParaRPr>
                    </a:p>
                  </a:txBody>
                  <a:tcPr marL="0" marR="0" marT="27298"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35E5E"/>
                    </a:solidFill>
                  </a:tcPr>
                </a:tc>
              </a:tr>
              <a:tr h="761802">
                <a:tc>
                  <a:txBody>
                    <a:bodyPr/>
                    <a:lstStyle/>
                    <a:p>
                      <a:pPr marL="92710">
                        <a:lnSpc>
                          <a:spcPct val="100000"/>
                        </a:lnSpc>
                        <a:spcBef>
                          <a:spcPts val="360"/>
                        </a:spcBef>
                      </a:pPr>
                      <a:r>
                        <a:rPr sz="2100" dirty="0">
                          <a:solidFill>
                            <a:srgbClr val="1F2021"/>
                          </a:solidFill>
                          <a:latin typeface="Times New Roman"/>
                          <a:cs typeface="Times New Roman"/>
                        </a:rPr>
                        <a:t>1.</a:t>
                      </a:r>
                      <a:r>
                        <a:rPr sz="2100" spc="15" dirty="0">
                          <a:solidFill>
                            <a:srgbClr val="1F2021"/>
                          </a:solidFill>
                          <a:latin typeface="Times New Roman"/>
                          <a:cs typeface="Times New Roman"/>
                        </a:rPr>
                        <a:t> </a:t>
                      </a:r>
                      <a:r>
                        <a:rPr sz="2100" dirty="0">
                          <a:solidFill>
                            <a:srgbClr val="1F2021"/>
                          </a:solidFill>
                          <a:latin typeface="Times New Roman"/>
                          <a:cs typeface="Times New Roman"/>
                        </a:rPr>
                        <a:t>Заробіток</a:t>
                      </a:r>
                      <a:r>
                        <a:rPr sz="2100" spc="165" dirty="0">
                          <a:solidFill>
                            <a:srgbClr val="1F2021"/>
                          </a:solidFill>
                          <a:latin typeface="Times New Roman"/>
                          <a:cs typeface="Times New Roman"/>
                        </a:rPr>
                        <a:t> </a:t>
                      </a:r>
                      <a:r>
                        <a:rPr sz="2100" dirty="0">
                          <a:solidFill>
                            <a:srgbClr val="1F2021"/>
                          </a:solidFill>
                          <a:latin typeface="Times New Roman"/>
                          <a:cs typeface="Times New Roman"/>
                        </a:rPr>
                        <a:t>за</a:t>
                      </a:r>
                      <a:r>
                        <a:rPr sz="2100" spc="40" dirty="0">
                          <a:solidFill>
                            <a:srgbClr val="1F2021"/>
                          </a:solidFill>
                          <a:latin typeface="Times New Roman"/>
                          <a:cs typeface="Times New Roman"/>
                        </a:rPr>
                        <a:t> </a:t>
                      </a:r>
                      <a:r>
                        <a:rPr sz="2100" dirty="0">
                          <a:solidFill>
                            <a:srgbClr val="1F2021"/>
                          </a:solidFill>
                          <a:latin typeface="Times New Roman"/>
                          <a:cs typeface="Times New Roman"/>
                        </a:rPr>
                        <a:t>фактично</a:t>
                      </a:r>
                      <a:r>
                        <a:rPr sz="2100" spc="-5" dirty="0">
                          <a:solidFill>
                            <a:srgbClr val="1F2021"/>
                          </a:solidFill>
                          <a:latin typeface="Times New Roman"/>
                          <a:cs typeface="Times New Roman"/>
                        </a:rPr>
                        <a:t> </a:t>
                      </a:r>
                      <a:r>
                        <a:rPr sz="2100" dirty="0">
                          <a:solidFill>
                            <a:srgbClr val="1F2021"/>
                          </a:solidFill>
                          <a:latin typeface="Times New Roman"/>
                          <a:cs typeface="Times New Roman"/>
                        </a:rPr>
                        <a:t>відпрацьований</a:t>
                      </a:r>
                      <a:r>
                        <a:rPr sz="2100" spc="135" dirty="0">
                          <a:solidFill>
                            <a:srgbClr val="1F2021"/>
                          </a:solidFill>
                          <a:latin typeface="Times New Roman"/>
                          <a:cs typeface="Times New Roman"/>
                        </a:rPr>
                        <a:t> </a:t>
                      </a:r>
                      <a:r>
                        <a:rPr sz="2100" dirty="0">
                          <a:solidFill>
                            <a:srgbClr val="1F2021"/>
                          </a:solidFill>
                          <a:latin typeface="Times New Roman"/>
                          <a:cs typeface="Times New Roman"/>
                        </a:rPr>
                        <a:t>час:</a:t>
                      </a:r>
                      <a:r>
                        <a:rPr sz="2100" spc="100" dirty="0">
                          <a:solidFill>
                            <a:srgbClr val="1F2021"/>
                          </a:solidFill>
                          <a:latin typeface="Times New Roman"/>
                          <a:cs typeface="Times New Roman"/>
                        </a:rPr>
                        <a:t> </a:t>
                      </a:r>
                      <a:r>
                        <a:rPr sz="2100" dirty="0">
                          <a:solidFill>
                            <a:srgbClr val="1F2021"/>
                          </a:solidFill>
                          <a:latin typeface="Times New Roman"/>
                          <a:cs typeface="Times New Roman"/>
                        </a:rPr>
                        <a:t>151</a:t>
                      </a:r>
                      <a:r>
                        <a:rPr sz="2100" spc="140" dirty="0">
                          <a:solidFill>
                            <a:srgbClr val="1F2021"/>
                          </a:solidFill>
                          <a:latin typeface="Times New Roman"/>
                          <a:cs typeface="Times New Roman"/>
                        </a:rPr>
                        <a:t> </a:t>
                      </a:r>
                      <a:r>
                        <a:rPr sz="2100" dirty="0" err="1">
                          <a:solidFill>
                            <a:srgbClr val="1F2021"/>
                          </a:solidFill>
                          <a:latin typeface="Times New Roman"/>
                          <a:cs typeface="Times New Roman"/>
                        </a:rPr>
                        <a:t>годинах</a:t>
                      </a:r>
                      <a:r>
                        <a:rPr sz="2100" spc="70" dirty="0">
                          <a:solidFill>
                            <a:srgbClr val="1F2021"/>
                          </a:solidFill>
                          <a:latin typeface="Times New Roman"/>
                          <a:cs typeface="Times New Roman"/>
                        </a:rPr>
                        <a:t> </a:t>
                      </a:r>
                      <a:r>
                        <a:rPr lang="en-US" sz="2100" spc="70" dirty="0" smtClean="0">
                          <a:solidFill>
                            <a:srgbClr val="1F2021"/>
                          </a:solidFill>
                          <a:latin typeface="Times New Roman"/>
                          <a:cs typeface="Times New Roman"/>
                        </a:rPr>
                        <a:t>x </a:t>
                      </a:r>
                      <a:r>
                        <a:rPr sz="2100" dirty="0" smtClean="0">
                          <a:solidFill>
                            <a:srgbClr val="1F2021"/>
                          </a:solidFill>
                          <a:latin typeface="Times New Roman"/>
                          <a:cs typeface="Times New Roman"/>
                        </a:rPr>
                        <a:t>6.17</a:t>
                      </a:r>
                      <a:r>
                        <a:rPr sz="2100" spc="135" dirty="0" smtClean="0">
                          <a:solidFill>
                            <a:srgbClr val="1F2021"/>
                          </a:solidFill>
                          <a:latin typeface="Times New Roman"/>
                          <a:cs typeface="Times New Roman"/>
                        </a:rPr>
                        <a:t> </a:t>
                      </a:r>
                      <a:r>
                        <a:rPr lang="uk-UA" sz="2100" dirty="0" smtClean="0">
                          <a:solidFill>
                            <a:srgbClr val="1F2021"/>
                          </a:solidFill>
                          <a:latin typeface="Times New Roman"/>
                          <a:cs typeface="Times New Roman"/>
                        </a:rPr>
                        <a:t>=</a:t>
                      </a:r>
                      <a:r>
                        <a:rPr sz="2100" spc="-35" dirty="0" smtClean="0">
                          <a:solidFill>
                            <a:srgbClr val="1F2021"/>
                          </a:solidFill>
                          <a:latin typeface="Times New Roman"/>
                          <a:cs typeface="Times New Roman"/>
                        </a:rPr>
                        <a:t> </a:t>
                      </a:r>
                      <a:r>
                        <a:rPr sz="2100" spc="-10" dirty="0">
                          <a:solidFill>
                            <a:srgbClr val="1F2021"/>
                          </a:solidFill>
                          <a:latin typeface="Times New Roman"/>
                          <a:cs typeface="Times New Roman"/>
                        </a:rPr>
                        <a:t>931,67</a:t>
                      </a:r>
                      <a:endParaRPr sz="2100" dirty="0">
                        <a:latin typeface="Times New Roman"/>
                        <a:cs typeface="Times New Roman"/>
                      </a:endParaRPr>
                    </a:p>
                    <a:p>
                      <a:pPr marL="92710">
                        <a:lnSpc>
                          <a:spcPct val="100000"/>
                        </a:lnSpc>
                        <a:spcBef>
                          <a:spcPts val="125"/>
                        </a:spcBef>
                      </a:pPr>
                      <a:r>
                        <a:rPr sz="2100" spc="-20" dirty="0">
                          <a:solidFill>
                            <a:srgbClr val="1F2021"/>
                          </a:solidFill>
                          <a:latin typeface="Times New Roman"/>
                          <a:cs typeface="Times New Roman"/>
                        </a:rPr>
                        <a:t>грн.</a:t>
                      </a:r>
                      <a:endParaRPr sz="2100" dirty="0">
                        <a:latin typeface="Times New Roman"/>
                        <a:cs typeface="Times New Roman"/>
                      </a:endParaRPr>
                    </a:p>
                  </a:txBody>
                  <a:tcPr marL="0" marR="0" marT="4570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ED2D2"/>
                    </a:solidFill>
                  </a:tcPr>
                </a:tc>
              </a:tr>
              <a:tr h="761802">
                <a:tc>
                  <a:txBody>
                    <a:bodyPr/>
                    <a:lstStyle/>
                    <a:p>
                      <a:pPr marL="92710" marR="294640">
                        <a:lnSpc>
                          <a:spcPct val="104800"/>
                        </a:lnSpc>
                        <a:spcBef>
                          <a:spcPts val="245"/>
                        </a:spcBef>
                      </a:pPr>
                      <a:r>
                        <a:rPr sz="2100" dirty="0">
                          <a:solidFill>
                            <a:srgbClr val="1F2021"/>
                          </a:solidFill>
                          <a:latin typeface="Times New Roman"/>
                          <a:cs typeface="Times New Roman"/>
                        </a:rPr>
                        <a:t>2.</a:t>
                      </a:r>
                      <a:r>
                        <a:rPr sz="2100" spc="-15" dirty="0">
                          <a:solidFill>
                            <a:srgbClr val="1F2021"/>
                          </a:solidFill>
                          <a:latin typeface="Times New Roman"/>
                          <a:cs typeface="Times New Roman"/>
                        </a:rPr>
                        <a:t> </a:t>
                      </a:r>
                      <a:r>
                        <a:rPr sz="2100" dirty="0">
                          <a:solidFill>
                            <a:srgbClr val="1F2021"/>
                          </a:solidFill>
                          <a:latin typeface="Times New Roman"/>
                          <a:cs typeface="Times New Roman"/>
                        </a:rPr>
                        <a:t>Нарахована</a:t>
                      </a:r>
                      <a:r>
                        <a:rPr sz="2100" spc="290" dirty="0">
                          <a:solidFill>
                            <a:srgbClr val="1F2021"/>
                          </a:solidFill>
                          <a:latin typeface="Times New Roman"/>
                          <a:cs typeface="Times New Roman"/>
                        </a:rPr>
                        <a:t> </a:t>
                      </a:r>
                      <a:r>
                        <a:rPr sz="2100" dirty="0">
                          <a:solidFill>
                            <a:srgbClr val="1F2021"/>
                          </a:solidFill>
                          <a:latin typeface="Times New Roman"/>
                          <a:cs typeface="Times New Roman"/>
                        </a:rPr>
                        <a:t>сума</a:t>
                      </a:r>
                      <a:r>
                        <a:rPr sz="2100" spc="85" dirty="0">
                          <a:solidFill>
                            <a:srgbClr val="1F2021"/>
                          </a:solidFill>
                          <a:latin typeface="Times New Roman"/>
                          <a:cs typeface="Times New Roman"/>
                        </a:rPr>
                        <a:t> </a:t>
                      </a:r>
                      <a:r>
                        <a:rPr sz="2100" dirty="0">
                          <a:solidFill>
                            <a:srgbClr val="1F2021"/>
                          </a:solidFill>
                          <a:latin typeface="Times New Roman"/>
                          <a:cs typeface="Times New Roman"/>
                        </a:rPr>
                        <a:t>премії</a:t>
                      </a:r>
                      <a:r>
                        <a:rPr sz="2100" spc="60" dirty="0">
                          <a:solidFill>
                            <a:srgbClr val="1F2021"/>
                          </a:solidFill>
                          <a:latin typeface="Times New Roman"/>
                          <a:cs typeface="Times New Roman"/>
                        </a:rPr>
                        <a:t> </a:t>
                      </a:r>
                      <a:r>
                        <a:rPr sz="2100" dirty="0">
                          <a:solidFill>
                            <a:srgbClr val="1F2021"/>
                          </a:solidFill>
                          <a:latin typeface="Times New Roman"/>
                          <a:cs typeface="Times New Roman"/>
                        </a:rPr>
                        <a:t>за</a:t>
                      </a:r>
                      <a:r>
                        <a:rPr sz="2100" spc="15" dirty="0">
                          <a:solidFill>
                            <a:srgbClr val="1F2021"/>
                          </a:solidFill>
                          <a:latin typeface="Times New Roman"/>
                          <a:cs typeface="Times New Roman"/>
                        </a:rPr>
                        <a:t> </a:t>
                      </a:r>
                      <a:r>
                        <a:rPr sz="2100" dirty="0">
                          <a:solidFill>
                            <a:srgbClr val="1F2021"/>
                          </a:solidFill>
                          <a:latin typeface="Times New Roman"/>
                          <a:cs typeface="Times New Roman"/>
                        </a:rPr>
                        <a:t>якість</a:t>
                      </a:r>
                      <a:r>
                        <a:rPr sz="2100" spc="55" dirty="0">
                          <a:solidFill>
                            <a:srgbClr val="1F2021"/>
                          </a:solidFill>
                          <a:latin typeface="Times New Roman"/>
                          <a:cs typeface="Times New Roman"/>
                        </a:rPr>
                        <a:t> </a:t>
                      </a:r>
                      <a:r>
                        <a:rPr sz="2100" dirty="0">
                          <a:solidFill>
                            <a:srgbClr val="1F2021"/>
                          </a:solidFill>
                          <a:latin typeface="Times New Roman"/>
                          <a:cs typeface="Times New Roman"/>
                        </a:rPr>
                        <a:t>роботи:</a:t>
                      </a:r>
                      <a:r>
                        <a:rPr sz="2100" spc="75" dirty="0">
                          <a:solidFill>
                            <a:srgbClr val="1F2021"/>
                          </a:solidFill>
                          <a:latin typeface="Times New Roman"/>
                          <a:cs typeface="Times New Roman"/>
                        </a:rPr>
                        <a:t> </a:t>
                      </a:r>
                      <a:r>
                        <a:rPr sz="2100" dirty="0">
                          <a:solidFill>
                            <a:srgbClr val="1F2021"/>
                          </a:solidFill>
                          <a:latin typeface="Times New Roman"/>
                          <a:cs typeface="Times New Roman"/>
                        </a:rPr>
                        <a:t>931,67</a:t>
                      </a:r>
                      <a:r>
                        <a:rPr sz="2100" spc="175" dirty="0">
                          <a:solidFill>
                            <a:srgbClr val="1F2021"/>
                          </a:solidFill>
                          <a:latin typeface="Times New Roman"/>
                          <a:cs typeface="Times New Roman"/>
                        </a:rPr>
                        <a:t> </a:t>
                      </a:r>
                      <a:r>
                        <a:rPr sz="2100" dirty="0">
                          <a:solidFill>
                            <a:srgbClr val="1F2021"/>
                          </a:solidFill>
                          <a:latin typeface="Times New Roman"/>
                          <a:cs typeface="Times New Roman"/>
                        </a:rPr>
                        <a:t>грн.</a:t>
                      </a:r>
                      <a:r>
                        <a:rPr sz="2100" spc="-10" dirty="0">
                          <a:solidFill>
                            <a:srgbClr val="1F2021"/>
                          </a:solidFill>
                          <a:latin typeface="Times New Roman"/>
                          <a:cs typeface="Times New Roman"/>
                        </a:rPr>
                        <a:t> </a:t>
                      </a:r>
                      <a:r>
                        <a:rPr lang="en-US" sz="2100" spc="-10" dirty="0" smtClean="0">
                          <a:solidFill>
                            <a:srgbClr val="1F2021"/>
                          </a:solidFill>
                          <a:latin typeface="Times New Roman"/>
                          <a:cs typeface="Times New Roman"/>
                        </a:rPr>
                        <a:t>x </a:t>
                      </a:r>
                      <a:r>
                        <a:rPr sz="2100" dirty="0" smtClean="0">
                          <a:solidFill>
                            <a:srgbClr val="1F2021"/>
                          </a:solidFill>
                          <a:latin typeface="Times New Roman"/>
                          <a:cs typeface="Times New Roman"/>
                        </a:rPr>
                        <a:t>15</a:t>
                      </a:r>
                      <a:r>
                        <a:rPr sz="2100" spc="125" dirty="0" smtClean="0">
                          <a:solidFill>
                            <a:srgbClr val="1F2021"/>
                          </a:solidFill>
                          <a:latin typeface="Times New Roman"/>
                          <a:cs typeface="Times New Roman"/>
                        </a:rPr>
                        <a:t> </a:t>
                      </a:r>
                      <a:r>
                        <a:rPr sz="2100" dirty="0">
                          <a:solidFill>
                            <a:srgbClr val="1F2021"/>
                          </a:solidFill>
                          <a:latin typeface="Times New Roman"/>
                          <a:cs typeface="Times New Roman"/>
                        </a:rPr>
                        <a:t>:</a:t>
                      </a:r>
                      <a:r>
                        <a:rPr sz="2100" spc="-70" dirty="0">
                          <a:solidFill>
                            <a:srgbClr val="1F2021"/>
                          </a:solidFill>
                          <a:latin typeface="Times New Roman"/>
                          <a:cs typeface="Times New Roman"/>
                        </a:rPr>
                        <a:t> </a:t>
                      </a:r>
                      <a:r>
                        <a:rPr sz="2100" dirty="0">
                          <a:solidFill>
                            <a:srgbClr val="1F2021"/>
                          </a:solidFill>
                          <a:latin typeface="Times New Roman"/>
                          <a:cs typeface="Times New Roman"/>
                        </a:rPr>
                        <a:t>100=</a:t>
                      </a:r>
                      <a:r>
                        <a:rPr sz="2100" spc="120" dirty="0">
                          <a:solidFill>
                            <a:srgbClr val="1F2021"/>
                          </a:solidFill>
                          <a:latin typeface="Times New Roman"/>
                          <a:cs typeface="Times New Roman"/>
                        </a:rPr>
                        <a:t> </a:t>
                      </a:r>
                      <a:r>
                        <a:rPr sz="2100" spc="-10" dirty="0">
                          <a:solidFill>
                            <a:srgbClr val="1F2021"/>
                          </a:solidFill>
                          <a:latin typeface="Times New Roman"/>
                          <a:cs typeface="Times New Roman"/>
                        </a:rPr>
                        <a:t>139,75 </a:t>
                      </a:r>
                      <a:r>
                        <a:rPr sz="2100" spc="-20" dirty="0">
                          <a:solidFill>
                            <a:srgbClr val="1F2021"/>
                          </a:solidFill>
                          <a:latin typeface="Times New Roman"/>
                          <a:cs typeface="Times New Roman"/>
                        </a:rPr>
                        <a:t>грн.</a:t>
                      </a:r>
                      <a:endParaRPr sz="2100" dirty="0">
                        <a:latin typeface="Times New Roman"/>
                        <a:cs typeface="Times New Roman"/>
                      </a:endParaRPr>
                    </a:p>
                  </a:txBody>
                  <a:tcPr marL="0" marR="0" marT="31107"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EAEA"/>
                    </a:solidFill>
                  </a:tcPr>
                </a:tc>
              </a:tr>
              <a:tr h="651975">
                <a:tc>
                  <a:txBody>
                    <a:bodyPr/>
                    <a:lstStyle/>
                    <a:p>
                      <a:pPr marL="92710">
                        <a:lnSpc>
                          <a:spcPct val="100000"/>
                        </a:lnSpc>
                        <a:spcBef>
                          <a:spcPts val="380"/>
                        </a:spcBef>
                      </a:pPr>
                      <a:r>
                        <a:rPr sz="2100" dirty="0">
                          <a:solidFill>
                            <a:srgbClr val="1F2021"/>
                          </a:solidFill>
                          <a:latin typeface="Times New Roman"/>
                          <a:cs typeface="Times New Roman"/>
                        </a:rPr>
                        <a:t>3.</a:t>
                      </a:r>
                      <a:r>
                        <a:rPr sz="2100" spc="-60" dirty="0">
                          <a:solidFill>
                            <a:srgbClr val="1F2021"/>
                          </a:solidFill>
                          <a:latin typeface="Times New Roman"/>
                          <a:cs typeface="Times New Roman"/>
                        </a:rPr>
                        <a:t> </a:t>
                      </a:r>
                      <a:r>
                        <a:rPr sz="2100" dirty="0">
                          <a:solidFill>
                            <a:srgbClr val="1F2021"/>
                          </a:solidFill>
                          <a:latin typeface="Times New Roman"/>
                          <a:cs typeface="Times New Roman"/>
                        </a:rPr>
                        <a:t>Нарахована</a:t>
                      </a:r>
                      <a:r>
                        <a:rPr sz="2100" spc="235" dirty="0">
                          <a:solidFill>
                            <a:srgbClr val="1F2021"/>
                          </a:solidFill>
                          <a:latin typeface="Times New Roman"/>
                          <a:cs typeface="Times New Roman"/>
                        </a:rPr>
                        <a:t> </a:t>
                      </a:r>
                      <a:r>
                        <a:rPr sz="2100" dirty="0">
                          <a:solidFill>
                            <a:srgbClr val="1F2021"/>
                          </a:solidFill>
                          <a:latin typeface="Times New Roman"/>
                          <a:cs typeface="Times New Roman"/>
                        </a:rPr>
                        <a:t>сума</a:t>
                      </a:r>
                      <a:r>
                        <a:rPr sz="2100" spc="40" dirty="0">
                          <a:solidFill>
                            <a:srgbClr val="1F2021"/>
                          </a:solidFill>
                          <a:latin typeface="Times New Roman"/>
                          <a:cs typeface="Times New Roman"/>
                        </a:rPr>
                        <a:t> </a:t>
                      </a:r>
                      <a:r>
                        <a:rPr sz="2100" dirty="0">
                          <a:solidFill>
                            <a:srgbClr val="1F2021"/>
                          </a:solidFill>
                          <a:latin typeface="Times New Roman"/>
                          <a:cs typeface="Times New Roman"/>
                        </a:rPr>
                        <a:t>заробітної</a:t>
                      </a:r>
                      <a:r>
                        <a:rPr sz="2100" spc="150" dirty="0">
                          <a:solidFill>
                            <a:srgbClr val="1F2021"/>
                          </a:solidFill>
                          <a:latin typeface="Times New Roman"/>
                          <a:cs typeface="Times New Roman"/>
                        </a:rPr>
                        <a:t> </a:t>
                      </a:r>
                      <a:r>
                        <a:rPr sz="2100" dirty="0">
                          <a:solidFill>
                            <a:srgbClr val="1F2021"/>
                          </a:solidFill>
                          <a:latin typeface="Times New Roman"/>
                          <a:cs typeface="Times New Roman"/>
                        </a:rPr>
                        <a:t>плати:</a:t>
                      </a:r>
                      <a:r>
                        <a:rPr sz="2100" spc="30" dirty="0">
                          <a:solidFill>
                            <a:srgbClr val="1F2021"/>
                          </a:solidFill>
                          <a:latin typeface="Times New Roman"/>
                          <a:cs typeface="Times New Roman"/>
                        </a:rPr>
                        <a:t> </a:t>
                      </a:r>
                      <a:r>
                        <a:rPr sz="2100" dirty="0" smtClean="0">
                          <a:solidFill>
                            <a:srgbClr val="1F2021"/>
                          </a:solidFill>
                          <a:latin typeface="Times New Roman"/>
                          <a:cs typeface="Times New Roman"/>
                        </a:rPr>
                        <a:t>931,67</a:t>
                      </a:r>
                      <a:r>
                        <a:rPr lang="en-US" sz="2100" dirty="0" smtClean="0">
                          <a:solidFill>
                            <a:srgbClr val="1F2021"/>
                          </a:solidFill>
                          <a:latin typeface="Times New Roman"/>
                          <a:cs typeface="Times New Roman"/>
                        </a:rPr>
                        <a:t> </a:t>
                      </a:r>
                      <a:r>
                        <a:rPr sz="2100" dirty="0" smtClean="0">
                          <a:solidFill>
                            <a:srgbClr val="1F2021"/>
                          </a:solidFill>
                          <a:latin typeface="Times New Roman"/>
                          <a:cs typeface="Times New Roman"/>
                        </a:rPr>
                        <a:t>+</a:t>
                      </a:r>
                      <a:r>
                        <a:rPr sz="2100" spc="140" dirty="0" smtClean="0">
                          <a:solidFill>
                            <a:srgbClr val="1F2021"/>
                          </a:solidFill>
                          <a:latin typeface="Times New Roman"/>
                          <a:cs typeface="Times New Roman"/>
                        </a:rPr>
                        <a:t> </a:t>
                      </a:r>
                      <a:r>
                        <a:rPr sz="2100" dirty="0">
                          <a:solidFill>
                            <a:srgbClr val="1F2021"/>
                          </a:solidFill>
                          <a:latin typeface="Times New Roman"/>
                          <a:cs typeface="Times New Roman"/>
                        </a:rPr>
                        <a:t>139,75</a:t>
                      </a:r>
                      <a:r>
                        <a:rPr sz="2100" spc="125" dirty="0">
                          <a:solidFill>
                            <a:srgbClr val="1F2021"/>
                          </a:solidFill>
                          <a:latin typeface="Times New Roman"/>
                          <a:cs typeface="Times New Roman"/>
                        </a:rPr>
                        <a:t> </a:t>
                      </a:r>
                      <a:r>
                        <a:rPr sz="2100" dirty="0">
                          <a:solidFill>
                            <a:srgbClr val="1F2021"/>
                          </a:solidFill>
                          <a:latin typeface="Times New Roman"/>
                          <a:cs typeface="Times New Roman"/>
                        </a:rPr>
                        <a:t>=</a:t>
                      </a:r>
                      <a:r>
                        <a:rPr sz="2100" spc="-55" dirty="0">
                          <a:solidFill>
                            <a:srgbClr val="1F2021"/>
                          </a:solidFill>
                          <a:latin typeface="Times New Roman"/>
                          <a:cs typeface="Times New Roman"/>
                        </a:rPr>
                        <a:t> </a:t>
                      </a:r>
                      <a:r>
                        <a:rPr sz="2100" dirty="0">
                          <a:solidFill>
                            <a:srgbClr val="1F2021"/>
                          </a:solidFill>
                          <a:latin typeface="Times New Roman"/>
                          <a:cs typeface="Times New Roman"/>
                        </a:rPr>
                        <a:t>1071.42</a:t>
                      </a:r>
                      <a:r>
                        <a:rPr sz="2100" spc="190" dirty="0">
                          <a:solidFill>
                            <a:srgbClr val="1F2021"/>
                          </a:solidFill>
                          <a:latin typeface="Times New Roman"/>
                          <a:cs typeface="Times New Roman"/>
                        </a:rPr>
                        <a:t> </a:t>
                      </a:r>
                      <a:r>
                        <a:rPr sz="2100" spc="-20" dirty="0">
                          <a:solidFill>
                            <a:srgbClr val="1F2021"/>
                          </a:solidFill>
                          <a:latin typeface="Times New Roman"/>
                          <a:cs typeface="Times New Roman"/>
                        </a:rPr>
                        <a:t>грн.</a:t>
                      </a:r>
                      <a:endParaRPr sz="2100" dirty="0">
                        <a:latin typeface="Times New Roman"/>
                        <a:cs typeface="Times New Roman"/>
                      </a:endParaRPr>
                    </a:p>
                  </a:txBody>
                  <a:tcPr marL="0" marR="0" marT="48247"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D2D2"/>
                    </a:solidFill>
                  </a:tcPr>
                </a:tc>
              </a:tr>
            </a:tbl>
          </a:graphicData>
        </a:graphic>
      </p:graphicFrame>
    </p:spTree>
    <p:extLst>
      <p:ext uri="{BB962C8B-B14F-4D97-AF65-F5344CB8AC3E}">
        <p14:creationId xmlns:p14="http://schemas.microsoft.com/office/powerpoint/2010/main" val="62010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4069" y="228600"/>
            <a:ext cx="7673770" cy="762000"/>
          </a:xfrm>
        </p:spPr>
        <p:txBody>
          <a:bodyPr/>
          <a:lstStyle/>
          <a:p>
            <a:pPr algn="ctr"/>
            <a:r>
              <a:rPr lang="uk-UA" b="1" dirty="0">
                <a:effectLst>
                  <a:outerShdw blurRad="38100" dist="38100" dir="2700000" algn="tl">
                    <a:srgbClr val="000000">
                      <a:alpha val="43137"/>
                    </a:srgbClr>
                  </a:outerShdw>
                </a:effectLst>
              </a:rPr>
              <a:t>Відрядна система </a:t>
            </a:r>
            <a:endParaRPr lang="en-US"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06627552"/>
              </p:ext>
            </p:extLst>
          </p:nvPr>
        </p:nvGraphicFramePr>
        <p:xfrm>
          <a:off x="592519" y="1425560"/>
          <a:ext cx="10614868" cy="493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919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46354" y="194152"/>
            <a:ext cx="3438700" cy="46154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defTabSz="914126"/>
            <a:r>
              <a:rPr lang="uk-UA" sz="2399" b="1" dirty="0">
                <a:solidFill>
                  <a:srgbClr val="000000"/>
                </a:solidFill>
                <a:latin typeface="Times New Roman" panose="02020603050405020304" pitchFamily="18" charset="0"/>
                <a:ea typeface="Batang"/>
              </a:rPr>
              <a:t>Поняття оплати праці </a:t>
            </a:r>
            <a:endParaRPr lang="ru-RU" sz="2399" b="1" dirty="0">
              <a:solidFill>
                <a:prstClr val="black"/>
              </a:solidFill>
            </a:endParaRPr>
          </a:p>
        </p:txBody>
      </p:sp>
      <p:sp>
        <p:nvSpPr>
          <p:cNvPr id="3" name="Прямоугольник 2"/>
          <p:cNvSpPr/>
          <p:nvPr/>
        </p:nvSpPr>
        <p:spPr>
          <a:xfrm>
            <a:off x="3218498" y="1455037"/>
            <a:ext cx="6094413" cy="101539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defTabSz="914126"/>
            <a:r>
              <a:rPr lang="ru-RU" sz="1999" dirty="0">
                <a:solidFill>
                  <a:prstClr val="black"/>
                </a:solidFill>
                <a:latin typeface="Times New Roman" panose="02020603050405020304" pitchFamily="18" charset="0"/>
                <a:cs typeface="Times New Roman" panose="02020603050405020304" pitchFamily="18" charset="0"/>
              </a:rPr>
              <a:t>це </a:t>
            </a:r>
            <a:r>
              <a:rPr lang="ru-RU" sz="1999" dirty="0" err="1">
                <a:solidFill>
                  <a:prstClr val="black"/>
                </a:solidFill>
                <a:latin typeface="Times New Roman" panose="02020603050405020304" pitchFamily="18" charset="0"/>
                <a:cs typeface="Times New Roman" panose="02020603050405020304" pitchFamily="18" charset="0"/>
              </a:rPr>
              <a:t>винагорода</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обчислена</a:t>
            </a:r>
            <a:r>
              <a:rPr lang="ru-RU" sz="1999" dirty="0">
                <a:solidFill>
                  <a:prstClr val="black"/>
                </a:solidFill>
                <a:latin typeface="Times New Roman" panose="02020603050405020304" pitchFamily="18" charset="0"/>
                <a:cs typeface="Times New Roman" panose="02020603050405020304" pitchFamily="18" charset="0"/>
              </a:rPr>
              <a:t>, як правило, у грошовому </a:t>
            </a:r>
            <a:r>
              <a:rPr lang="ru-RU" sz="1999" dirty="0" err="1">
                <a:solidFill>
                  <a:prstClr val="black"/>
                </a:solidFill>
                <a:latin typeface="Times New Roman" panose="02020603050405020304" pitchFamily="18" charset="0"/>
                <a:cs typeface="Times New Roman" panose="02020603050405020304" pitchFamily="18" charset="0"/>
              </a:rPr>
              <a:t>виразі</a:t>
            </a:r>
            <a:r>
              <a:rPr lang="ru-RU" sz="1999" dirty="0">
                <a:solidFill>
                  <a:prstClr val="black"/>
                </a:solidFill>
                <a:latin typeface="Times New Roman" panose="02020603050405020304" pitchFamily="18" charset="0"/>
                <a:cs typeface="Times New Roman" panose="02020603050405020304" pitchFamily="18" charset="0"/>
              </a:rPr>
              <a:t>, яку за </a:t>
            </a:r>
            <a:r>
              <a:rPr lang="ru-RU" sz="1999" dirty="0" err="1">
                <a:solidFill>
                  <a:prstClr val="black"/>
                </a:solidFill>
                <a:latin typeface="Times New Roman" panose="02020603050405020304" pitchFamily="18" charset="0"/>
                <a:cs typeface="Times New Roman" panose="02020603050405020304" pitchFamily="18" charset="0"/>
              </a:rPr>
              <a:t>трудовим</a:t>
            </a:r>
            <a:r>
              <a:rPr lang="ru-RU" sz="1999" dirty="0">
                <a:solidFill>
                  <a:prstClr val="black"/>
                </a:solidFill>
                <a:latin typeface="Times New Roman" panose="02020603050405020304" pitchFamily="18" charset="0"/>
                <a:cs typeface="Times New Roman" panose="02020603050405020304" pitchFamily="18" charset="0"/>
              </a:rPr>
              <a:t> договором </a:t>
            </a:r>
            <a:r>
              <a:rPr lang="ru-RU" sz="1999" dirty="0" err="1">
                <a:solidFill>
                  <a:prstClr val="black"/>
                </a:solidFill>
                <a:latin typeface="Times New Roman" panose="02020603050405020304" pitchFamily="18" charset="0"/>
                <a:cs typeface="Times New Roman" panose="02020603050405020304" pitchFamily="18" charset="0"/>
              </a:rPr>
              <a:t>роботодавець</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виплачує</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працівникові</a:t>
            </a:r>
            <a:r>
              <a:rPr lang="ru-RU" sz="1999" dirty="0">
                <a:solidFill>
                  <a:prstClr val="black"/>
                </a:solidFill>
                <a:latin typeface="Times New Roman" panose="02020603050405020304" pitchFamily="18" charset="0"/>
                <a:cs typeface="Times New Roman" panose="02020603050405020304" pitchFamily="18" charset="0"/>
              </a:rPr>
              <a:t> за </a:t>
            </a:r>
            <a:r>
              <a:rPr lang="ru-RU" sz="1999" dirty="0" err="1">
                <a:solidFill>
                  <a:prstClr val="black"/>
                </a:solidFill>
                <a:latin typeface="Times New Roman" panose="02020603050405020304" pitchFamily="18" charset="0"/>
                <a:cs typeface="Times New Roman" panose="02020603050405020304" pitchFamily="18" charset="0"/>
              </a:rPr>
              <a:t>виконану</a:t>
            </a:r>
            <a:r>
              <a:rPr lang="ru-RU" sz="1999" dirty="0">
                <a:solidFill>
                  <a:prstClr val="black"/>
                </a:solidFill>
                <a:latin typeface="Times New Roman" panose="02020603050405020304" pitchFamily="18" charset="0"/>
                <a:cs typeface="Times New Roman" panose="02020603050405020304" pitchFamily="18" charset="0"/>
              </a:rPr>
              <a:t> ним роботу.</a:t>
            </a:r>
          </a:p>
        </p:txBody>
      </p:sp>
      <p:sp>
        <p:nvSpPr>
          <p:cNvPr id="6" name="Стрелка вниз 5"/>
          <p:cNvSpPr/>
          <p:nvPr/>
        </p:nvSpPr>
        <p:spPr>
          <a:xfrm>
            <a:off x="5928666" y="803704"/>
            <a:ext cx="674079" cy="58173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126"/>
            <a:endParaRPr lang="ru-RU" sz="1799">
              <a:solidFill>
                <a:prstClr val="black"/>
              </a:solidFill>
            </a:endParaRPr>
          </a:p>
        </p:txBody>
      </p:sp>
      <p:sp>
        <p:nvSpPr>
          <p:cNvPr id="7" name="Прямоугольник 6"/>
          <p:cNvSpPr/>
          <p:nvPr/>
        </p:nvSpPr>
        <p:spPr>
          <a:xfrm>
            <a:off x="4230389" y="2828889"/>
            <a:ext cx="4070632" cy="46154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defTabSz="914126"/>
            <a:r>
              <a:rPr lang="uk-UA" sz="2399" b="1" dirty="0">
                <a:solidFill>
                  <a:srgbClr val="000000"/>
                </a:solidFill>
                <a:latin typeface="Times New Roman" panose="02020603050405020304" pitchFamily="18" charset="0"/>
                <a:ea typeface="Batang"/>
              </a:rPr>
              <a:t>Структура заробітної плати</a:t>
            </a:r>
            <a:endParaRPr lang="ru-RU" sz="2399" b="1" dirty="0">
              <a:solidFill>
                <a:prstClr val="black"/>
              </a:solidFill>
            </a:endParaRPr>
          </a:p>
        </p:txBody>
      </p:sp>
      <p:sp>
        <p:nvSpPr>
          <p:cNvPr id="8" name="Прямоугольник 7"/>
          <p:cNvSpPr/>
          <p:nvPr/>
        </p:nvSpPr>
        <p:spPr>
          <a:xfrm>
            <a:off x="683006" y="4186278"/>
            <a:ext cx="3029045" cy="4000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defTabSz="914126"/>
            <a:r>
              <a:rPr lang="ru-RU" sz="1999" dirty="0">
                <a:solidFill>
                  <a:prstClr val="black"/>
                </a:solidFill>
                <a:latin typeface="Times New Roman" panose="02020603050405020304" pitchFamily="18" charset="0"/>
                <a:cs typeface="Times New Roman" panose="02020603050405020304" pitchFamily="18" charset="0"/>
              </a:rPr>
              <a:t>основна </a:t>
            </a:r>
            <a:r>
              <a:rPr lang="ru-RU" sz="1999" dirty="0" err="1">
                <a:solidFill>
                  <a:prstClr val="black"/>
                </a:solidFill>
                <a:latin typeface="Times New Roman" panose="02020603050405020304" pitchFamily="18" charset="0"/>
                <a:cs typeface="Times New Roman" panose="02020603050405020304" pitchFamily="18" charset="0"/>
              </a:rPr>
              <a:t>заробітна</a:t>
            </a:r>
            <a:r>
              <a:rPr lang="ru-RU" sz="1999" dirty="0">
                <a:solidFill>
                  <a:prstClr val="black"/>
                </a:solidFill>
                <a:latin typeface="Times New Roman" panose="02020603050405020304" pitchFamily="18" charset="0"/>
                <a:cs typeface="Times New Roman" panose="02020603050405020304" pitchFamily="18" charset="0"/>
              </a:rPr>
              <a:t> плата</a:t>
            </a:r>
          </a:p>
        </p:txBody>
      </p:sp>
      <p:sp>
        <p:nvSpPr>
          <p:cNvPr id="9" name="Прямоугольник 8"/>
          <p:cNvSpPr/>
          <p:nvPr/>
        </p:nvSpPr>
        <p:spPr>
          <a:xfrm>
            <a:off x="4751183" y="4179445"/>
            <a:ext cx="3029045" cy="4000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defTabSz="914126"/>
            <a:r>
              <a:rPr lang="ru-RU" sz="1999" dirty="0">
                <a:solidFill>
                  <a:prstClr val="black"/>
                </a:solidFill>
                <a:latin typeface="Times New Roman" panose="02020603050405020304" pitchFamily="18" charset="0"/>
                <a:cs typeface="Times New Roman" panose="02020603050405020304" pitchFamily="18" charset="0"/>
              </a:rPr>
              <a:t>додаткова </a:t>
            </a:r>
            <a:r>
              <a:rPr lang="ru-RU" sz="1999" dirty="0" err="1">
                <a:solidFill>
                  <a:prstClr val="black"/>
                </a:solidFill>
                <a:latin typeface="Times New Roman" panose="02020603050405020304" pitchFamily="18" charset="0"/>
                <a:cs typeface="Times New Roman" panose="02020603050405020304" pitchFamily="18" charset="0"/>
              </a:rPr>
              <a:t>заробітна</a:t>
            </a:r>
            <a:r>
              <a:rPr lang="ru-RU" sz="1999" dirty="0">
                <a:solidFill>
                  <a:prstClr val="black"/>
                </a:solidFill>
                <a:latin typeface="Times New Roman" panose="02020603050405020304" pitchFamily="18" charset="0"/>
                <a:cs typeface="Times New Roman" panose="02020603050405020304" pitchFamily="18" charset="0"/>
              </a:rPr>
              <a:t> плата</a:t>
            </a:r>
          </a:p>
        </p:txBody>
      </p:sp>
      <p:sp>
        <p:nvSpPr>
          <p:cNvPr id="10" name="Прямоугольник 9"/>
          <p:cNvSpPr/>
          <p:nvPr/>
        </p:nvSpPr>
        <p:spPr>
          <a:xfrm>
            <a:off x="8559573" y="4186278"/>
            <a:ext cx="3029045" cy="70770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defTabSz="914126"/>
            <a:r>
              <a:rPr lang="ru-RU" sz="1999" dirty="0" err="1">
                <a:solidFill>
                  <a:prstClr val="black"/>
                </a:solidFill>
                <a:latin typeface="Times New Roman" panose="02020603050405020304" pitchFamily="18" charset="0"/>
                <a:cs typeface="Times New Roman" panose="02020603050405020304" pitchFamily="18" charset="0"/>
              </a:rPr>
              <a:t>інші</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заохочувальні</a:t>
            </a:r>
            <a:r>
              <a:rPr lang="ru-RU" sz="1999" dirty="0">
                <a:solidFill>
                  <a:prstClr val="black"/>
                </a:solidFill>
                <a:latin typeface="Times New Roman" panose="02020603050405020304" pitchFamily="18" charset="0"/>
                <a:cs typeface="Times New Roman" panose="02020603050405020304" pitchFamily="18" charset="0"/>
              </a:rPr>
              <a:t> та </a:t>
            </a:r>
            <a:r>
              <a:rPr lang="ru-RU" sz="1999" dirty="0" err="1">
                <a:solidFill>
                  <a:prstClr val="black"/>
                </a:solidFill>
                <a:latin typeface="Times New Roman" panose="02020603050405020304" pitchFamily="18" charset="0"/>
                <a:cs typeface="Times New Roman" panose="02020603050405020304" pitchFamily="18" charset="0"/>
              </a:rPr>
              <a:t>компенсаційні</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виплати</a:t>
            </a:r>
            <a:endParaRPr lang="ru-RU" sz="1999" dirty="0">
              <a:solidFill>
                <a:prstClr val="black"/>
              </a:solidFill>
              <a:latin typeface="Times New Roman" panose="02020603050405020304" pitchFamily="18" charset="0"/>
              <a:cs typeface="Times New Roman" panose="02020603050405020304" pitchFamily="18" charset="0"/>
            </a:endParaRPr>
          </a:p>
        </p:txBody>
      </p:sp>
      <p:cxnSp>
        <p:nvCxnSpPr>
          <p:cNvPr id="12" name="Прямая со стрелкой 11"/>
          <p:cNvCxnSpPr>
            <a:stCxn id="7" idx="2"/>
            <a:endCxn id="8" idx="0"/>
          </p:cNvCxnSpPr>
          <p:nvPr/>
        </p:nvCxnSpPr>
        <p:spPr>
          <a:xfrm flipH="1">
            <a:off x="2197529" y="3290433"/>
            <a:ext cx="4068177" cy="8958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a:stCxn id="7" idx="2"/>
          </p:cNvCxnSpPr>
          <p:nvPr/>
        </p:nvCxnSpPr>
        <p:spPr>
          <a:xfrm>
            <a:off x="6265705" y="3290433"/>
            <a:ext cx="0" cy="8958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Прямая со стрелкой 15"/>
          <p:cNvCxnSpPr>
            <a:stCxn id="7" idx="2"/>
            <a:endCxn id="10" idx="0"/>
          </p:cNvCxnSpPr>
          <p:nvPr/>
        </p:nvCxnSpPr>
        <p:spPr>
          <a:xfrm>
            <a:off x="6265705" y="3290433"/>
            <a:ext cx="3808390" cy="8958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1746328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257877281"/>
              </p:ext>
            </p:extLst>
          </p:nvPr>
        </p:nvGraphicFramePr>
        <p:xfrm>
          <a:off x="1103025" y="228601"/>
          <a:ext cx="10553987" cy="6019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58055" y="453493"/>
            <a:ext cx="5619874" cy="460907"/>
          </a:xfrm>
        </p:spPr>
        <p:txBody>
          <a:bodyPr>
            <a:normAutofit fontScale="90000"/>
          </a:bodyPr>
          <a:lstStyle/>
          <a:p>
            <a:pPr algn="ctr"/>
            <a:r>
              <a:rPr lang="uk-UA" b="1" dirty="0">
                <a:effectLst>
                  <a:outerShdw blurRad="38100" dist="38100" dir="2700000" algn="tl">
                    <a:srgbClr val="000000">
                      <a:alpha val="43137"/>
                    </a:srgbClr>
                  </a:outerShdw>
                </a:effectLst>
              </a:rPr>
              <a:t>Акордна система</a:t>
            </a:r>
            <a:endParaRPr lang="en-US" b="1"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808352945"/>
              </p:ext>
            </p:extLst>
          </p:nvPr>
        </p:nvGraphicFramePr>
        <p:xfrm>
          <a:off x="1103024" y="990600"/>
          <a:ext cx="10858788"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7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522412" y="152400"/>
            <a:ext cx="9054553" cy="6405678"/>
          </a:xfrm>
          <a:prstGeom prst="rect">
            <a:avLst/>
          </a:prstGeom>
          <a:solidFill>
            <a:srgbClr val="E9D5F2"/>
          </a:solidFill>
        </p:spPr>
      </p:pic>
    </p:spTree>
    <p:extLst>
      <p:ext uri="{BB962C8B-B14F-4D97-AF65-F5344CB8AC3E}">
        <p14:creationId xmlns:p14="http://schemas.microsoft.com/office/powerpoint/2010/main" val="214730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188" y="1904763"/>
            <a:ext cx="12344399" cy="1921644"/>
          </a:xfrm>
        </p:spPr>
        <p:txBody>
          <a:bodyPr/>
          <a:lstStyle/>
          <a:p>
            <a:pPr algn="ctr"/>
            <a:r>
              <a:rPr lang="uk-UA" b="1" dirty="0" smtClean="0">
                <a:latin typeface="Times New Roman" panose="02020603050405020304" charset="0"/>
                <a:cs typeface="Times New Roman" panose="02020603050405020304" charset="0"/>
              </a:rPr>
              <a:t>4.</a:t>
            </a:r>
            <a:r>
              <a:rPr lang="uk-UA" b="1" dirty="0" smtClean="0"/>
              <a:t> </a:t>
            </a:r>
            <a:r>
              <a:rPr lang="uk-UA" b="1" dirty="0"/>
              <a:t>Загальні засади </a:t>
            </a:r>
            <a:r>
              <a:rPr lang="uk-UA" b="1" dirty="0" smtClean="0"/>
              <a:t>виплати та відрахувань із  </a:t>
            </a:r>
            <a:r>
              <a:rPr lang="uk-UA" b="1" dirty="0"/>
              <a:t>заробітної плати</a:t>
            </a:r>
            <a:r>
              <a:rPr lang="uk-UA" b="1" dirty="0" smtClean="0">
                <a:latin typeface="Times New Roman" panose="02020603050405020304" charset="0"/>
                <a:cs typeface="Times New Roman" panose="02020603050405020304" charset="0"/>
              </a:rPr>
              <a:t>.</a:t>
            </a:r>
            <a:endParaRPr lang="en-US" b="1" dirty="0">
              <a:latin typeface="Times New Roman" panose="02020603050405020304" charset="0"/>
              <a:cs typeface="Times New Roman" panose="02020603050405020304" charset="0"/>
            </a:endParaRPr>
          </a:p>
        </p:txBody>
      </p:sp>
      <p:pic>
        <p:nvPicPr>
          <p:cNvPr id="3" name="Рисунок 2" descr="Картинки по запросу зну">
            <a:extLst>
              <a:ext uri="{FF2B5EF4-FFF2-40B4-BE49-F238E27FC236}">
                <a16:creationId xmlns:a16="http://schemas.microsoft.com/office/drawing/2014/main" xmlns="" id="{D70BCA56-3C31-4330-A28F-9D2038D0F0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1482272"/>
          </a:xfrm>
          <a:prstGeom prst="rect">
            <a:avLst/>
          </a:prstGeom>
          <a:noFill/>
          <a:ln>
            <a:noFill/>
          </a:ln>
        </p:spPr>
      </p:pic>
    </p:spTree>
    <p:extLst>
      <p:ext uri="{BB962C8B-B14F-4D97-AF65-F5344CB8AC3E}">
        <p14:creationId xmlns:p14="http://schemas.microsoft.com/office/powerpoint/2010/main" val="76393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t>Загальні засади виплати заробітної плати:</a:t>
            </a:r>
            <a:r>
              <a:rPr lang="uk-UA" b="1" dirty="0"/>
              <a:t/>
            </a:r>
            <a:br>
              <a:rPr lang="uk-UA" b="1" dirty="0"/>
            </a:br>
            <a:endParaRPr lang="ru-RU" dirty="0"/>
          </a:p>
        </p:txBody>
      </p:sp>
      <p:sp>
        <p:nvSpPr>
          <p:cNvPr id="3" name="Объект 2"/>
          <p:cNvSpPr>
            <a:spLocks noGrp="1"/>
          </p:cNvSpPr>
          <p:nvPr>
            <p:ph sz="quarter" idx="4294967295"/>
          </p:nvPr>
        </p:nvSpPr>
        <p:spPr>
          <a:xfrm>
            <a:off x="913536" y="990601"/>
            <a:ext cx="10361127" cy="4799984"/>
          </a:xfrm>
          <a:prstGeom prst="rect">
            <a:avLst/>
          </a:prstGeom>
        </p:spPr>
        <p:txBody>
          <a:bodyPr>
            <a:normAutofit fontScale="92500" lnSpcReduction="20000"/>
          </a:bodyPr>
          <a:lstStyle/>
          <a:p>
            <a:pPr algn="just"/>
            <a:r>
              <a:rPr lang="uk-UA" dirty="0" smtClean="0"/>
              <a:t>строки виплати заробітної плати визначаються колективним договором або нормативним актом роботодавця, погодженим з профспілкою;</a:t>
            </a:r>
          </a:p>
          <a:p>
            <a:pPr algn="just"/>
            <a:r>
              <a:rPr lang="uk-UA" dirty="0" smtClean="0"/>
              <a:t>заробітна плата виплачується не рідше двох разів на місяць через проміжок часу, що не перевищує 16 календарних днів, та не пізніше 7 днів після закінчення періоду, за який здійснюється виплата.</a:t>
            </a:r>
          </a:p>
          <a:p>
            <a:pPr algn="just"/>
            <a:r>
              <a:rPr lang="uk-UA" dirty="0" smtClean="0"/>
              <a:t>у разі коли день виплати заробітної плати збігається з вихідним, святковим або неробочим днем, заробітна плата виплачується напередодні;</a:t>
            </a:r>
          </a:p>
          <a:p>
            <a:pPr algn="just"/>
            <a:r>
              <a:rPr lang="uk-UA" dirty="0" smtClean="0"/>
              <a:t>розмір заробітної плати за першу половину місяця визначається колективним договором або нормативним актом роботодавця, погодженим з профспілкою, але не менше оплати за фактично відпрацьований час з розрахунку тарифної ставки (посадового окладу) працівника.</a:t>
            </a:r>
          </a:p>
        </p:txBody>
      </p:sp>
    </p:spTree>
    <p:extLst>
      <p:ext uri="{BB962C8B-B14F-4D97-AF65-F5344CB8AC3E}">
        <p14:creationId xmlns:p14="http://schemas.microsoft.com/office/powerpoint/2010/main" val="100280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sz="quarter" idx="4294967295"/>
            <p:extLst>
              <p:ext uri="{D42A27DB-BD31-4B8C-83A1-F6EECF244321}">
                <p14:modId xmlns:p14="http://schemas.microsoft.com/office/powerpoint/2010/main" val="3266060633"/>
              </p:ext>
            </p:extLst>
          </p:nvPr>
        </p:nvGraphicFramePr>
        <p:xfrm>
          <a:off x="837981" y="152400"/>
          <a:ext cx="10512862" cy="6023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35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812" y="76200"/>
            <a:ext cx="10742851" cy="1066800"/>
          </a:xfrm>
        </p:spPr>
        <p:txBody>
          <a:bodyPr>
            <a:normAutofit fontScale="90000"/>
          </a:bodyPr>
          <a:lstStyle/>
          <a:p>
            <a:r>
              <a:rPr lang="uk-UA" sz="3100" b="1" dirty="0"/>
              <a:t>Загальні засади відрахування із заробітної плати:</a:t>
            </a:r>
            <a:r>
              <a:rPr lang="uk-UA" b="1" dirty="0"/>
              <a:t/>
            </a:r>
            <a:br>
              <a:rPr lang="uk-UA" b="1" dirty="0"/>
            </a:br>
            <a:endParaRPr lang="ru-RU" dirty="0"/>
          </a:p>
        </p:txBody>
      </p:sp>
      <p:sp>
        <p:nvSpPr>
          <p:cNvPr id="3" name="Объект 2"/>
          <p:cNvSpPr>
            <a:spLocks noGrp="1"/>
          </p:cNvSpPr>
          <p:nvPr>
            <p:ph sz="quarter" idx="4294967295"/>
          </p:nvPr>
        </p:nvSpPr>
        <p:spPr>
          <a:xfrm>
            <a:off x="227012" y="762001"/>
            <a:ext cx="11353800" cy="5028584"/>
          </a:xfrm>
          <a:prstGeom prst="rect">
            <a:avLst/>
          </a:prstGeom>
        </p:spPr>
        <p:txBody>
          <a:bodyPr>
            <a:normAutofit/>
          </a:bodyPr>
          <a:lstStyle/>
          <a:p>
            <a:pPr algn="just"/>
            <a:r>
              <a:rPr lang="uk-UA" dirty="0" smtClean="0"/>
              <a:t>відрахування із заробітної плати можуть провадитися тільки у випадках, передбачених законодавством.</a:t>
            </a:r>
          </a:p>
          <a:p>
            <a:pPr algn="just"/>
            <a:r>
              <a:rPr lang="uk-UA" dirty="0" smtClean="0"/>
              <a:t>при кожній виплаті заробітної плати загальний розмір усіх відрахувань не може перевищувати 20%, а у випадках, передбачених законодавством, - 50 % заробітної плати, що належить до виплати працівникам.</a:t>
            </a:r>
          </a:p>
          <a:p>
            <a:pPr algn="just"/>
            <a:r>
              <a:rPr lang="uk-UA" dirty="0" smtClean="0"/>
              <a:t>відрахування із заробітної плати при відбуванні покарання у вигляді виправних робіт і при стягненні аліментів на неповнолітніх дітей не може перевищувати 70 %.</a:t>
            </a:r>
          </a:p>
          <a:p>
            <a:pPr algn="just"/>
            <a:r>
              <a:rPr lang="uk-UA" dirty="0" smtClean="0"/>
              <a:t>не допускаються відрахування з вихідної допомоги, компенсаційних та інших виплат, на які згідно з законодавством стягнення не звертається.</a:t>
            </a:r>
          </a:p>
          <a:p>
            <a:endParaRPr lang="ru-RU" dirty="0"/>
          </a:p>
        </p:txBody>
      </p:sp>
    </p:spTree>
    <p:extLst>
      <p:ext uri="{BB962C8B-B14F-4D97-AF65-F5344CB8AC3E}">
        <p14:creationId xmlns:p14="http://schemas.microsoft.com/office/powerpoint/2010/main" val="7761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913536" y="2367369"/>
            <a:ext cx="10361127" cy="3423215"/>
          </a:xfrm>
          <a:prstGeom prst="rect">
            <a:avLst/>
          </a:prstGeom>
        </p:spPr>
        <p:txBody>
          <a:bodyPr/>
          <a:lstStyle/>
          <a:p>
            <a:pPr algn="just">
              <a:buNone/>
            </a:pPr>
            <a:r>
              <a:rPr lang="uk-UA" b="1" dirty="0" smtClean="0"/>
              <a:t>Індексація заробітної плати</a:t>
            </a:r>
            <a:r>
              <a:rPr lang="uk-UA" dirty="0" smtClean="0"/>
              <a:t> – це встановлений законодавством механізм підвищення доходів працівників, спрямований на відшкодування втрат ними частини доходу внаслідок підвищення споживчих цін.</a:t>
            </a:r>
          </a:p>
          <a:p>
            <a:pPr algn="just">
              <a:buNone/>
            </a:pPr>
            <a:r>
              <a:rPr lang="uk-UA" b="1" dirty="0" smtClean="0"/>
              <a:t>Компенсація заробітної плати</a:t>
            </a:r>
            <a:r>
              <a:rPr lang="uk-UA" dirty="0" smtClean="0"/>
              <a:t> – це встановлений законодавством механізм захисту доходів працівників, спрямований на відшкодування втрат ними частини доходу внаслідок несвоєчасної виплати заробітної плати</a:t>
            </a:r>
          </a:p>
          <a:p>
            <a:endParaRPr lang="ru-RU" dirty="0"/>
          </a:p>
        </p:txBody>
      </p:sp>
    </p:spTree>
    <p:extLst>
      <p:ext uri="{BB962C8B-B14F-4D97-AF65-F5344CB8AC3E}">
        <p14:creationId xmlns:p14="http://schemas.microsoft.com/office/powerpoint/2010/main" val="137785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sz="quarter" idx="4294967295"/>
            <p:extLst>
              <p:ext uri="{D42A27DB-BD31-4B8C-83A1-F6EECF244321}">
                <p14:modId xmlns:p14="http://schemas.microsoft.com/office/powerpoint/2010/main" val="3385310247"/>
              </p:ext>
            </p:extLst>
          </p:nvPr>
        </p:nvGraphicFramePr>
        <p:xfrm>
          <a:off x="0" y="152400"/>
          <a:ext cx="11350843" cy="6023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835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412" y="76200"/>
            <a:ext cx="10895251" cy="990600"/>
          </a:xfrm>
        </p:spPr>
        <p:txBody>
          <a:bodyPr>
            <a:normAutofit fontScale="90000"/>
          </a:bodyPr>
          <a:lstStyle/>
          <a:p>
            <a:pPr algn="ctr"/>
            <a:r>
              <a:rPr lang="uk-UA" sz="2700" b="1" dirty="0"/>
              <a:t>Механізм індексації та компенсації заробітної плати</a:t>
            </a:r>
            <a:r>
              <a:rPr lang="uk-UA" b="1" dirty="0"/>
              <a:t/>
            </a:r>
            <a:br>
              <a:rPr lang="uk-UA" b="1" dirty="0"/>
            </a:br>
            <a:endParaRPr lang="ru-RU" dirty="0"/>
          </a:p>
        </p:txBody>
      </p:sp>
      <p:graphicFrame>
        <p:nvGraphicFramePr>
          <p:cNvPr id="4" name="Місце для вмісту 3"/>
          <p:cNvGraphicFramePr>
            <a:graphicFrameLocks noGrp="1"/>
          </p:cNvGraphicFramePr>
          <p:nvPr>
            <p:ph sz="quarter" idx="4294967295"/>
            <p:extLst>
              <p:ext uri="{D42A27DB-BD31-4B8C-83A1-F6EECF244321}">
                <p14:modId xmlns:p14="http://schemas.microsoft.com/office/powerpoint/2010/main" val="2946168369"/>
              </p:ext>
            </p:extLst>
          </p:nvPr>
        </p:nvGraphicFramePr>
        <p:xfrm>
          <a:off x="837981" y="1219200"/>
          <a:ext cx="10512862" cy="5085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23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0212" y="-720278"/>
            <a:ext cx="5575194" cy="1199944"/>
          </a:xfrm>
          <a:prstGeom prst="rect">
            <a:avLst/>
          </a:prstGeom>
          <a:noFill/>
        </p:spPr>
        <p:txBody>
          <a:bodyPr wrap="square" rtlCol="0">
            <a:spAutoFit/>
          </a:bodyPr>
          <a:lstStyle/>
          <a:p>
            <a:endParaRPr lang="uk-UA" sz="2399" b="1" i="1" dirty="0"/>
          </a:p>
          <a:p>
            <a:endParaRPr lang="uk-UA" sz="2399" b="1" i="1" dirty="0"/>
          </a:p>
          <a:p>
            <a:pPr algn="ctr"/>
            <a:r>
              <a:rPr lang="uk-UA" sz="2399" b="1" i="1" dirty="0"/>
              <a:t>Структура заробітної плати</a:t>
            </a:r>
            <a:endParaRPr lang="ru-RU" sz="2399" b="1" i="1" dirty="0"/>
          </a:p>
        </p:txBody>
      </p:sp>
      <p:sp>
        <p:nvSpPr>
          <p:cNvPr id="6" name="Стрелка вправо 5"/>
          <p:cNvSpPr/>
          <p:nvPr/>
        </p:nvSpPr>
        <p:spPr>
          <a:xfrm>
            <a:off x="1558428" y="676093"/>
            <a:ext cx="1950212" cy="1619869"/>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chemeClr val="tx1"/>
                </a:solidFill>
              </a:rPr>
              <a:t>Основна заробітна плата</a:t>
            </a:r>
            <a:endParaRPr lang="ru-RU" sz="1400" b="1" dirty="0">
              <a:solidFill>
                <a:schemeClr val="tx1"/>
              </a:solidFill>
            </a:endParaRPr>
          </a:p>
        </p:txBody>
      </p:sp>
      <p:sp>
        <p:nvSpPr>
          <p:cNvPr id="7" name="Стрелка вправо 6"/>
          <p:cNvSpPr/>
          <p:nvPr/>
        </p:nvSpPr>
        <p:spPr>
          <a:xfrm>
            <a:off x="1217612" y="4612961"/>
            <a:ext cx="2260865" cy="1486475"/>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chemeClr val="tx1"/>
                </a:solidFill>
              </a:rPr>
              <a:t>Інші</a:t>
            </a:r>
            <a:r>
              <a:rPr lang="uk-UA" sz="1400" b="1" dirty="0"/>
              <a:t> </a:t>
            </a:r>
            <a:r>
              <a:rPr lang="uk-UA" sz="1400" b="1" dirty="0">
                <a:solidFill>
                  <a:schemeClr val="tx1"/>
                </a:solidFill>
              </a:rPr>
              <a:t>заохочувальні та компенсаційні виплати</a:t>
            </a:r>
            <a:endParaRPr lang="ru-RU" sz="1400" b="1" dirty="0">
              <a:solidFill>
                <a:schemeClr val="tx1"/>
              </a:solidFill>
            </a:endParaRPr>
          </a:p>
        </p:txBody>
      </p:sp>
      <p:sp>
        <p:nvSpPr>
          <p:cNvPr id="8" name="Стрелка вправо 7"/>
          <p:cNvSpPr/>
          <p:nvPr/>
        </p:nvSpPr>
        <p:spPr>
          <a:xfrm>
            <a:off x="1558428" y="2984304"/>
            <a:ext cx="1950212" cy="1402875"/>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chemeClr val="tx1"/>
                </a:solidFill>
              </a:rPr>
              <a:t>Додаткова заробітна плата</a:t>
            </a:r>
            <a:endParaRPr lang="ru-RU" sz="1400" b="1" dirty="0">
              <a:solidFill>
                <a:schemeClr val="tx1"/>
              </a:solidFill>
            </a:endParaRPr>
          </a:p>
        </p:txBody>
      </p:sp>
      <p:sp>
        <p:nvSpPr>
          <p:cNvPr id="11" name="Облако 10"/>
          <p:cNvSpPr/>
          <p:nvPr/>
        </p:nvSpPr>
        <p:spPr>
          <a:xfrm>
            <a:off x="3579812" y="693310"/>
            <a:ext cx="6532600" cy="1797246"/>
          </a:xfrm>
          <a:prstGeom prst="clou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chemeClr val="tx1"/>
                </a:solidFill>
              </a:rPr>
              <a:t>Винагорода за виконану роботу відповідно до </a:t>
            </a:r>
            <a:r>
              <a:rPr lang="uk-UA" sz="1400" b="1" dirty="0" smtClean="0">
                <a:solidFill>
                  <a:schemeClr val="tx1"/>
                </a:solidFill>
              </a:rPr>
              <a:t>установлених </a:t>
            </a:r>
            <a:r>
              <a:rPr lang="uk-UA" sz="1400" b="1" dirty="0">
                <a:solidFill>
                  <a:schemeClr val="tx1"/>
                </a:solidFill>
              </a:rPr>
              <a:t>норм праці (норми часу, виробітку, обслуговування посадові </a:t>
            </a:r>
            <a:r>
              <a:rPr lang="uk-UA" sz="1400" b="1" dirty="0" err="1" smtClean="0">
                <a:solidFill>
                  <a:schemeClr val="tx1"/>
                </a:solidFill>
              </a:rPr>
              <a:t>обов</a:t>
            </a:r>
            <a:r>
              <a:rPr lang="en-US" sz="1400" b="1" dirty="0" smtClean="0">
                <a:solidFill>
                  <a:schemeClr val="tx1"/>
                </a:solidFill>
              </a:rPr>
              <a:t>`</a:t>
            </a:r>
            <a:r>
              <a:rPr lang="uk-UA" sz="1400" b="1" dirty="0" err="1" smtClean="0">
                <a:solidFill>
                  <a:schemeClr val="tx1"/>
                </a:solidFill>
              </a:rPr>
              <a:t>язки</a:t>
            </a:r>
            <a:r>
              <a:rPr lang="uk-UA" sz="1400" b="1" dirty="0" smtClean="0">
                <a:solidFill>
                  <a:schemeClr val="tx1"/>
                </a:solidFill>
              </a:rPr>
              <a:t>): встановлюється </a:t>
            </a:r>
            <a:r>
              <a:rPr lang="uk-UA" sz="1400" b="1" dirty="0">
                <a:solidFill>
                  <a:schemeClr val="tx1"/>
                </a:solidFill>
              </a:rPr>
              <a:t>у виді тарифних ставок (окладів і відрядних розцінок для робітників та посадових окладів для службовців.)</a:t>
            </a:r>
            <a:endParaRPr lang="ru-RU" sz="1400" b="1" dirty="0">
              <a:solidFill>
                <a:schemeClr val="tx1"/>
              </a:solidFill>
            </a:endParaRPr>
          </a:p>
        </p:txBody>
      </p:sp>
      <p:sp>
        <p:nvSpPr>
          <p:cNvPr id="12" name="Облако 11"/>
          <p:cNvSpPr/>
          <p:nvPr/>
        </p:nvSpPr>
        <p:spPr>
          <a:xfrm>
            <a:off x="3579812" y="2704200"/>
            <a:ext cx="6532600" cy="1908761"/>
          </a:xfrm>
          <a:prstGeom prst="clou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chemeClr val="tx1"/>
                </a:solidFill>
              </a:rPr>
              <a:t>Винагорода за працю понад установлені норми. </a:t>
            </a:r>
            <a:r>
              <a:rPr lang="uk-UA" sz="1400" b="1" dirty="0" smtClean="0">
                <a:solidFill>
                  <a:schemeClr val="tx1"/>
                </a:solidFill>
              </a:rPr>
              <a:t>За </a:t>
            </a:r>
            <a:r>
              <a:rPr lang="uk-UA" sz="1400" b="1" dirty="0">
                <a:solidFill>
                  <a:schemeClr val="tx1"/>
                </a:solidFill>
              </a:rPr>
              <a:t>трудові успіхи та винахідливість і за особливі умови праці; включає доплати, надбавки, </a:t>
            </a:r>
            <a:r>
              <a:rPr lang="uk-UA" sz="1400" b="1" dirty="0" smtClean="0">
                <a:solidFill>
                  <a:schemeClr val="tx1"/>
                </a:solidFill>
              </a:rPr>
              <a:t>гарантійні </a:t>
            </a:r>
            <a:r>
              <a:rPr lang="uk-UA" sz="1400" b="1" dirty="0">
                <a:solidFill>
                  <a:schemeClr val="tx1"/>
                </a:solidFill>
              </a:rPr>
              <a:t>та компенсаційні виплати, передбачені законодавством , премії </a:t>
            </a:r>
            <a:r>
              <a:rPr lang="uk-UA" sz="1400" b="1" dirty="0" err="1" smtClean="0">
                <a:solidFill>
                  <a:schemeClr val="tx1"/>
                </a:solidFill>
              </a:rPr>
              <a:t>пов</a:t>
            </a:r>
            <a:r>
              <a:rPr lang="en-US" sz="1400" b="1" dirty="0" smtClean="0">
                <a:solidFill>
                  <a:schemeClr val="tx1"/>
                </a:solidFill>
              </a:rPr>
              <a:t>`</a:t>
            </a:r>
            <a:r>
              <a:rPr lang="uk-UA" sz="1400" b="1" dirty="0" err="1" smtClean="0">
                <a:solidFill>
                  <a:schemeClr val="tx1"/>
                </a:solidFill>
              </a:rPr>
              <a:t>язані</a:t>
            </a:r>
            <a:r>
              <a:rPr lang="uk-UA" sz="1400" b="1" dirty="0" smtClean="0">
                <a:solidFill>
                  <a:schemeClr val="tx1"/>
                </a:solidFill>
              </a:rPr>
              <a:t> </a:t>
            </a:r>
            <a:r>
              <a:rPr lang="uk-UA" sz="1400" b="1" dirty="0">
                <a:solidFill>
                  <a:schemeClr val="tx1"/>
                </a:solidFill>
              </a:rPr>
              <a:t>з виконанням виробничих завдань і функцій.</a:t>
            </a:r>
            <a:endParaRPr lang="ru-RU" sz="1400" b="1" dirty="0">
              <a:solidFill>
                <a:schemeClr val="tx1"/>
              </a:solidFill>
            </a:endParaRPr>
          </a:p>
        </p:txBody>
      </p:sp>
      <p:sp>
        <p:nvSpPr>
          <p:cNvPr id="13" name="Облако 12"/>
          <p:cNvSpPr/>
          <p:nvPr/>
        </p:nvSpPr>
        <p:spPr>
          <a:xfrm>
            <a:off x="3579812" y="4800600"/>
            <a:ext cx="6532600" cy="1982503"/>
          </a:xfrm>
          <a:prstGeom prst="clou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chemeClr val="tx1"/>
                </a:solidFill>
              </a:rPr>
              <a:t>Винагорода за підсумками роботи за рік</a:t>
            </a:r>
            <a:r>
              <a:rPr lang="uk-UA" sz="1400" b="1" dirty="0" smtClean="0">
                <a:solidFill>
                  <a:schemeClr val="tx1"/>
                </a:solidFill>
              </a:rPr>
              <a:t>. Премії </a:t>
            </a:r>
            <a:r>
              <a:rPr lang="uk-UA" sz="1400" b="1" dirty="0">
                <a:solidFill>
                  <a:schemeClr val="tx1"/>
                </a:solidFill>
              </a:rPr>
              <a:t>за спеціальними системами та повноваженнями. Компенсаційні  та інші грошові й матеріальні виплати, які не передбачені актами чинного законодавства або, які здійснюються понад установлені зазначеними актами норми</a:t>
            </a:r>
            <a:endParaRPr lang="ru-RU" sz="1400" b="1" dirty="0">
              <a:solidFill>
                <a:schemeClr val="tx1"/>
              </a:solidFill>
            </a:endParaRPr>
          </a:p>
        </p:txBody>
      </p:sp>
    </p:spTree>
    <p:extLst>
      <p:ext uri="{BB962C8B-B14F-4D97-AF65-F5344CB8AC3E}">
        <p14:creationId xmlns:p14="http://schemas.microsoft.com/office/powerpoint/2010/main" val="392480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09" y="228600"/>
            <a:ext cx="10157354" cy="1397000"/>
          </a:xfrm>
        </p:spPr>
        <p:txBody>
          <a:bodyPr/>
          <a:lstStyle/>
          <a:p>
            <a:pPr algn="ctr"/>
            <a:r>
              <a:rPr lang="ru-RU" b="1" dirty="0">
                <a:solidFill>
                  <a:srgbClr val="7030A0"/>
                </a:solidFill>
              </a:rPr>
              <a:t>Середній </a:t>
            </a:r>
            <a:r>
              <a:rPr lang="ru-RU" b="1" dirty="0" err="1">
                <a:solidFill>
                  <a:srgbClr val="7030A0"/>
                </a:solidFill>
              </a:rPr>
              <a:t>заробіток</a:t>
            </a:r>
            <a:endParaRPr lang="ru-RU" dirty="0">
              <a:solidFill>
                <a:srgbClr val="7030A0"/>
              </a:solidFill>
            </a:endParaRPr>
          </a:p>
        </p:txBody>
      </p:sp>
      <p:sp>
        <p:nvSpPr>
          <p:cNvPr id="3" name="Объект 2"/>
          <p:cNvSpPr>
            <a:spLocks noGrp="1"/>
          </p:cNvSpPr>
          <p:nvPr>
            <p:ph sz="quarter" idx="4294967295"/>
          </p:nvPr>
        </p:nvSpPr>
        <p:spPr>
          <a:xfrm>
            <a:off x="913536" y="2367369"/>
            <a:ext cx="10361127" cy="3423215"/>
          </a:xfrm>
          <a:prstGeom prst="rect">
            <a:avLst/>
          </a:prstGeom>
        </p:spPr>
        <p:txBody>
          <a:bodyPr>
            <a:normAutofit/>
          </a:bodyPr>
          <a:lstStyle/>
          <a:p>
            <a:pPr marL="0" indent="0" algn="just">
              <a:buNone/>
            </a:pPr>
            <a:r>
              <a:rPr lang="ru-RU" sz="2399" b="1" dirty="0">
                <a:solidFill>
                  <a:srgbClr val="2D2D2D"/>
                </a:solidFill>
                <a:latin typeface="+mj-lt"/>
              </a:rPr>
              <a:t>Середній </a:t>
            </a:r>
            <a:r>
              <a:rPr lang="ru-RU" sz="2399" b="1" dirty="0" err="1">
                <a:solidFill>
                  <a:srgbClr val="2D2D2D"/>
                </a:solidFill>
                <a:latin typeface="+mj-lt"/>
              </a:rPr>
              <a:t>заробіток</a:t>
            </a:r>
            <a:r>
              <a:rPr lang="ru-RU" sz="2399" b="1" dirty="0">
                <a:solidFill>
                  <a:srgbClr val="2D2D2D"/>
                </a:solidFill>
                <a:latin typeface="+mj-lt"/>
              </a:rPr>
              <a:t> </a:t>
            </a:r>
            <a:r>
              <a:rPr lang="ru-RU" sz="2399" dirty="0">
                <a:solidFill>
                  <a:srgbClr val="2D2D2D"/>
                </a:solidFill>
                <a:latin typeface="+mj-lt"/>
              </a:rPr>
              <a:t>— </a:t>
            </a:r>
            <a:r>
              <a:rPr lang="ru-RU" sz="2399" dirty="0" err="1">
                <a:solidFill>
                  <a:srgbClr val="2D2D2D"/>
                </a:solidFill>
                <a:latin typeface="+mj-lt"/>
              </a:rPr>
              <a:t>це</a:t>
            </a:r>
            <a:r>
              <a:rPr lang="ru-RU" sz="2399" dirty="0">
                <a:solidFill>
                  <a:srgbClr val="2D2D2D"/>
                </a:solidFill>
                <a:latin typeface="+mj-lt"/>
              </a:rPr>
              <a:t> </a:t>
            </a:r>
            <a:r>
              <a:rPr lang="ru-RU" sz="2399" dirty="0" err="1">
                <a:solidFill>
                  <a:srgbClr val="2D2D2D"/>
                </a:solidFill>
                <a:latin typeface="+mj-lt"/>
              </a:rPr>
              <a:t>ключовий</a:t>
            </a:r>
            <a:r>
              <a:rPr lang="ru-RU" sz="2399" dirty="0">
                <a:solidFill>
                  <a:srgbClr val="2D2D2D"/>
                </a:solidFill>
                <a:latin typeface="+mj-lt"/>
              </a:rPr>
              <a:t> </a:t>
            </a:r>
            <a:r>
              <a:rPr lang="ru-RU" sz="2399" dirty="0" err="1">
                <a:solidFill>
                  <a:srgbClr val="2D2D2D"/>
                </a:solidFill>
                <a:latin typeface="+mj-lt"/>
              </a:rPr>
              <a:t>показник</a:t>
            </a:r>
            <a:r>
              <a:rPr lang="ru-RU" sz="2399" dirty="0">
                <a:solidFill>
                  <a:srgbClr val="2D2D2D"/>
                </a:solidFill>
                <a:latin typeface="+mj-lt"/>
              </a:rPr>
              <a:t> для </a:t>
            </a:r>
            <a:r>
              <a:rPr lang="ru-RU" sz="2399" dirty="0" err="1">
                <a:solidFill>
                  <a:srgbClr val="2D2D2D"/>
                </a:solidFill>
                <a:latin typeface="+mj-lt"/>
              </a:rPr>
              <a:t>розрахунку</a:t>
            </a:r>
            <a:r>
              <a:rPr lang="ru-RU" sz="2399" dirty="0">
                <a:solidFill>
                  <a:srgbClr val="2D2D2D"/>
                </a:solidFill>
                <a:latin typeface="+mj-lt"/>
              </a:rPr>
              <a:t> </a:t>
            </a:r>
            <a:r>
              <a:rPr lang="ru-RU" sz="2399" dirty="0" err="1">
                <a:solidFill>
                  <a:srgbClr val="2D2D2D"/>
                </a:solidFill>
                <a:latin typeface="+mj-lt"/>
              </a:rPr>
              <a:t>соцвиплат</a:t>
            </a:r>
            <a:r>
              <a:rPr lang="ru-RU" sz="2399" dirty="0">
                <a:solidFill>
                  <a:srgbClr val="2D2D2D"/>
                </a:solidFill>
                <a:latin typeface="+mj-lt"/>
              </a:rPr>
              <a:t>, </a:t>
            </a:r>
            <a:r>
              <a:rPr lang="ru-RU" sz="2399" dirty="0" err="1">
                <a:solidFill>
                  <a:srgbClr val="2D2D2D"/>
                </a:solidFill>
                <a:latin typeface="+mj-lt"/>
              </a:rPr>
              <a:t>відпускних</a:t>
            </a:r>
            <a:r>
              <a:rPr lang="ru-RU" sz="2399" dirty="0">
                <a:solidFill>
                  <a:srgbClr val="2D2D2D"/>
                </a:solidFill>
                <a:latin typeface="+mj-lt"/>
              </a:rPr>
              <a:t> і не </a:t>
            </a:r>
            <a:r>
              <a:rPr lang="ru-RU" sz="2399" dirty="0" err="1">
                <a:solidFill>
                  <a:srgbClr val="2D2D2D"/>
                </a:solidFill>
                <a:latin typeface="+mj-lt"/>
              </a:rPr>
              <a:t>тільки</a:t>
            </a:r>
            <a:r>
              <a:rPr lang="ru-RU" sz="2399" dirty="0">
                <a:solidFill>
                  <a:srgbClr val="2D2D2D"/>
                </a:solidFill>
                <a:latin typeface="+mj-lt"/>
              </a:rPr>
              <a:t>. Але </a:t>
            </a:r>
            <a:r>
              <a:rPr lang="ru-RU" sz="2399" dirty="0" err="1">
                <a:solidFill>
                  <a:srgbClr val="2D2D2D"/>
                </a:solidFill>
                <a:latin typeface="+mj-lt"/>
              </a:rPr>
              <a:t>помилково</a:t>
            </a:r>
            <a:r>
              <a:rPr lang="ru-RU" sz="2399" dirty="0">
                <a:solidFill>
                  <a:srgbClr val="2D2D2D"/>
                </a:solidFill>
                <a:latin typeface="+mj-lt"/>
              </a:rPr>
              <a:t> </a:t>
            </a:r>
            <a:r>
              <a:rPr lang="ru-RU" sz="2399" dirty="0" err="1">
                <a:solidFill>
                  <a:srgbClr val="2D2D2D"/>
                </a:solidFill>
                <a:latin typeface="+mj-lt"/>
              </a:rPr>
              <a:t>вважати</a:t>
            </a:r>
            <a:r>
              <a:rPr lang="ru-RU" sz="2399" dirty="0">
                <a:solidFill>
                  <a:srgbClr val="2D2D2D"/>
                </a:solidFill>
                <a:latin typeface="+mj-lt"/>
              </a:rPr>
              <a:t>, </a:t>
            </a:r>
            <a:r>
              <a:rPr lang="ru-RU" sz="2399" dirty="0" err="1">
                <a:solidFill>
                  <a:srgbClr val="2D2D2D"/>
                </a:solidFill>
                <a:latin typeface="+mj-lt"/>
              </a:rPr>
              <a:t>що</a:t>
            </a:r>
            <a:r>
              <a:rPr lang="ru-RU" sz="2399" dirty="0">
                <a:solidFill>
                  <a:srgbClr val="2D2D2D"/>
                </a:solidFill>
                <a:latin typeface="+mj-lt"/>
              </a:rPr>
              <a:t> </a:t>
            </a:r>
            <a:r>
              <a:rPr lang="ru-RU" sz="2399" dirty="0" err="1">
                <a:solidFill>
                  <a:srgbClr val="2D2D2D"/>
                </a:solidFill>
                <a:latin typeface="+mj-lt"/>
              </a:rPr>
              <a:t>він</a:t>
            </a:r>
            <a:r>
              <a:rPr lang="ru-RU" sz="2399" dirty="0">
                <a:solidFill>
                  <a:srgbClr val="2D2D2D"/>
                </a:solidFill>
                <a:latin typeface="+mj-lt"/>
              </a:rPr>
              <a:t> </a:t>
            </a:r>
            <a:r>
              <a:rPr lang="ru-RU" sz="2399" dirty="0" err="1">
                <a:solidFill>
                  <a:srgbClr val="2D2D2D"/>
                </a:solidFill>
                <a:latin typeface="+mj-lt"/>
              </a:rPr>
              <a:t>залежить</a:t>
            </a:r>
            <a:r>
              <a:rPr lang="ru-RU" sz="2399" dirty="0">
                <a:solidFill>
                  <a:srgbClr val="2D2D2D"/>
                </a:solidFill>
                <a:latin typeface="+mj-lt"/>
              </a:rPr>
              <a:t> </a:t>
            </a:r>
            <a:r>
              <a:rPr lang="ru-RU" sz="2399" dirty="0" err="1">
                <a:solidFill>
                  <a:srgbClr val="2D2D2D"/>
                </a:solidFill>
                <a:latin typeface="+mj-lt"/>
              </a:rPr>
              <a:t>тільки</a:t>
            </a:r>
            <a:r>
              <a:rPr lang="ru-RU" sz="2399" dirty="0">
                <a:solidFill>
                  <a:srgbClr val="2D2D2D"/>
                </a:solidFill>
                <a:latin typeface="+mj-lt"/>
              </a:rPr>
              <a:t> </a:t>
            </a:r>
            <a:r>
              <a:rPr lang="ru-RU" sz="2399" dirty="0" err="1">
                <a:solidFill>
                  <a:srgbClr val="2D2D2D"/>
                </a:solidFill>
                <a:latin typeface="+mj-lt"/>
              </a:rPr>
              <a:t>від</a:t>
            </a:r>
            <a:r>
              <a:rPr lang="ru-RU" sz="2399" dirty="0">
                <a:solidFill>
                  <a:srgbClr val="2D2D2D"/>
                </a:solidFill>
                <a:latin typeface="+mj-lt"/>
              </a:rPr>
              <a:t> доходу </a:t>
            </a:r>
            <a:r>
              <a:rPr lang="ru-RU" sz="2399" dirty="0" err="1">
                <a:solidFill>
                  <a:srgbClr val="2D2D2D"/>
                </a:solidFill>
                <a:latin typeface="+mj-lt"/>
              </a:rPr>
              <a:t>працівника</a:t>
            </a:r>
            <a:r>
              <a:rPr lang="ru-RU" sz="2399" dirty="0">
                <a:solidFill>
                  <a:srgbClr val="2D2D2D"/>
                </a:solidFill>
                <a:latin typeface="+mj-lt"/>
              </a:rPr>
              <a:t>. </a:t>
            </a:r>
            <a:r>
              <a:rPr lang="ru-RU" sz="2399" dirty="0" err="1">
                <a:solidFill>
                  <a:srgbClr val="2D2D2D"/>
                </a:solidFill>
                <a:latin typeface="+mj-lt"/>
              </a:rPr>
              <a:t>Важливі</a:t>
            </a:r>
            <a:r>
              <a:rPr lang="ru-RU" sz="2399" dirty="0">
                <a:solidFill>
                  <a:srgbClr val="2D2D2D"/>
                </a:solidFill>
                <a:latin typeface="+mj-lt"/>
              </a:rPr>
              <a:t> й </a:t>
            </a:r>
            <a:r>
              <a:rPr lang="ru-RU" sz="2399" dirty="0" err="1">
                <a:solidFill>
                  <a:srgbClr val="2D2D2D"/>
                </a:solidFill>
                <a:latin typeface="+mj-lt"/>
              </a:rPr>
              <a:t>інші</a:t>
            </a:r>
            <a:r>
              <a:rPr lang="ru-RU" sz="2399" dirty="0">
                <a:solidFill>
                  <a:srgbClr val="2D2D2D"/>
                </a:solidFill>
                <a:latin typeface="+mj-lt"/>
              </a:rPr>
              <a:t> </a:t>
            </a:r>
            <a:r>
              <a:rPr lang="ru-RU" sz="2399" dirty="0" err="1">
                <a:solidFill>
                  <a:srgbClr val="2D2D2D"/>
                </a:solidFill>
                <a:latin typeface="+mj-lt"/>
              </a:rPr>
              <a:t>факти</a:t>
            </a:r>
            <a:r>
              <a:rPr lang="ru-RU" sz="2399" dirty="0">
                <a:solidFill>
                  <a:srgbClr val="2D2D2D"/>
                </a:solidFill>
                <a:latin typeface="+mj-lt"/>
              </a:rPr>
              <a:t> з </a:t>
            </a:r>
            <a:r>
              <a:rPr lang="ru-RU" sz="2399" dirty="0" err="1">
                <a:solidFill>
                  <a:srgbClr val="2D2D2D"/>
                </a:solidFill>
                <a:latin typeface="+mj-lt"/>
              </a:rPr>
              <a:t>його</a:t>
            </a:r>
            <a:r>
              <a:rPr lang="ru-RU" sz="2399" dirty="0">
                <a:solidFill>
                  <a:srgbClr val="2D2D2D"/>
                </a:solidFill>
                <a:latin typeface="+mj-lt"/>
              </a:rPr>
              <a:t> </a:t>
            </a:r>
            <a:r>
              <a:rPr lang="ru-RU" sz="2399" dirty="0" err="1">
                <a:solidFill>
                  <a:srgbClr val="2D2D2D"/>
                </a:solidFill>
                <a:latin typeface="+mj-lt"/>
              </a:rPr>
              <a:t>життя</a:t>
            </a:r>
            <a:r>
              <a:rPr lang="ru-RU" sz="2399" dirty="0">
                <a:solidFill>
                  <a:srgbClr val="2D2D2D"/>
                </a:solidFill>
                <a:latin typeface="+mj-lt"/>
              </a:rPr>
              <a:t> і </a:t>
            </a:r>
            <a:r>
              <a:rPr lang="ru-RU" sz="2399" dirty="0" err="1">
                <a:solidFill>
                  <a:srgbClr val="2D2D2D"/>
                </a:solidFill>
                <a:latin typeface="+mj-lt"/>
              </a:rPr>
              <a:t>роботи</a:t>
            </a:r>
            <a:r>
              <a:rPr lang="ru-RU" sz="2399" dirty="0">
                <a:solidFill>
                  <a:srgbClr val="2D2D2D"/>
                </a:solidFill>
                <a:latin typeface="+mj-lt"/>
              </a:rPr>
              <a:t>: вид </a:t>
            </a:r>
            <a:r>
              <a:rPr lang="ru-RU" sz="2399" dirty="0" err="1">
                <a:solidFill>
                  <a:srgbClr val="2D2D2D"/>
                </a:solidFill>
                <a:latin typeface="+mj-lt"/>
              </a:rPr>
              <a:t>виплат</a:t>
            </a:r>
            <a:r>
              <a:rPr lang="ru-RU" sz="2399" dirty="0">
                <a:solidFill>
                  <a:srgbClr val="2D2D2D"/>
                </a:solidFill>
                <a:latin typeface="+mj-lt"/>
              </a:rPr>
              <a:t>, стаж, як </a:t>
            </a:r>
            <a:r>
              <a:rPr lang="ru-RU" sz="2399" dirty="0" err="1">
                <a:solidFill>
                  <a:srgbClr val="2D2D2D"/>
                </a:solidFill>
                <a:latin typeface="+mj-lt"/>
              </a:rPr>
              <a:t>рахувати</a:t>
            </a:r>
            <a:r>
              <a:rPr lang="ru-RU" sz="2399" dirty="0">
                <a:solidFill>
                  <a:srgbClr val="2D2D2D"/>
                </a:solidFill>
                <a:latin typeface="+mj-lt"/>
              </a:rPr>
              <a:t> </a:t>
            </a:r>
            <a:r>
              <a:rPr lang="ru-RU" sz="2399" dirty="0" err="1">
                <a:solidFill>
                  <a:srgbClr val="2D2D2D"/>
                </a:solidFill>
                <a:latin typeface="+mj-lt"/>
              </a:rPr>
              <a:t>дні</a:t>
            </a:r>
            <a:r>
              <a:rPr lang="ru-RU" sz="2399" dirty="0">
                <a:solidFill>
                  <a:srgbClr val="2D2D2D"/>
                </a:solidFill>
                <a:latin typeface="+mj-lt"/>
              </a:rPr>
              <a:t>, коли </a:t>
            </a:r>
            <a:r>
              <a:rPr lang="ru-RU" sz="2399" dirty="0" err="1">
                <a:solidFill>
                  <a:srgbClr val="2D2D2D"/>
                </a:solidFill>
                <a:latin typeface="+mj-lt"/>
              </a:rPr>
              <a:t>працював</a:t>
            </a:r>
            <a:r>
              <a:rPr lang="ru-RU" sz="2399" dirty="0">
                <a:solidFill>
                  <a:srgbClr val="2D2D2D"/>
                </a:solidFill>
                <a:latin typeface="+mj-lt"/>
              </a:rPr>
              <a:t>, а коли </a:t>
            </a:r>
            <a:r>
              <a:rPr lang="ru-RU" sz="2399" dirty="0" err="1">
                <a:solidFill>
                  <a:srgbClr val="2D2D2D"/>
                </a:solidFill>
                <a:latin typeface="+mj-lt"/>
              </a:rPr>
              <a:t>відпочивав</a:t>
            </a:r>
            <a:r>
              <a:rPr lang="ru-RU" sz="2399" dirty="0">
                <a:solidFill>
                  <a:srgbClr val="2D2D2D"/>
                </a:solidFill>
                <a:latin typeface="+mj-lt"/>
              </a:rPr>
              <a:t> </a:t>
            </a:r>
            <a:r>
              <a:rPr lang="ru-RU" sz="2399" dirty="0" err="1">
                <a:solidFill>
                  <a:srgbClr val="2D2D2D"/>
                </a:solidFill>
                <a:latin typeface="+mj-lt"/>
              </a:rPr>
              <a:t>чи</a:t>
            </a:r>
            <a:r>
              <a:rPr lang="ru-RU" sz="2399" dirty="0">
                <a:solidFill>
                  <a:srgbClr val="2D2D2D"/>
                </a:solidFill>
                <a:latin typeface="+mj-lt"/>
              </a:rPr>
              <a:t> </a:t>
            </a:r>
            <a:r>
              <a:rPr lang="ru-RU" sz="2399" dirty="0" err="1">
                <a:solidFill>
                  <a:srgbClr val="2D2D2D"/>
                </a:solidFill>
                <a:latin typeface="+mj-lt"/>
              </a:rPr>
              <a:t>хворів</a:t>
            </a:r>
            <a:r>
              <a:rPr lang="ru-RU" sz="2399" dirty="0">
                <a:solidFill>
                  <a:srgbClr val="2D2D2D"/>
                </a:solidFill>
                <a:latin typeface="+mj-lt"/>
              </a:rPr>
              <a:t>.</a:t>
            </a:r>
            <a:endParaRPr lang="ru-RU" sz="2399" dirty="0">
              <a:latin typeface="+mj-lt"/>
            </a:endParaRPr>
          </a:p>
          <a:p>
            <a:endParaRPr lang="ru-RU" sz="2399" dirty="0"/>
          </a:p>
        </p:txBody>
      </p:sp>
    </p:spTree>
    <p:extLst>
      <p:ext uri="{BB962C8B-B14F-4D97-AF65-F5344CB8AC3E}">
        <p14:creationId xmlns:p14="http://schemas.microsoft.com/office/powerpoint/2010/main" val="89331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913536" y="152401"/>
            <a:ext cx="10361127" cy="5638184"/>
          </a:xfrm>
          <a:prstGeom prst="rect">
            <a:avLst/>
          </a:prstGeom>
        </p:spPr>
        <p:txBody>
          <a:bodyPr/>
          <a:lstStyle/>
          <a:p>
            <a:pPr marL="0" indent="0">
              <a:buNone/>
            </a:pPr>
            <a:r>
              <a:rPr lang="ru-RU" sz="1999" dirty="0">
                <a:solidFill>
                  <a:srgbClr val="2D2D2D"/>
                </a:solidFill>
                <a:latin typeface="+mj-lt"/>
              </a:rPr>
              <a:t>При </a:t>
            </a:r>
            <a:r>
              <a:rPr lang="ru-RU" sz="1999" dirty="0" err="1">
                <a:solidFill>
                  <a:srgbClr val="2D2D2D"/>
                </a:solidFill>
                <a:latin typeface="+mj-lt"/>
              </a:rPr>
              <a:t>обчисленні</a:t>
            </a:r>
            <a:r>
              <a:rPr lang="ru-RU" sz="1999" dirty="0">
                <a:solidFill>
                  <a:srgbClr val="2D2D2D"/>
                </a:solidFill>
                <a:latin typeface="+mj-lt"/>
              </a:rPr>
              <a:t> </a:t>
            </a:r>
            <a:r>
              <a:rPr lang="ru-RU" sz="1999" dirty="0" err="1">
                <a:solidFill>
                  <a:srgbClr val="2D2D2D"/>
                </a:solidFill>
                <a:latin typeface="+mj-lt"/>
              </a:rPr>
              <a:t>середньої</a:t>
            </a:r>
            <a:r>
              <a:rPr lang="ru-RU" sz="1999" dirty="0">
                <a:solidFill>
                  <a:srgbClr val="2D2D2D"/>
                </a:solidFill>
                <a:latin typeface="+mj-lt"/>
              </a:rPr>
              <a:t> </a:t>
            </a:r>
            <a:r>
              <a:rPr lang="ru-RU" sz="1999" dirty="0" err="1">
                <a:solidFill>
                  <a:srgbClr val="2D2D2D"/>
                </a:solidFill>
                <a:latin typeface="+mj-lt"/>
              </a:rPr>
              <a:t>заробітної</a:t>
            </a:r>
            <a:r>
              <a:rPr lang="ru-RU" sz="1999" dirty="0">
                <a:solidFill>
                  <a:srgbClr val="2D2D2D"/>
                </a:solidFill>
                <a:latin typeface="+mj-lt"/>
              </a:rPr>
              <a:t> плати у </a:t>
            </a:r>
            <a:r>
              <a:rPr lang="ru-RU" sz="1999" dirty="0" err="1">
                <a:solidFill>
                  <a:srgbClr val="2D2D2D"/>
                </a:solidFill>
                <a:latin typeface="+mj-lt"/>
              </a:rPr>
              <a:t>всіх</a:t>
            </a:r>
            <a:r>
              <a:rPr lang="ru-RU" sz="1999" dirty="0">
                <a:solidFill>
                  <a:srgbClr val="2D2D2D"/>
                </a:solidFill>
                <a:latin typeface="+mj-lt"/>
              </a:rPr>
              <a:t> </a:t>
            </a:r>
            <a:r>
              <a:rPr lang="ru-RU" sz="1999" dirty="0" err="1">
                <a:solidFill>
                  <a:srgbClr val="2D2D2D"/>
                </a:solidFill>
                <a:latin typeface="+mj-lt"/>
              </a:rPr>
              <a:t>випадках</a:t>
            </a:r>
            <a:r>
              <a:rPr lang="ru-RU" sz="1999" dirty="0">
                <a:solidFill>
                  <a:srgbClr val="2D2D2D"/>
                </a:solidFill>
                <a:latin typeface="+mj-lt"/>
              </a:rPr>
              <a:t> </a:t>
            </a:r>
            <a:r>
              <a:rPr lang="ru-RU" sz="1999" dirty="0" err="1">
                <a:solidFill>
                  <a:srgbClr val="2D2D2D"/>
                </a:solidFill>
                <a:latin typeface="+mj-lt"/>
              </a:rPr>
              <a:t>її</a:t>
            </a:r>
            <a:r>
              <a:rPr lang="ru-RU" sz="1999" dirty="0">
                <a:solidFill>
                  <a:srgbClr val="2D2D2D"/>
                </a:solidFill>
                <a:latin typeface="+mj-lt"/>
              </a:rPr>
              <a:t> </a:t>
            </a:r>
            <a:r>
              <a:rPr lang="ru-RU" sz="1999" dirty="0" err="1">
                <a:solidFill>
                  <a:srgbClr val="2D2D2D"/>
                </a:solidFill>
                <a:latin typeface="+mj-lt"/>
              </a:rPr>
              <a:t>збереження</a:t>
            </a:r>
            <a:r>
              <a:rPr lang="ru-RU" sz="1999" dirty="0">
                <a:solidFill>
                  <a:srgbClr val="2D2D2D"/>
                </a:solidFill>
                <a:latin typeface="+mj-lt"/>
              </a:rPr>
              <a:t> </a:t>
            </a:r>
            <a:r>
              <a:rPr lang="ru-RU" sz="1999" dirty="0" err="1">
                <a:solidFill>
                  <a:srgbClr val="2D2D2D"/>
                </a:solidFill>
                <a:latin typeface="+mj-lt"/>
              </a:rPr>
              <a:t>включаються</a:t>
            </a:r>
            <a:r>
              <a:rPr lang="ru-RU" sz="1999" dirty="0">
                <a:solidFill>
                  <a:srgbClr val="2D2D2D"/>
                </a:solidFill>
                <a:latin typeface="+mj-lt"/>
              </a:rPr>
              <a:t>:</a:t>
            </a:r>
          </a:p>
          <a:p>
            <a:r>
              <a:rPr lang="ru-RU" sz="1999" dirty="0" err="1">
                <a:solidFill>
                  <a:srgbClr val="2D2D2D"/>
                </a:solidFill>
                <a:latin typeface="+mj-lt"/>
              </a:rPr>
              <a:t>основна</a:t>
            </a:r>
            <a:r>
              <a:rPr lang="ru-RU" sz="1999" dirty="0">
                <a:solidFill>
                  <a:srgbClr val="2D2D2D"/>
                </a:solidFill>
                <a:latin typeface="+mj-lt"/>
              </a:rPr>
              <a:t> </a:t>
            </a:r>
            <a:r>
              <a:rPr lang="ru-RU" sz="1999" dirty="0" err="1">
                <a:solidFill>
                  <a:srgbClr val="2D2D2D"/>
                </a:solidFill>
                <a:latin typeface="+mj-lt"/>
              </a:rPr>
              <a:t>заробітна</a:t>
            </a:r>
            <a:r>
              <a:rPr lang="ru-RU" sz="1999" dirty="0">
                <a:solidFill>
                  <a:srgbClr val="2D2D2D"/>
                </a:solidFill>
                <a:latin typeface="+mj-lt"/>
              </a:rPr>
              <a:t> плата;</a:t>
            </a:r>
          </a:p>
          <a:p>
            <a:r>
              <a:rPr lang="ru-RU" sz="1999" dirty="0">
                <a:solidFill>
                  <a:srgbClr val="2D2D2D"/>
                </a:solidFill>
                <a:latin typeface="+mj-lt"/>
              </a:rPr>
              <a:t>доплати і надбавки, </a:t>
            </a:r>
            <a:r>
              <a:rPr lang="ru-RU" sz="1999" dirty="0" err="1">
                <a:solidFill>
                  <a:srgbClr val="2D2D2D"/>
                </a:solidFill>
                <a:latin typeface="+mj-lt"/>
              </a:rPr>
              <a:t>які</a:t>
            </a:r>
            <a:r>
              <a:rPr lang="ru-RU" sz="1999" dirty="0">
                <a:solidFill>
                  <a:srgbClr val="2D2D2D"/>
                </a:solidFill>
                <a:latin typeface="+mj-lt"/>
              </a:rPr>
              <a:t> </a:t>
            </a:r>
            <a:r>
              <a:rPr lang="ru-RU" sz="1999" dirty="0" err="1">
                <a:solidFill>
                  <a:srgbClr val="2D2D2D"/>
                </a:solidFill>
                <a:latin typeface="+mj-lt"/>
              </a:rPr>
              <a:t>носять</a:t>
            </a:r>
            <a:r>
              <a:rPr lang="ru-RU" sz="1999" dirty="0">
                <a:solidFill>
                  <a:srgbClr val="2D2D2D"/>
                </a:solidFill>
                <a:latin typeface="+mj-lt"/>
              </a:rPr>
              <a:t> </a:t>
            </a:r>
            <a:r>
              <a:rPr lang="ru-RU" sz="1999" dirty="0" err="1">
                <a:solidFill>
                  <a:srgbClr val="2D2D2D"/>
                </a:solidFill>
                <a:latin typeface="+mj-lt"/>
              </a:rPr>
              <a:t>постійний</a:t>
            </a:r>
            <a:r>
              <a:rPr lang="ru-RU" sz="1999" dirty="0">
                <a:solidFill>
                  <a:srgbClr val="2D2D2D"/>
                </a:solidFill>
                <a:latin typeface="+mj-lt"/>
              </a:rPr>
              <a:t> характер;</a:t>
            </a:r>
          </a:p>
          <a:p>
            <a:r>
              <a:rPr lang="ru-RU" sz="1999" dirty="0">
                <a:solidFill>
                  <a:srgbClr val="2D2D2D"/>
                </a:solidFill>
                <a:latin typeface="+mj-lt"/>
              </a:rPr>
              <a:t>доплата до </a:t>
            </a:r>
            <a:r>
              <a:rPr lang="ru-RU" sz="1999" dirty="0" err="1">
                <a:solidFill>
                  <a:srgbClr val="2D2D2D"/>
                </a:solidFill>
                <a:latin typeface="+mj-lt"/>
              </a:rPr>
              <a:t>мінімально</a:t>
            </a:r>
            <a:r>
              <a:rPr lang="ru-RU" sz="1999" dirty="0">
                <a:solidFill>
                  <a:srgbClr val="2D2D2D"/>
                </a:solidFill>
                <a:latin typeface="+mj-lt"/>
              </a:rPr>
              <a:t> </a:t>
            </a:r>
            <a:r>
              <a:rPr lang="ru-RU" sz="1999" dirty="0" err="1">
                <a:solidFill>
                  <a:srgbClr val="2D2D2D"/>
                </a:solidFill>
                <a:latin typeface="+mj-lt"/>
              </a:rPr>
              <a:t>зарплати</a:t>
            </a:r>
            <a:r>
              <a:rPr lang="ru-RU" sz="1999" dirty="0">
                <a:solidFill>
                  <a:srgbClr val="2D2D2D"/>
                </a:solidFill>
                <a:latin typeface="+mj-lt"/>
              </a:rPr>
              <a:t>;</a:t>
            </a:r>
          </a:p>
          <a:p>
            <a:r>
              <a:rPr lang="ru-RU" sz="1999" dirty="0" err="1">
                <a:solidFill>
                  <a:srgbClr val="2D2D2D"/>
                </a:solidFill>
                <a:latin typeface="+mj-lt"/>
              </a:rPr>
              <a:t>індексація</a:t>
            </a:r>
            <a:r>
              <a:rPr lang="ru-RU" sz="1999" dirty="0">
                <a:solidFill>
                  <a:srgbClr val="2D2D2D"/>
                </a:solidFill>
                <a:latin typeface="+mj-lt"/>
              </a:rPr>
              <a:t> </a:t>
            </a:r>
            <a:r>
              <a:rPr lang="ru-RU" sz="1999" dirty="0" err="1">
                <a:solidFill>
                  <a:srgbClr val="2D2D2D"/>
                </a:solidFill>
                <a:latin typeface="+mj-lt"/>
              </a:rPr>
              <a:t>заробітної</a:t>
            </a:r>
            <a:r>
              <a:rPr lang="ru-RU" sz="1999" dirty="0">
                <a:solidFill>
                  <a:srgbClr val="2D2D2D"/>
                </a:solidFill>
                <a:latin typeface="+mj-lt"/>
              </a:rPr>
              <a:t> плати.</a:t>
            </a:r>
          </a:p>
          <a:p>
            <a:endParaRPr lang="ru-RU" dirty="0"/>
          </a:p>
        </p:txBody>
      </p:sp>
    </p:spTree>
    <p:extLst>
      <p:ext uri="{BB962C8B-B14F-4D97-AF65-F5344CB8AC3E}">
        <p14:creationId xmlns:p14="http://schemas.microsoft.com/office/powerpoint/2010/main" val="20110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379412" y="76200"/>
            <a:ext cx="11215208" cy="5804033"/>
          </a:xfrm>
          <a:prstGeom prst="rect">
            <a:avLst/>
          </a:prstGeom>
        </p:spPr>
        <p:txBody>
          <a:bodyPr/>
          <a:lstStyle/>
          <a:p>
            <a:pPr marL="0" indent="0">
              <a:buNone/>
            </a:pPr>
            <a:endParaRPr lang="ru-RU" sz="1999" dirty="0" smtClean="0">
              <a:solidFill>
                <a:srgbClr val="2D2D2D"/>
              </a:solidFill>
              <a:latin typeface="PT Sans"/>
            </a:endParaRPr>
          </a:p>
          <a:p>
            <a:pPr marL="0" indent="0">
              <a:buNone/>
            </a:pPr>
            <a:r>
              <a:rPr lang="ru-RU" sz="1999" dirty="0" smtClean="0">
                <a:solidFill>
                  <a:srgbClr val="2D2D2D"/>
                </a:solidFill>
                <a:latin typeface="PT Sans"/>
              </a:rPr>
              <a:t>Правила </a:t>
            </a:r>
            <a:r>
              <a:rPr lang="ru-RU" sz="1999" dirty="0" err="1">
                <a:solidFill>
                  <a:srgbClr val="2D2D2D"/>
                </a:solidFill>
                <a:latin typeface="PT Sans"/>
              </a:rPr>
              <a:t>розрахунку</a:t>
            </a:r>
            <a:r>
              <a:rPr lang="ru-RU" sz="1999" dirty="0">
                <a:solidFill>
                  <a:srgbClr val="2D2D2D"/>
                </a:solidFill>
                <a:latin typeface="PT Sans"/>
              </a:rPr>
              <a:t> </a:t>
            </a:r>
            <a:r>
              <a:rPr lang="ru-RU" sz="1999" dirty="0" err="1">
                <a:solidFill>
                  <a:srgbClr val="2D2D2D"/>
                </a:solidFill>
                <a:latin typeface="PT Sans"/>
              </a:rPr>
              <a:t>середньої</a:t>
            </a:r>
            <a:r>
              <a:rPr lang="ru-RU" sz="1999" dirty="0">
                <a:solidFill>
                  <a:srgbClr val="2D2D2D"/>
                </a:solidFill>
                <a:latin typeface="PT Sans"/>
              </a:rPr>
              <a:t> </a:t>
            </a:r>
            <a:r>
              <a:rPr lang="ru-RU" sz="1999" dirty="0" err="1">
                <a:solidFill>
                  <a:srgbClr val="2D2D2D"/>
                </a:solidFill>
                <a:latin typeface="PT Sans"/>
              </a:rPr>
              <a:t>зарплати</a:t>
            </a:r>
            <a:r>
              <a:rPr lang="ru-RU" sz="1999" dirty="0">
                <a:solidFill>
                  <a:srgbClr val="2D2D2D"/>
                </a:solidFill>
                <a:latin typeface="PT Sans"/>
              </a:rPr>
              <a:t> </a:t>
            </a:r>
            <a:r>
              <a:rPr lang="ru-RU" sz="1999" dirty="0" err="1">
                <a:solidFill>
                  <a:srgbClr val="2D2D2D"/>
                </a:solidFill>
                <a:latin typeface="PT Sans"/>
              </a:rPr>
              <a:t>існує</a:t>
            </a:r>
            <a:r>
              <a:rPr lang="ru-RU" sz="1999" dirty="0">
                <a:solidFill>
                  <a:srgbClr val="2D2D2D"/>
                </a:solidFill>
                <a:latin typeface="PT Sans"/>
              </a:rPr>
              <a:t> </a:t>
            </a:r>
            <a:r>
              <a:rPr lang="ru-RU" sz="1999" dirty="0" err="1">
                <a:solidFill>
                  <a:srgbClr val="2D2D2D"/>
                </a:solidFill>
                <a:latin typeface="PT Sans"/>
              </a:rPr>
              <a:t>декілька</a:t>
            </a:r>
            <a:r>
              <a:rPr lang="ru-RU" sz="1999" dirty="0">
                <a:solidFill>
                  <a:srgbClr val="2D2D2D"/>
                </a:solidFill>
                <a:latin typeface="PT Sans"/>
              </a:rPr>
              <a:t> – в </a:t>
            </a:r>
            <a:r>
              <a:rPr lang="ru-RU" sz="1999" dirty="0" err="1">
                <a:solidFill>
                  <a:srgbClr val="2D2D2D"/>
                </a:solidFill>
                <a:latin typeface="PT Sans"/>
              </a:rPr>
              <a:t>залежності</a:t>
            </a:r>
            <a:r>
              <a:rPr lang="ru-RU" sz="1999" dirty="0">
                <a:solidFill>
                  <a:srgbClr val="2D2D2D"/>
                </a:solidFill>
                <a:latin typeface="PT Sans"/>
              </a:rPr>
              <a:t> </a:t>
            </a:r>
            <a:r>
              <a:rPr lang="ru-RU" sz="1999" dirty="0" err="1">
                <a:solidFill>
                  <a:srgbClr val="2D2D2D"/>
                </a:solidFill>
                <a:latin typeface="PT Sans"/>
              </a:rPr>
              <a:t>від</a:t>
            </a:r>
            <a:r>
              <a:rPr lang="ru-RU" sz="1999" dirty="0">
                <a:solidFill>
                  <a:srgbClr val="2D2D2D"/>
                </a:solidFill>
                <a:latin typeface="PT Sans"/>
              </a:rPr>
              <a:t> мети </a:t>
            </a:r>
            <a:r>
              <a:rPr lang="ru-RU" sz="1999" dirty="0" err="1">
                <a:solidFill>
                  <a:srgbClr val="2D2D2D"/>
                </a:solidFill>
                <a:latin typeface="PT Sans"/>
              </a:rPr>
              <a:t>розрахунку</a:t>
            </a:r>
            <a:r>
              <a:rPr lang="ru-RU" sz="1999" dirty="0">
                <a:solidFill>
                  <a:srgbClr val="2D2D2D"/>
                </a:solidFill>
                <a:latin typeface="PT Sans"/>
              </a:rPr>
              <a:t>:</a:t>
            </a:r>
            <a:endParaRPr lang="ru-RU" sz="1999" dirty="0"/>
          </a:p>
          <a:p>
            <a:pPr marL="0" indent="0">
              <a:buNone/>
            </a:pPr>
            <a:endParaRPr lang="ru-RU" dirty="0"/>
          </a:p>
        </p:txBody>
      </p:sp>
      <p:pic>
        <p:nvPicPr>
          <p:cNvPr id="4" name="Рисунок 3"/>
          <p:cNvPicPr>
            <a:picLocks noChangeAspect="1"/>
          </p:cNvPicPr>
          <p:nvPr/>
        </p:nvPicPr>
        <p:blipFill>
          <a:blip r:embed="rId2"/>
          <a:stretch>
            <a:fillRect/>
          </a:stretch>
        </p:blipFill>
        <p:spPr>
          <a:xfrm>
            <a:off x="614042" y="1676400"/>
            <a:ext cx="10890570" cy="4294982"/>
          </a:xfrm>
          <a:prstGeom prst="rect">
            <a:avLst/>
          </a:prstGeom>
        </p:spPr>
      </p:pic>
    </p:spTree>
    <p:extLst>
      <p:ext uri="{BB962C8B-B14F-4D97-AF65-F5344CB8AC3E}">
        <p14:creationId xmlns:p14="http://schemas.microsoft.com/office/powerpoint/2010/main" val="392531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227012" y="152401"/>
            <a:ext cx="11811000" cy="5638184"/>
          </a:xfrm>
          <a:prstGeom prst="rect">
            <a:avLst/>
          </a:prstGeom>
        </p:spPr>
        <p:txBody>
          <a:bodyPr>
            <a:normAutofit fontScale="92500" lnSpcReduction="20000"/>
          </a:bodyPr>
          <a:lstStyle/>
          <a:p>
            <a:pPr marL="0" indent="0">
              <a:buNone/>
            </a:pPr>
            <a:r>
              <a:rPr lang="uk-UA" dirty="0">
                <a:solidFill>
                  <a:srgbClr val="000000"/>
                </a:solidFill>
                <a:latin typeface="Segoe UI" panose="020B0502040204020203" pitchFamily="34" charset="0"/>
              </a:rPr>
              <a:t>З 24 лютого 2022 року, відповідно до </a:t>
            </a:r>
            <a:r>
              <a:rPr lang="uk-UA" dirty="0">
                <a:solidFill>
                  <a:srgbClr val="3377AA"/>
                </a:solidFill>
                <a:latin typeface="Segoe UI" panose="020B0502040204020203" pitchFamily="34" charset="0"/>
                <a:hlinkClick r:id="rId2"/>
              </a:rPr>
              <a:t>Закону України "Про правовий режим воєнного стану"</a:t>
            </a:r>
            <a:r>
              <a:rPr lang="uk-UA" dirty="0">
                <a:solidFill>
                  <a:srgbClr val="000000"/>
                </a:solidFill>
                <a:latin typeface="Segoe UI" panose="020B0502040204020203" pitchFamily="34" charset="0"/>
              </a:rPr>
              <a:t>, в Україні введено </a:t>
            </a:r>
            <a:r>
              <a:rPr lang="uk-UA" b="1" dirty="0">
                <a:solidFill>
                  <a:srgbClr val="000000"/>
                </a:solidFill>
                <a:latin typeface="Segoe UI" panose="020B0502040204020203" pitchFamily="34" charset="0"/>
              </a:rPr>
              <a:t>режим воєнного </a:t>
            </a:r>
            <a:r>
              <a:rPr lang="uk-UA" b="1" dirty="0" smtClean="0">
                <a:solidFill>
                  <a:srgbClr val="000000"/>
                </a:solidFill>
                <a:latin typeface="Segoe UI" panose="020B0502040204020203" pitchFamily="34" charset="0"/>
              </a:rPr>
              <a:t>стану</a:t>
            </a:r>
            <a:r>
              <a:rPr lang="uk-UA" dirty="0" smtClean="0">
                <a:solidFill>
                  <a:srgbClr val="000000"/>
                </a:solidFill>
                <a:latin typeface="Segoe UI" panose="020B0502040204020203" pitchFamily="34" charset="0"/>
              </a:rPr>
              <a:t>! </a:t>
            </a:r>
          </a:p>
          <a:p>
            <a:pPr marL="0" indent="0">
              <a:buNone/>
            </a:pPr>
            <a:r>
              <a:rPr lang="uk-UA" dirty="0" smtClean="0">
                <a:solidFill>
                  <a:srgbClr val="000000"/>
                </a:solidFill>
                <a:latin typeface="Segoe UI" panose="020B0502040204020203" pitchFamily="34" charset="0"/>
              </a:rPr>
              <a:t>Відповідно </a:t>
            </a:r>
            <a:r>
              <a:rPr lang="uk-UA" dirty="0">
                <a:solidFill>
                  <a:srgbClr val="000000"/>
                </a:solidFill>
                <a:latin typeface="Segoe UI" panose="020B0502040204020203" pitchFamily="34" charset="0"/>
              </a:rPr>
              <a:t>до </a:t>
            </a:r>
            <a:r>
              <a:rPr lang="uk-UA" dirty="0">
                <a:solidFill>
                  <a:srgbClr val="3377AA"/>
                </a:solidFill>
                <a:latin typeface="Segoe UI" panose="020B0502040204020203" pitchFamily="34" charset="0"/>
                <a:hlinkClick r:id="rId3"/>
              </a:rPr>
              <a:t>статті 10 Закону "Про організацію трудових відносин в умовах воєнного стану"</a:t>
            </a:r>
            <a:r>
              <a:rPr lang="uk-UA" dirty="0">
                <a:solidFill>
                  <a:srgbClr val="000000"/>
                </a:solidFill>
                <a:latin typeface="Segoe UI" panose="020B0502040204020203" pitchFamily="34" charset="0"/>
              </a:rPr>
              <a:t>:</a:t>
            </a:r>
          </a:p>
          <a:p>
            <a:pPr algn="just"/>
            <a:r>
              <a:rPr lang="uk-UA" dirty="0">
                <a:solidFill>
                  <a:srgbClr val="000000"/>
                </a:solidFill>
                <a:latin typeface="Segoe UI" panose="020B0502040204020203" pitchFamily="34" charset="0"/>
              </a:rPr>
              <a:t>заробітна плата виплачується працівнику на умовах, визначених трудовим договором.</a:t>
            </a:r>
          </a:p>
          <a:p>
            <a:pPr algn="just"/>
            <a:r>
              <a:rPr lang="uk-UA" dirty="0">
                <a:solidFill>
                  <a:srgbClr val="000000"/>
                </a:solidFill>
                <a:latin typeface="Segoe UI" panose="020B0502040204020203" pitchFamily="34" charset="0"/>
              </a:rPr>
              <a:t>роботодавець повинен вживати всіх можливих заходів для забезпечення реалізації права працівників на своєчасне отримання заробітної плати.</a:t>
            </a:r>
          </a:p>
          <a:p>
            <a:pPr algn="just"/>
            <a:r>
              <a:rPr lang="uk-UA" dirty="0">
                <a:solidFill>
                  <a:srgbClr val="000000"/>
                </a:solidFill>
                <a:latin typeface="Segoe UI" panose="020B0502040204020203" pitchFamily="34" charset="0"/>
              </a:rPr>
              <a:t>роботодавець звільняється від відповідальності за порушення зобов'язання щодо строків оплати праці, якщо доведе, що це порушення сталося внаслідок ведення бойових дій або дії інших обставин непереборної сили.</a:t>
            </a:r>
          </a:p>
          <a:p>
            <a:pPr algn="just"/>
            <a:r>
              <a:rPr lang="uk-UA" dirty="0">
                <a:solidFill>
                  <a:srgbClr val="000000"/>
                </a:solidFill>
                <a:latin typeface="Segoe UI" panose="020B0502040204020203" pitchFamily="34" charset="0"/>
              </a:rPr>
              <a:t>звільнення роботодавця від відповідальності за несвоєчасну оплату праці не звільняє його від обов'язку виплати заробітної плати.</a:t>
            </a:r>
          </a:p>
          <a:p>
            <a:pPr algn="just"/>
            <a:r>
              <a:rPr lang="uk-UA" dirty="0">
                <a:solidFill>
                  <a:srgbClr val="000000"/>
                </a:solidFill>
                <a:latin typeface="Segoe UI" panose="020B0502040204020203" pitchFamily="34" charset="0"/>
              </a:rPr>
              <a:t>у разі неможливості своєчасної виплати заробітної плати внаслідок ведення бойових дій, строк виплати заробітної плати може бути відтермінований до моменту відновлення діяльності підприємства.</a:t>
            </a:r>
          </a:p>
          <a:p>
            <a:endParaRPr lang="ru-RU" dirty="0"/>
          </a:p>
        </p:txBody>
      </p:sp>
    </p:spTree>
    <p:extLst>
      <p:ext uri="{BB962C8B-B14F-4D97-AF65-F5344CB8AC3E}">
        <p14:creationId xmlns:p14="http://schemas.microsoft.com/office/powerpoint/2010/main" val="239500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812" y="152400"/>
            <a:ext cx="6477000" cy="838200"/>
          </a:xfrm>
        </p:spPr>
        <p:txBody>
          <a:bodyPr>
            <a:noAutofit/>
          </a:bodyPr>
          <a:lstStyle/>
          <a:p>
            <a:pPr algn="ctr"/>
            <a:r>
              <a:rPr lang="ru-RU" sz="2400" b="1" dirty="0" err="1" smtClean="0"/>
              <a:t>Судова</a:t>
            </a:r>
            <a:r>
              <a:rPr lang="ru-RU" sz="2400" b="1" dirty="0" smtClean="0"/>
              <a:t> практика </a:t>
            </a:r>
            <a:br>
              <a:rPr lang="ru-RU" sz="2400" b="1" dirty="0" smtClean="0"/>
            </a:br>
            <a:r>
              <a:rPr lang="ru-RU" sz="2400" b="1" dirty="0" smtClean="0"/>
              <a:t>Оплата </a:t>
            </a:r>
            <a:r>
              <a:rPr lang="ru-RU" sz="2400" b="1" dirty="0" err="1" smtClean="0"/>
              <a:t>праці</a:t>
            </a:r>
            <a:endParaRPr lang="ru-RU" sz="2400" b="1" dirty="0"/>
          </a:p>
        </p:txBody>
      </p:sp>
      <p:sp>
        <p:nvSpPr>
          <p:cNvPr id="3" name="Содержимое 2"/>
          <p:cNvSpPr>
            <a:spLocks noGrp="1"/>
          </p:cNvSpPr>
          <p:nvPr>
            <p:ph idx="1"/>
          </p:nvPr>
        </p:nvSpPr>
        <p:spPr>
          <a:xfrm>
            <a:off x="684212" y="1447799"/>
            <a:ext cx="11125200" cy="5029201"/>
          </a:xfrm>
        </p:spPr>
        <p:txBody>
          <a:bodyPr>
            <a:normAutofit fontScale="92500"/>
          </a:bodyPr>
          <a:lstStyle/>
          <a:p>
            <a:pPr marL="0" indent="0" algn="just">
              <a:buNone/>
            </a:pPr>
            <a:r>
              <a:rPr lang="ru-RU" sz="3200" b="1" dirty="0" smtClean="0">
                <a:solidFill>
                  <a:schemeClr val="tx2"/>
                </a:solidFill>
              </a:rPr>
              <a:t>Суть </a:t>
            </a:r>
            <a:r>
              <a:rPr lang="ru-RU" sz="3200" b="1" dirty="0" err="1" smtClean="0">
                <a:solidFill>
                  <a:schemeClr val="tx2"/>
                </a:solidFill>
              </a:rPr>
              <a:t>справи</a:t>
            </a:r>
            <a:r>
              <a:rPr lang="ru-RU" sz="3200" b="1" dirty="0" smtClean="0">
                <a:solidFill>
                  <a:schemeClr val="tx2"/>
                </a:solidFill>
              </a:rPr>
              <a:t>: </a:t>
            </a:r>
            <a:r>
              <a:rPr lang="uk-UA" sz="3200" dirty="0" smtClean="0">
                <a:solidFill>
                  <a:srgbClr val="222223"/>
                </a:solidFill>
                <a:latin typeface="Times New Roman" panose="02020603050405020304" pitchFamily="18" charset="0"/>
              </a:rPr>
              <a:t>Позивач звернувся до суду і просить стягнути на його користь з відповідача заборгованість з виплати заробітної плати в сумі 36087 грн. 19 коп. та середньомісячний заробіток за час затримки розрахунку при звільненні в сумі 54793 грн. 14 коп., мотивуючи тим, що в період з 14.04.2021 по 29.06.2022 він працював водієм автотранспортних засобів відділу головного механіка ПП «Автомагістраль». Наказом №323 від 29.06.2022 його було звільнено з роботи на підставі ст.38 КЗпП України - за власним бажанням. Однак, всупереч положенням ст. 116 КЗпП України, виплата всіх належних йому сум до даного часу не проведена.</a:t>
            </a:r>
            <a:endParaRPr lang="ru-RU" sz="3200" dirty="0">
              <a:solidFill>
                <a:schemeClr val="tx2"/>
              </a:solidFill>
            </a:endParaRPr>
          </a:p>
        </p:txBody>
      </p:sp>
    </p:spTree>
    <p:extLst>
      <p:ext uri="{BB962C8B-B14F-4D97-AF65-F5344CB8AC3E}">
        <p14:creationId xmlns:p14="http://schemas.microsoft.com/office/powerpoint/2010/main" val="214384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812" y="152400"/>
            <a:ext cx="6477000" cy="761999"/>
          </a:xfrm>
        </p:spPr>
        <p:txBody>
          <a:bodyPr>
            <a:noAutofit/>
          </a:bodyPr>
          <a:lstStyle/>
          <a:p>
            <a:pPr algn="ctr"/>
            <a:r>
              <a:rPr lang="ru-RU" sz="2400" b="1" dirty="0" err="1" smtClean="0"/>
              <a:t>Судова</a:t>
            </a:r>
            <a:r>
              <a:rPr lang="ru-RU" sz="2400" b="1" dirty="0" smtClean="0"/>
              <a:t> практика </a:t>
            </a:r>
            <a:br>
              <a:rPr lang="ru-RU" sz="2400" b="1" dirty="0" smtClean="0"/>
            </a:br>
            <a:r>
              <a:rPr lang="ru-RU" sz="2400" b="1" dirty="0" smtClean="0"/>
              <a:t>Оплата </a:t>
            </a:r>
            <a:r>
              <a:rPr lang="ru-RU" sz="2400" b="1" dirty="0" err="1" smtClean="0"/>
              <a:t>праці</a:t>
            </a:r>
            <a:endParaRPr lang="ru-RU" sz="2400" b="1" dirty="0"/>
          </a:p>
        </p:txBody>
      </p:sp>
      <p:sp>
        <p:nvSpPr>
          <p:cNvPr id="3" name="Содержимое 2"/>
          <p:cNvSpPr>
            <a:spLocks noGrp="1"/>
          </p:cNvSpPr>
          <p:nvPr>
            <p:ph idx="1"/>
          </p:nvPr>
        </p:nvSpPr>
        <p:spPr>
          <a:xfrm>
            <a:off x="684212" y="1142999"/>
            <a:ext cx="11125200" cy="5334001"/>
          </a:xfrm>
        </p:spPr>
        <p:txBody>
          <a:bodyPr>
            <a:normAutofit fontScale="92500" lnSpcReduction="20000"/>
          </a:bodyPr>
          <a:lstStyle/>
          <a:p>
            <a:pPr marL="0" indent="0" algn="just">
              <a:buNone/>
            </a:pPr>
            <a:r>
              <a:rPr lang="ru-RU" sz="3200" b="1" dirty="0" err="1" smtClean="0">
                <a:solidFill>
                  <a:schemeClr val="tx2"/>
                </a:solidFill>
              </a:rPr>
              <a:t>Позиція</a:t>
            </a:r>
            <a:r>
              <a:rPr lang="ru-RU" sz="3200" b="1" dirty="0" smtClean="0">
                <a:solidFill>
                  <a:schemeClr val="tx2"/>
                </a:solidFill>
              </a:rPr>
              <a:t> </a:t>
            </a:r>
            <a:r>
              <a:rPr lang="ru-RU" sz="3200" b="1" dirty="0" err="1" smtClean="0">
                <a:solidFill>
                  <a:schemeClr val="tx2"/>
                </a:solidFill>
              </a:rPr>
              <a:t>відповідача</a:t>
            </a:r>
            <a:r>
              <a:rPr lang="ru-RU" sz="3200" b="1" dirty="0" smtClean="0">
                <a:solidFill>
                  <a:schemeClr val="tx2"/>
                </a:solidFill>
              </a:rPr>
              <a:t>: </a:t>
            </a:r>
            <a:r>
              <a:rPr lang="uk-UA" sz="3200" dirty="0" smtClean="0">
                <a:solidFill>
                  <a:srgbClr val="222223"/>
                </a:solidFill>
                <a:latin typeface="Times New Roman" panose="02020603050405020304" pitchFamily="18" charset="0"/>
              </a:rPr>
              <a:t>Головний </a:t>
            </a:r>
            <a:r>
              <a:rPr lang="uk-UA" sz="3200" dirty="0">
                <a:solidFill>
                  <a:srgbClr val="222223"/>
                </a:solidFill>
                <a:latin typeface="Times New Roman" panose="02020603050405020304" pitchFamily="18" charset="0"/>
              </a:rPr>
              <a:t>офіс ПП «Автомагістраль», його територія та значна частина виробничих приміщень, які знаходяться у селі Синяк </a:t>
            </a:r>
            <a:r>
              <a:rPr lang="uk-UA" sz="3200" dirty="0" err="1">
                <a:solidFill>
                  <a:srgbClr val="222223"/>
                </a:solidFill>
                <a:latin typeface="Times New Roman" panose="02020603050405020304" pitchFamily="18" charset="0"/>
              </a:rPr>
              <a:t>Бучанського</a:t>
            </a:r>
            <a:r>
              <a:rPr lang="uk-UA" sz="3200" dirty="0">
                <a:solidFill>
                  <a:srgbClr val="222223"/>
                </a:solidFill>
                <a:latin typeface="Times New Roman" panose="02020603050405020304" pitchFamily="18" charset="0"/>
              </a:rPr>
              <a:t> району (колишнього Вишгородського району) Київської області, упродовж часу з 25 лютого 2022 року по 3 квітня 2022 року перебували під окупацією російських загарбників. У зв`язку з цим, виникли об`єктивні реальні загрози життю та здоров`ю працівників, було пошкоджено приміщення офісу та викрадено чи пошкоджено значну кількість транспортних засобів (27 шт.). Окрім того, було викрадено чи знищено всю офісну оргтехніку, документи, тощо. Також було повністю знищено сервер, значну кількість допоміжного обладнання та різноманітного устаткування, чим заподіяно </a:t>
            </a:r>
            <a:r>
              <a:rPr lang="uk-UA" sz="3200" dirty="0" err="1">
                <a:solidFill>
                  <a:srgbClr val="222223"/>
                </a:solidFill>
                <a:latin typeface="Times New Roman" panose="02020603050405020304" pitchFamily="18" charset="0"/>
              </a:rPr>
              <a:t>надзначних</a:t>
            </a:r>
            <a:r>
              <a:rPr lang="uk-UA" sz="3200" dirty="0">
                <a:solidFill>
                  <a:srgbClr val="222223"/>
                </a:solidFill>
                <a:latin typeface="Times New Roman" panose="02020603050405020304" pitchFamily="18" charset="0"/>
              </a:rPr>
              <a:t> матеріальних збитків, розмір яких перевищив 50 млн. грн., у зв`язку з чим підприємство опинилося у вкрай скрутному фінансовому </a:t>
            </a:r>
            <a:r>
              <a:rPr lang="uk-UA" sz="3200" dirty="0" smtClean="0">
                <a:solidFill>
                  <a:srgbClr val="222223"/>
                </a:solidFill>
                <a:latin typeface="Times New Roman" panose="02020603050405020304" pitchFamily="18" charset="0"/>
              </a:rPr>
              <a:t>становищі.</a:t>
            </a:r>
            <a:endParaRPr lang="ru-RU" sz="3200" dirty="0">
              <a:solidFill>
                <a:schemeClr val="tx2"/>
              </a:solidFill>
            </a:endParaRPr>
          </a:p>
        </p:txBody>
      </p:sp>
    </p:spTree>
    <p:extLst>
      <p:ext uri="{BB962C8B-B14F-4D97-AF65-F5344CB8AC3E}">
        <p14:creationId xmlns:p14="http://schemas.microsoft.com/office/powerpoint/2010/main" val="108217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812" y="152400"/>
            <a:ext cx="6477000" cy="838199"/>
          </a:xfrm>
        </p:spPr>
        <p:txBody>
          <a:bodyPr>
            <a:noAutofit/>
          </a:bodyPr>
          <a:lstStyle/>
          <a:p>
            <a:pPr algn="ctr"/>
            <a:r>
              <a:rPr lang="ru-RU" sz="2400" b="1" dirty="0" err="1" smtClean="0"/>
              <a:t>Судова</a:t>
            </a:r>
            <a:r>
              <a:rPr lang="ru-RU" sz="2400" b="1" dirty="0" smtClean="0"/>
              <a:t> практика </a:t>
            </a:r>
            <a:br>
              <a:rPr lang="ru-RU" sz="2400" b="1" dirty="0" smtClean="0"/>
            </a:br>
            <a:r>
              <a:rPr lang="ru-RU" sz="2400" b="1" dirty="0" smtClean="0"/>
              <a:t>Оплата </a:t>
            </a:r>
            <a:r>
              <a:rPr lang="ru-RU" sz="2400" b="1" dirty="0" err="1" smtClean="0"/>
              <a:t>праці</a:t>
            </a:r>
            <a:endParaRPr lang="ru-RU" sz="2400" b="1" dirty="0"/>
          </a:p>
        </p:txBody>
      </p:sp>
      <p:sp>
        <p:nvSpPr>
          <p:cNvPr id="3" name="Содержимое 2"/>
          <p:cNvSpPr>
            <a:spLocks noGrp="1"/>
          </p:cNvSpPr>
          <p:nvPr>
            <p:ph idx="1"/>
          </p:nvPr>
        </p:nvSpPr>
        <p:spPr>
          <a:xfrm>
            <a:off x="684212" y="1371599"/>
            <a:ext cx="11125200" cy="5105401"/>
          </a:xfrm>
        </p:spPr>
        <p:txBody>
          <a:bodyPr>
            <a:normAutofit fontScale="85000" lnSpcReduction="20000"/>
          </a:bodyPr>
          <a:lstStyle/>
          <a:p>
            <a:pPr marL="0" indent="0" algn="just">
              <a:buNone/>
            </a:pPr>
            <a:r>
              <a:rPr lang="ru-RU" sz="3200" b="1" dirty="0" err="1" smtClean="0">
                <a:solidFill>
                  <a:schemeClr val="tx2"/>
                </a:solidFill>
              </a:rPr>
              <a:t>Рішення</a:t>
            </a:r>
            <a:r>
              <a:rPr lang="ru-RU" sz="3200" b="1" dirty="0" smtClean="0">
                <a:solidFill>
                  <a:schemeClr val="tx2"/>
                </a:solidFill>
              </a:rPr>
              <a:t> суду: </a:t>
            </a:r>
            <a:r>
              <a:rPr lang="ru-RU" sz="3200" dirty="0">
                <a:solidFill>
                  <a:srgbClr val="222223"/>
                </a:solidFill>
                <a:latin typeface="Times New Roman" panose="02020603050405020304" pitchFamily="18" charset="0"/>
              </a:rPr>
              <a:t>С</a:t>
            </a:r>
            <a:r>
              <a:rPr lang="ru-RU" sz="3200" dirty="0" smtClean="0">
                <a:solidFill>
                  <a:srgbClr val="222223"/>
                </a:solidFill>
                <a:latin typeface="Times New Roman" panose="02020603050405020304" pitchFamily="18" charset="0"/>
              </a:rPr>
              <a:t>уд </a:t>
            </a:r>
            <a:r>
              <a:rPr lang="ru-RU" sz="3200" dirty="0">
                <a:solidFill>
                  <a:srgbClr val="222223"/>
                </a:solidFill>
                <a:latin typeface="Times New Roman" panose="02020603050405020304" pitchFamily="18" charset="0"/>
              </a:rPr>
              <a:t>приходить до </a:t>
            </a:r>
            <a:r>
              <a:rPr lang="ru-RU" sz="3200" dirty="0" err="1">
                <a:solidFill>
                  <a:srgbClr val="222223"/>
                </a:solidFill>
                <a:latin typeface="Times New Roman" panose="02020603050405020304" pitchFamily="18" charset="0"/>
              </a:rPr>
              <a:t>висновку</a:t>
            </a:r>
            <a:r>
              <a:rPr lang="ru-RU" sz="3200" dirty="0">
                <a:solidFill>
                  <a:srgbClr val="222223"/>
                </a:solidFill>
                <a:latin typeface="Times New Roman" panose="02020603050405020304" pitchFamily="18" charset="0"/>
              </a:rPr>
              <a:t> про </a:t>
            </a:r>
            <a:r>
              <a:rPr lang="ru-RU" sz="3200" dirty="0" err="1">
                <a:solidFill>
                  <a:srgbClr val="222223"/>
                </a:solidFill>
                <a:latin typeface="Times New Roman" panose="02020603050405020304" pitchFamily="18" charset="0"/>
              </a:rPr>
              <a:t>наявність</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правових</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підстав</a:t>
            </a:r>
            <a:r>
              <a:rPr lang="ru-RU" sz="3200" dirty="0">
                <a:solidFill>
                  <a:srgbClr val="222223"/>
                </a:solidFill>
                <a:latin typeface="Times New Roman" panose="02020603050405020304" pitchFamily="18" charset="0"/>
              </a:rPr>
              <a:t> для </a:t>
            </a:r>
            <a:r>
              <a:rPr lang="ru-RU" sz="3200" dirty="0" err="1">
                <a:solidFill>
                  <a:srgbClr val="222223"/>
                </a:solidFill>
                <a:latin typeface="Times New Roman" panose="02020603050405020304" pitchFamily="18" charset="0"/>
              </a:rPr>
              <a:t>задоволення</a:t>
            </a:r>
            <a:r>
              <a:rPr lang="ru-RU" sz="3200" dirty="0">
                <a:solidFill>
                  <a:srgbClr val="222223"/>
                </a:solidFill>
                <a:latin typeface="Times New Roman" panose="02020603050405020304" pitchFamily="18" charset="0"/>
              </a:rPr>
              <a:t> позову в </a:t>
            </a:r>
            <a:r>
              <a:rPr lang="ru-RU" sz="3200" dirty="0" err="1">
                <a:solidFill>
                  <a:srgbClr val="222223"/>
                </a:solidFill>
                <a:latin typeface="Times New Roman" panose="02020603050405020304" pitchFamily="18" charset="0"/>
              </a:rPr>
              <a:t>частині</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стягнення</a:t>
            </a:r>
            <a:r>
              <a:rPr lang="ru-RU" sz="3200" dirty="0">
                <a:solidFill>
                  <a:srgbClr val="222223"/>
                </a:solidFill>
                <a:latin typeface="Times New Roman" panose="02020603050405020304" pitchFamily="18" charset="0"/>
              </a:rPr>
              <a:t> на </a:t>
            </a:r>
            <a:r>
              <a:rPr lang="ru-RU" sz="3200" dirty="0" err="1">
                <a:solidFill>
                  <a:srgbClr val="222223"/>
                </a:solidFill>
                <a:latin typeface="Times New Roman" panose="02020603050405020304" pitchFamily="18" charset="0"/>
              </a:rPr>
              <a:t>користь</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позивача</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заборгованості</a:t>
            </a:r>
            <a:r>
              <a:rPr lang="ru-RU" sz="3200" dirty="0">
                <a:solidFill>
                  <a:srgbClr val="222223"/>
                </a:solidFill>
                <a:latin typeface="Times New Roman" panose="02020603050405020304" pitchFamily="18" charset="0"/>
              </a:rPr>
              <a:t> по </a:t>
            </a:r>
            <a:r>
              <a:rPr lang="ru-RU" sz="3200" dirty="0" err="1">
                <a:solidFill>
                  <a:srgbClr val="222223"/>
                </a:solidFill>
                <a:latin typeface="Times New Roman" panose="02020603050405020304" pitchFamily="18" charset="0"/>
              </a:rPr>
              <a:t>заробітній</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платі</a:t>
            </a:r>
            <a:r>
              <a:rPr lang="ru-RU" sz="3200" dirty="0">
                <a:solidFill>
                  <a:srgbClr val="222223"/>
                </a:solidFill>
                <a:latin typeface="Times New Roman" panose="02020603050405020304" pitchFamily="18" charset="0"/>
              </a:rPr>
              <a:t> в </a:t>
            </a:r>
            <a:r>
              <a:rPr lang="ru-RU" sz="3200" dirty="0" err="1">
                <a:solidFill>
                  <a:srgbClr val="222223"/>
                </a:solidFill>
                <a:latin typeface="Times New Roman" panose="02020603050405020304" pitchFamily="18" charset="0"/>
              </a:rPr>
              <a:t>сумі</a:t>
            </a:r>
            <a:r>
              <a:rPr lang="ru-RU" sz="3200" dirty="0">
                <a:solidFill>
                  <a:srgbClr val="222223"/>
                </a:solidFill>
                <a:latin typeface="Times New Roman" panose="02020603050405020304" pitchFamily="18" charset="0"/>
              </a:rPr>
              <a:t> 29591 грн. 50 коп</a:t>
            </a:r>
            <a:r>
              <a:rPr lang="ru-RU" sz="3200" dirty="0" smtClean="0">
                <a:solidFill>
                  <a:srgbClr val="222223"/>
                </a:solidFill>
                <a:latin typeface="Times New Roman" panose="02020603050405020304" pitchFamily="18" charset="0"/>
              </a:rPr>
              <a:t>..</a:t>
            </a:r>
          </a:p>
          <a:p>
            <a:pPr marL="0" indent="0" algn="just">
              <a:buNone/>
            </a:pPr>
            <a:r>
              <a:rPr lang="ru-RU" sz="3200" dirty="0" smtClean="0">
                <a:solidFill>
                  <a:srgbClr val="222223"/>
                </a:solidFill>
                <a:latin typeface="Times New Roman" panose="02020603050405020304" pitchFamily="18" charset="0"/>
              </a:rPr>
              <a:t> За </a:t>
            </a:r>
            <a:r>
              <a:rPr lang="ru-RU" sz="3200" dirty="0" err="1">
                <a:solidFill>
                  <a:srgbClr val="222223"/>
                </a:solidFill>
                <a:latin typeface="Times New Roman" panose="02020603050405020304" pitchFamily="18" charset="0"/>
              </a:rPr>
              <a:t>встановлених</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обставин</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зважаючи</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що</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введення</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воєнного</a:t>
            </a:r>
            <a:r>
              <a:rPr lang="ru-RU" sz="3200" dirty="0">
                <a:solidFill>
                  <a:srgbClr val="222223"/>
                </a:solidFill>
                <a:latin typeface="Times New Roman" panose="02020603050405020304" pitchFamily="18" charset="0"/>
              </a:rPr>
              <a:t> стану на </a:t>
            </a:r>
            <a:r>
              <a:rPr lang="ru-RU" sz="3200" dirty="0" err="1">
                <a:solidFill>
                  <a:srgbClr val="222223"/>
                </a:solidFill>
                <a:latin typeface="Times New Roman" panose="02020603050405020304" pitchFamily="18" charset="0"/>
              </a:rPr>
              <a:t>території</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України</a:t>
            </a:r>
            <a:r>
              <a:rPr lang="ru-RU" sz="3200" dirty="0">
                <a:solidFill>
                  <a:srgbClr val="222223"/>
                </a:solidFill>
                <a:latin typeface="Times New Roman" panose="02020603050405020304" pitchFamily="18" charset="0"/>
              </a:rPr>
              <a:t> є форс-мажором (</a:t>
            </a:r>
            <a:r>
              <a:rPr lang="ru-RU" sz="3200" dirty="0" err="1">
                <a:solidFill>
                  <a:srgbClr val="222223"/>
                </a:solidFill>
                <a:latin typeface="Times New Roman" panose="02020603050405020304" pitchFamily="18" charset="0"/>
              </a:rPr>
              <a:t>непереборною</a:t>
            </a:r>
            <a:r>
              <a:rPr lang="ru-RU" sz="3200" dirty="0">
                <a:solidFill>
                  <a:srgbClr val="222223"/>
                </a:solidFill>
                <a:latin typeface="Times New Roman" panose="02020603050405020304" pitchFamily="18" charset="0"/>
              </a:rPr>
              <a:t> силою) і </a:t>
            </a:r>
            <a:r>
              <a:rPr lang="ru-RU" sz="3200" dirty="0" err="1">
                <a:solidFill>
                  <a:srgbClr val="222223"/>
                </a:solidFill>
                <a:latin typeface="Times New Roman" panose="02020603050405020304" pitchFamily="18" charset="0"/>
              </a:rPr>
              <a:t>саме</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ця</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обставина</a:t>
            </a:r>
            <a:r>
              <a:rPr lang="ru-RU" sz="3200" dirty="0">
                <a:solidFill>
                  <a:srgbClr val="222223"/>
                </a:solidFill>
                <a:latin typeface="Times New Roman" panose="02020603050405020304" pitchFamily="18" charset="0"/>
              </a:rPr>
              <a:t> стала </a:t>
            </a:r>
            <a:r>
              <a:rPr lang="ru-RU" sz="3200" dirty="0" err="1">
                <a:solidFill>
                  <a:srgbClr val="222223"/>
                </a:solidFill>
                <a:latin typeface="Times New Roman" panose="02020603050405020304" pitchFamily="18" charset="0"/>
              </a:rPr>
              <a:t>підставою</a:t>
            </a:r>
            <a:r>
              <a:rPr lang="ru-RU" sz="3200" dirty="0">
                <a:solidFill>
                  <a:srgbClr val="222223"/>
                </a:solidFill>
                <a:latin typeface="Times New Roman" panose="02020603050405020304" pitchFamily="18" charset="0"/>
              </a:rPr>
              <a:t> для </a:t>
            </a:r>
            <a:r>
              <a:rPr lang="ru-RU" sz="3200" dirty="0" err="1">
                <a:solidFill>
                  <a:srgbClr val="222223"/>
                </a:solidFill>
                <a:latin typeface="Times New Roman" panose="02020603050405020304" pitchFamily="18" charset="0"/>
              </a:rPr>
              <a:t>несвоєчасної</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виплати</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заробітної</a:t>
            </a:r>
            <a:r>
              <a:rPr lang="ru-RU" sz="3200" dirty="0">
                <a:solidFill>
                  <a:srgbClr val="222223"/>
                </a:solidFill>
                <a:latin typeface="Times New Roman" panose="02020603050405020304" pitchFamily="18" charset="0"/>
              </a:rPr>
              <a:t> плати по </a:t>
            </a:r>
            <a:r>
              <a:rPr lang="ru-RU" sz="3200" dirty="0" err="1">
                <a:solidFill>
                  <a:srgbClr val="222223"/>
                </a:solidFill>
                <a:latin typeface="Times New Roman" panose="02020603050405020304" pitchFamily="18" charset="0"/>
              </a:rPr>
              <a:t>причині</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тимчасової</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окупації</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збройними</a:t>
            </a:r>
            <a:r>
              <a:rPr lang="ru-RU" sz="3200" dirty="0">
                <a:solidFill>
                  <a:srgbClr val="222223"/>
                </a:solidFill>
                <a:latin typeface="Times New Roman" panose="02020603050405020304" pitchFamily="18" charset="0"/>
              </a:rPr>
              <a:t> силами </a:t>
            </a:r>
            <a:r>
              <a:rPr lang="ru-RU" sz="3200" dirty="0" err="1">
                <a:solidFill>
                  <a:srgbClr val="222223"/>
                </a:solidFill>
                <a:latin typeface="Times New Roman" panose="02020603050405020304" pitchFamily="18" charset="0"/>
              </a:rPr>
              <a:t>Російської</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Федерації</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території</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місцезнаходження</a:t>
            </a:r>
            <a:r>
              <a:rPr lang="ru-RU" sz="3200" dirty="0">
                <a:solidFill>
                  <a:srgbClr val="222223"/>
                </a:solidFill>
                <a:latin typeface="Times New Roman" panose="02020603050405020304" pitchFamily="18" charset="0"/>
              </a:rPr>
              <a:t> ПП «</a:t>
            </a:r>
            <a:r>
              <a:rPr lang="ru-RU" sz="3200" dirty="0" err="1">
                <a:solidFill>
                  <a:srgbClr val="222223"/>
                </a:solidFill>
                <a:latin typeface="Times New Roman" panose="02020603050405020304" pitchFamily="18" charset="0"/>
              </a:rPr>
              <a:t>Автомагістраль</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що</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призвело</a:t>
            </a:r>
            <a:r>
              <a:rPr lang="ru-RU" sz="3200" dirty="0">
                <a:solidFill>
                  <a:srgbClr val="222223"/>
                </a:solidFill>
                <a:latin typeface="Times New Roman" panose="02020603050405020304" pitchFamily="18" charset="0"/>
              </a:rPr>
              <a:t> до </a:t>
            </a:r>
            <a:r>
              <a:rPr lang="ru-RU" sz="3200" dirty="0" err="1">
                <a:solidFill>
                  <a:srgbClr val="222223"/>
                </a:solidFill>
                <a:latin typeface="Times New Roman" panose="02020603050405020304" pitchFamily="18" charset="0"/>
              </a:rPr>
              <a:t>призупинення</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його</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діяльності</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завдання</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останньому</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значної</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майнової</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шкоди</a:t>
            </a:r>
            <a:r>
              <a:rPr lang="ru-RU" sz="3200" dirty="0">
                <a:solidFill>
                  <a:srgbClr val="222223"/>
                </a:solidFill>
                <a:latin typeface="Times New Roman" panose="02020603050405020304" pitchFamily="18" charset="0"/>
              </a:rPr>
              <a:t>, в тому </a:t>
            </a:r>
            <a:r>
              <a:rPr lang="ru-RU" sz="3200" dirty="0" err="1">
                <a:solidFill>
                  <a:srgbClr val="222223"/>
                </a:solidFill>
                <a:latin typeface="Times New Roman" panose="02020603050405020304" pitchFamily="18" charset="0"/>
              </a:rPr>
              <a:t>числі</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внаслідок</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невиконання</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договірних</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зобов`язань</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дебіторами</a:t>
            </a:r>
            <a:r>
              <a:rPr lang="ru-RU" sz="3200" dirty="0">
                <a:solidFill>
                  <a:srgbClr val="222223"/>
                </a:solidFill>
                <a:latin typeface="Times New Roman" panose="02020603050405020304" pitchFamily="18" charset="0"/>
              </a:rPr>
              <a:t> з </a:t>
            </a:r>
            <a:r>
              <a:rPr lang="ru-RU" sz="3200" dirty="0" err="1">
                <a:solidFill>
                  <a:srgbClr val="222223"/>
                </a:solidFill>
                <a:latin typeface="Times New Roman" panose="02020603050405020304" pitchFamily="18" charset="0"/>
              </a:rPr>
              <a:t>вказаної</a:t>
            </a:r>
            <a:r>
              <a:rPr lang="ru-RU" sz="3200" dirty="0">
                <a:solidFill>
                  <a:srgbClr val="222223"/>
                </a:solidFill>
                <a:latin typeface="Times New Roman" panose="02020603050405020304" pitchFamily="18" charset="0"/>
              </a:rPr>
              <a:t> причини, суд приходить до </a:t>
            </a:r>
            <a:r>
              <a:rPr lang="ru-RU" sz="3200" dirty="0" err="1">
                <a:solidFill>
                  <a:srgbClr val="222223"/>
                </a:solidFill>
                <a:latin typeface="Times New Roman" panose="02020603050405020304" pitchFamily="18" charset="0"/>
              </a:rPr>
              <a:t>висновку</a:t>
            </a:r>
            <a:r>
              <a:rPr lang="ru-RU" sz="3200" dirty="0">
                <a:solidFill>
                  <a:srgbClr val="222223"/>
                </a:solidFill>
                <a:latin typeface="Times New Roman" panose="02020603050405020304" pitchFamily="18" charset="0"/>
              </a:rPr>
              <a:t> про </a:t>
            </a:r>
            <a:r>
              <a:rPr lang="ru-RU" sz="3200" dirty="0" err="1">
                <a:solidFill>
                  <a:srgbClr val="222223"/>
                </a:solidFill>
                <a:latin typeface="Times New Roman" panose="02020603050405020304" pitchFamily="18" charset="0"/>
              </a:rPr>
              <a:t>доведення</a:t>
            </a:r>
            <a:r>
              <a:rPr lang="ru-RU" sz="3200" dirty="0">
                <a:solidFill>
                  <a:srgbClr val="222223"/>
                </a:solidFill>
                <a:latin typeface="Times New Roman" panose="02020603050405020304" pitchFamily="18" charset="0"/>
              </a:rPr>
              <a:t> стороною </a:t>
            </a:r>
            <a:r>
              <a:rPr lang="ru-RU" sz="3200" dirty="0" err="1">
                <a:solidFill>
                  <a:srgbClr val="222223"/>
                </a:solidFill>
                <a:latin typeface="Times New Roman" panose="02020603050405020304" pitchFamily="18" charset="0"/>
              </a:rPr>
              <a:t>відповідача</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відсутності</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своєї</a:t>
            </a:r>
            <a:r>
              <a:rPr lang="ru-RU" sz="3200" dirty="0">
                <a:solidFill>
                  <a:srgbClr val="222223"/>
                </a:solidFill>
                <a:latin typeface="Times New Roman" panose="02020603050405020304" pitchFamily="18" charset="0"/>
              </a:rPr>
              <a:t> вини у не </a:t>
            </a:r>
            <a:r>
              <a:rPr lang="ru-RU" sz="3200" dirty="0" err="1">
                <a:solidFill>
                  <a:srgbClr val="222223"/>
                </a:solidFill>
                <a:latin typeface="Times New Roman" panose="02020603050405020304" pitchFamily="18" charset="0"/>
              </a:rPr>
              <a:t>виплаті</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заробітної</a:t>
            </a:r>
            <a:r>
              <a:rPr lang="ru-RU" sz="3200" dirty="0">
                <a:solidFill>
                  <a:srgbClr val="222223"/>
                </a:solidFill>
                <a:latin typeface="Times New Roman" panose="02020603050405020304" pitchFamily="18" charset="0"/>
              </a:rPr>
              <a:t> плати </a:t>
            </a:r>
            <a:r>
              <a:rPr lang="ru-RU" sz="3200" dirty="0" err="1">
                <a:solidFill>
                  <a:srgbClr val="222223"/>
                </a:solidFill>
                <a:latin typeface="Times New Roman" panose="02020603050405020304" pitchFamily="18" charset="0"/>
              </a:rPr>
              <a:t>позивачеві</a:t>
            </a:r>
            <a:r>
              <a:rPr lang="ru-RU" sz="3200" dirty="0">
                <a:solidFill>
                  <a:srgbClr val="222223"/>
                </a:solidFill>
                <a:latin typeface="Times New Roman" panose="02020603050405020304" pitchFamily="18" charset="0"/>
              </a:rPr>
              <a:t> при </a:t>
            </a:r>
            <a:r>
              <a:rPr lang="ru-RU" sz="3200" dirty="0" err="1">
                <a:solidFill>
                  <a:srgbClr val="222223"/>
                </a:solidFill>
                <a:latin typeface="Times New Roman" panose="02020603050405020304" pitchFamily="18" charset="0"/>
              </a:rPr>
              <a:t>його</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звільненні</a:t>
            </a:r>
            <a:r>
              <a:rPr lang="ru-RU" sz="3200" dirty="0">
                <a:solidFill>
                  <a:srgbClr val="222223"/>
                </a:solidFill>
                <a:latin typeface="Times New Roman" panose="02020603050405020304" pitchFamily="18" charset="0"/>
              </a:rPr>
              <a:t> та </a:t>
            </a:r>
            <a:r>
              <a:rPr lang="ru-RU" sz="3200" dirty="0" err="1">
                <a:solidFill>
                  <a:srgbClr val="222223"/>
                </a:solidFill>
                <a:latin typeface="Times New Roman" panose="02020603050405020304" pitchFamily="18" charset="0"/>
              </a:rPr>
              <a:t>відповідно</a:t>
            </a:r>
            <a:r>
              <a:rPr lang="ru-RU" sz="3200" dirty="0">
                <a:solidFill>
                  <a:srgbClr val="222223"/>
                </a:solidFill>
                <a:latin typeface="Times New Roman" panose="02020603050405020304" pitchFamily="18" charset="0"/>
              </a:rPr>
              <a:t> до </a:t>
            </a:r>
            <a:r>
              <a:rPr lang="ru-RU" sz="3200" dirty="0" err="1">
                <a:solidFill>
                  <a:srgbClr val="222223"/>
                </a:solidFill>
                <a:latin typeface="Times New Roman" panose="02020603050405020304" pitchFamily="18" charset="0"/>
              </a:rPr>
              <a:t>висновку</a:t>
            </a:r>
            <a:r>
              <a:rPr lang="ru-RU" sz="3200" dirty="0">
                <a:solidFill>
                  <a:srgbClr val="222223"/>
                </a:solidFill>
                <a:latin typeface="Times New Roman" panose="02020603050405020304" pitchFamily="18" charset="0"/>
              </a:rPr>
              <a:t> про </a:t>
            </a:r>
            <a:r>
              <a:rPr lang="ru-RU" sz="3200" dirty="0" err="1">
                <a:solidFill>
                  <a:srgbClr val="222223"/>
                </a:solidFill>
                <a:latin typeface="Times New Roman" panose="02020603050405020304" pitchFamily="18" charset="0"/>
              </a:rPr>
              <a:t>відсутність</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правових</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підстав</a:t>
            </a:r>
            <a:r>
              <a:rPr lang="ru-RU" sz="3200" dirty="0">
                <a:solidFill>
                  <a:srgbClr val="222223"/>
                </a:solidFill>
                <a:latin typeface="Times New Roman" panose="02020603050405020304" pitchFamily="18" charset="0"/>
              </a:rPr>
              <a:t> для </a:t>
            </a:r>
            <a:r>
              <a:rPr lang="ru-RU" sz="3200" dirty="0" err="1">
                <a:solidFill>
                  <a:srgbClr val="222223"/>
                </a:solidFill>
                <a:latin typeface="Times New Roman" panose="02020603050405020304" pitchFamily="18" charset="0"/>
              </a:rPr>
              <a:t>стягнення</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середнього</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заробітку</a:t>
            </a:r>
            <a:r>
              <a:rPr lang="ru-RU" sz="3200" dirty="0">
                <a:solidFill>
                  <a:srgbClr val="222223"/>
                </a:solidFill>
                <a:latin typeface="Times New Roman" panose="02020603050405020304" pitchFamily="18" charset="0"/>
              </a:rPr>
              <a:t> за час </a:t>
            </a:r>
            <a:r>
              <a:rPr lang="ru-RU" sz="3200" dirty="0" err="1">
                <a:solidFill>
                  <a:srgbClr val="222223"/>
                </a:solidFill>
                <a:latin typeface="Times New Roman" panose="02020603050405020304" pitchFamily="18" charset="0"/>
              </a:rPr>
              <a:t>затримки</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розрахунку</a:t>
            </a:r>
            <a:r>
              <a:rPr lang="ru-RU" sz="3200" dirty="0">
                <a:solidFill>
                  <a:srgbClr val="222223"/>
                </a:solidFill>
                <a:latin typeface="Times New Roman" panose="02020603050405020304" pitchFamily="18" charset="0"/>
              </a:rPr>
              <a:t> при </a:t>
            </a:r>
            <a:r>
              <a:rPr lang="ru-RU" sz="3200" dirty="0" err="1">
                <a:solidFill>
                  <a:srgbClr val="222223"/>
                </a:solidFill>
                <a:latin typeface="Times New Roman" panose="02020603050405020304" pitchFamily="18" charset="0"/>
              </a:rPr>
              <a:t>звільненні</a:t>
            </a:r>
            <a:r>
              <a:rPr lang="ru-RU" sz="3200" dirty="0">
                <a:solidFill>
                  <a:srgbClr val="222223"/>
                </a:solidFill>
                <a:latin typeface="Times New Roman" panose="02020603050405020304" pitchFamily="18" charset="0"/>
              </a:rPr>
              <a:t>.</a:t>
            </a:r>
            <a:endParaRPr lang="ru-RU" sz="3200" dirty="0">
              <a:solidFill>
                <a:srgbClr val="222223"/>
              </a:solidFill>
              <a:latin typeface="Inter"/>
            </a:endParaRPr>
          </a:p>
          <a:p>
            <a:pPr marL="0" indent="0" algn="just">
              <a:buNone/>
            </a:pPr>
            <a:endParaRPr lang="ru-RU" sz="3200" dirty="0">
              <a:solidFill>
                <a:schemeClr val="tx2"/>
              </a:solidFill>
            </a:endParaRPr>
          </a:p>
        </p:txBody>
      </p:sp>
    </p:spTree>
    <p:extLst>
      <p:ext uri="{BB962C8B-B14F-4D97-AF65-F5344CB8AC3E}">
        <p14:creationId xmlns:p14="http://schemas.microsoft.com/office/powerpoint/2010/main" val="31050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812" y="152401"/>
            <a:ext cx="8915400" cy="914398"/>
          </a:xfrm>
        </p:spPr>
        <p:txBody>
          <a:bodyPr>
            <a:noAutofit/>
          </a:bodyPr>
          <a:lstStyle/>
          <a:p>
            <a:pPr algn="ctr"/>
            <a:r>
              <a:rPr lang="ru-RU" sz="2400" b="1" dirty="0" err="1" smtClean="0"/>
              <a:t>Судова</a:t>
            </a:r>
            <a:r>
              <a:rPr lang="ru-RU" sz="2400" b="1" dirty="0" smtClean="0"/>
              <a:t> практика </a:t>
            </a:r>
            <a:br>
              <a:rPr lang="ru-RU" sz="2400" b="1" dirty="0" smtClean="0"/>
            </a:br>
            <a:r>
              <a:rPr lang="ru-RU" sz="2400" b="1" dirty="0" err="1" smtClean="0"/>
              <a:t>Зупинення</a:t>
            </a:r>
            <a:r>
              <a:rPr lang="ru-RU" sz="2400" b="1" dirty="0" smtClean="0"/>
              <a:t> </a:t>
            </a:r>
            <a:r>
              <a:rPr lang="ru-RU" sz="2400" b="1" dirty="0" err="1" smtClean="0"/>
              <a:t>окремих</a:t>
            </a:r>
            <a:r>
              <a:rPr lang="ru-RU" sz="2400" b="1" dirty="0" smtClean="0"/>
              <a:t> </a:t>
            </a:r>
            <a:r>
              <a:rPr lang="ru-RU" sz="2400" b="1" dirty="0" err="1" smtClean="0"/>
              <a:t>положень</a:t>
            </a:r>
            <a:r>
              <a:rPr lang="ru-RU" sz="2400" b="1" dirty="0" smtClean="0"/>
              <a:t> </a:t>
            </a:r>
            <a:r>
              <a:rPr lang="ru-RU" sz="2400" b="1" dirty="0" err="1" smtClean="0"/>
              <a:t>колективного</a:t>
            </a:r>
            <a:r>
              <a:rPr lang="ru-RU" sz="2400" b="1" dirty="0" smtClean="0"/>
              <a:t> договору</a:t>
            </a:r>
            <a:endParaRPr lang="ru-RU" sz="2400" b="1" dirty="0"/>
          </a:p>
        </p:txBody>
      </p:sp>
      <p:sp>
        <p:nvSpPr>
          <p:cNvPr id="3" name="Содержимое 2"/>
          <p:cNvSpPr>
            <a:spLocks noGrp="1"/>
          </p:cNvSpPr>
          <p:nvPr>
            <p:ph idx="1"/>
          </p:nvPr>
        </p:nvSpPr>
        <p:spPr>
          <a:xfrm>
            <a:off x="684212" y="1066799"/>
            <a:ext cx="11125200" cy="5410201"/>
          </a:xfrm>
        </p:spPr>
        <p:txBody>
          <a:bodyPr>
            <a:normAutofit fontScale="62500" lnSpcReduction="20000"/>
          </a:bodyPr>
          <a:lstStyle/>
          <a:p>
            <a:pPr indent="0" algn="just">
              <a:spcAft>
                <a:spcPts val="0"/>
              </a:spcAft>
              <a:buNone/>
            </a:pPr>
            <a:r>
              <a:rPr lang="ru-RU" sz="3400" b="1" dirty="0" smtClean="0">
                <a:solidFill>
                  <a:schemeClr val="tx2"/>
                </a:solidFill>
              </a:rPr>
              <a:t>Суть </a:t>
            </a:r>
            <a:r>
              <a:rPr lang="ru-RU" sz="3400" b="1" dirty="0" err="1" smtClean="0">
                <a:solidFill>
                  <a:schemeClr val="tx2"/>
                </a:solidFill>
              </a:rPr>
              <a:t>справи</a:t>
            </a:r>
            <a:r>
              <a:rPr lang="ru-RU" sz="3400" b="1" dirty="0" smtClean="0">
                <a:solidFill>
                  <a:schemeClr val="tx2"/>
                </a:solidFill>
              </a:rPr>
              <a:t>: </a:t>
            </a:r>
            <a:r>
              <a:rPr lang="uk-UA" sz="3400" dirty="0" smtClean="0">
                <a:solidFill>
                  <a:srgbClr val="212529"/>
                </a:solidFill>
                <a:latin typeface="Roboto-Regular"/>
                <a:ea typeface="Times New Roman" panose="02020603050405020304" pitchFamily="18" charset="0"/>
              </a:rPr>
              <a:t>Кравцова </a:t>
            </a:r>
            <a:r>
              <a:rPr lang="uk-UA" sz="3400" dirty="0">
                <a:solidFill>
                  <a:srgbClr val="212529"/>
                </a:solidFill>
                <a:latin typeface="Roboto-Regular"/>
                <a:ea typeface="Times New Roman" panose="02020603050405020304" pitchFamily="18" charset="0"/>
              </a:rPr>
              <a:t>працювала черговою по </a:t>
            </a:r>
            <a:r>
              <a:rPr lang="uk-UA" sz="3400" dirty="0" err="1">
                <a:solidFill>
                  <a:srgbClr val="212529"/>
                </a:solidFill>
                <a:latin typeface="Roboto-Regular"/>
                <a:ea typeface="Times New Roman" panose="02020603050405020304" pitchFamily="18" charset="0"/>
              </a:rPr>
              <a:t>ст.Балин</a:t>
            </a:r>
            <a:r>
              <a:rPr lang="uk-UA" sz="3400" dirty="0">
                <a:solidFill>
                  <a:srgbClr val="212529"/>
                </a:solidFill>
                <a:latin typeface="Roboto-Regular"/>
                <a:ea typeface="Times New Roman" panose="02020603050405020304" pitchFamily="18" charset="0"/>
              </a:rPr>
              <a:t> Жмеринської дирекції залізничних перевезень регіональної філії «Південно-Західна залізниця» АТ «Українська залізниця». Наказом начальника дирекції №1038/ОС від 10.11.2022 р. на підставі ст.38 КЗпП звільнена з роботи з 16.11.2022 з виплатою згідно п.8.17 Колективного договору дирекції на 2001-2005 роки, пролонгованого на 2006-2022 роки, одноразової матеріальної допомоги у розмірі п`яти середньомісячних заробітків, а також у відповідності з п.3.9 допомоги у розмірі шести прожиткових мінімумів на оздоровлення.</a:t>
            </a:r>
            <a:endParaRPr lang="uk-UA" sz="3400" dirty="0">
              <a:latin typeface="Times New Roman" panose="02020603050405020304" pitchFamily="18" charset="0"/>
              <a:ea typeface="Times New Roman" panose="02020603050405020304" pitchFamily="18" charset="0"/>
            </a:endParaRPr>
          </a:p>
          <a:p>
            <a:pPr indent="0" algn="just">
              <a:spcAft>
                <a:spcPts val="0"/>
              </a:spcAft>
              <a:buNone/>
            </a:pPr>
            <a:r>
              <a:rPr lang="uk-UA" sz="3400" dirty="0">
                <a:solidFill>
                  <a:srgbClr val="212529"/>
                </a:solidFill>
                <a:latin typeface="Roboto-Regular"/>
                <a:ea typeface="Times New Roman" panose="02020603050405020304" pitchFamily="18" charset="0"/>
              </a:rPr>
              <a:t>Вказує, що виплати при звільненні їй не проведені: одноразова допомога при звільненні 69488,65 грн. (п.8.17 Колективного договору); заохочення за сумлінну працю та до ювілею 7587 грн. (п.3.12 Колективного договору); щорічна допомога на оздоровлення 15600 грн. (п.3.9 Колективного договору). З урахуванням положень ст.117 КЗпП України виплата у розмірі середньої заробітної плати за три прострочені місяці до ухвалення судового рішення (з 16.11.2022 по 16.02.2023) складає 41693,19 грн. У зв`язку із чим звертається з позовом до суду та просить стягнути з відповідача суми виплат, що належать при звільненні з роботи, та середній заробіток за час затримки виплат.</a:t>
            </a:r>
            <a:endParaRPr lang="uk-UA" sz="3400" dirty="0">
              <a:latin typeface="Times New Roman" panose="02020603050405020304" pitchFamily="18" charset="0"/>
              <a:ea typeface="Times New Roman" panose="02020603050405020304" pitchFamily="18" charset="0"/>
            </a:endParaRPr>
          </a:p>
          <a:p>
            <a:pPr marL="0" indent="0" algn="just">
              <a:buNone/>
            </a:pPr>
            <a:endParaRPr lang="ru-RU" sz="3200" dirty="0">
              <a:solidFill>
                <a:schemeClr val="tx2"/>
              </a:solidFill>
            </a:endParaRPr>
          </a:p>
        </p:txBody>
      </p:sp>
    </p:spTree>
    <p:extLst>
      <p:ext uri="{BB962C8B-B14F-4D97-AF65-F5344CB8AC3E}">
        <p14:creationId xmlns:p14="http://schemas.microsoft.com/office/powerpoint/2010/main" val="246676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812" y="152401"/>
            <a:ext cx="9067800" cy="685798"/>
          </a:xfrm>
        </p:spPr>
        <p:txBody>
          <a:bodyPr>
            <a:noAutofit/>
          </a:bodyPr>
          <a:lstStyle/>
          <a:p>
            <a:pPr algn="ctr"/>
            <a:r>
              <a:rPr lang="ru-RU" sz="2400" b="1" dirty="0" err="1" smtClean="0"/>
              <a:t>Судова</a:t>
            </a:r>
            <a:r>
              <a:rPr lang="ru-RU" sz="2400" b="1" dirty="0" smtClean="0"/>
              <a:t> практика </a:t>
            </a:r>
            <a:br>
              <a:rPr lang="ru-RU" sz="2400" b="1" dirty="0" smtClean="0"/>
            </a:br>
            <a:r>
              <a:rPr lang="ru-RU" sz="2400" b="1" dirty="0" err="1" smtClean="0"/>
              <a:t>Зупинення</a:t>
            </a:r>
            <a:r>
              <a:rPr lang="ru-RU" sz="2400" b="1" dirty="0" smtClean="0"/>
              <a:t> </a:t>
            </a:r>
            <a:r>
              <a:rPr lang="ru-RU" sz="2400" b="1" dirty="0" err="1" smtClean="0"/>
              <a:t>окремих</a:t>
            </a:r>
            <a:r>
              <a:rPr lang="ru-RU" sz="2400" b="1" dirty="0" smtClean="0"/>
              <a:t> </a:t>
            </a:r>
            <a:r>
              <a:rPr lang="ru-RU" sz="2400" b="1" dirty="0" err="1" smtClean="0"/>
              <a:t>положень</a:t>
            </a:r>
            <a:r>
              <a:rPr lang="ru-RU" sz="2400" b="1" dirty="0" smtClean="0"/>
              <a:t> </a:t>
            </a:r>
            <a:r>
              <a:rPr lang="ru-RU" sz="2400" b="1" dirty="0" err="1" smtClean="0"/>
              <a:t>колективного</a:t>
            </a:r>
            <a:r>
              <a:rPr lang="ru-RU" sz="2400" b="1" dirty="0" smtClean="0"/>
              <a:t> договору</a:t>
            </a:r>
            <a:endParaRPr lang="ru-RU" sz="2400" b="1" dirty="0"/>
          </a:p>
        </p:txBody>
      </p:sp>
      <p:sp>
        <p:nvSpPr>
          <p:cNvPr id="3" name="Содержимое 2"/>
          <p:cNvSpPr>
            <a:spLocks noGrp="1"/>
          </p:cNvSpPr>
          <p:nvPr>
            <p:ph idx="1"/>
          </p:nvPr>
        </p:nvSpPr>
        <p:spPr>
          <a:xfrm>
            <a:off x="684212" y="838199"/>
            <a:ext cx="11125200" cy="5638801"/>
          </a:xfrm>
        </p:spPr>
        <p:txBody>
          <a:bodyPr>
            <a:normAutofit fontScale="92500" lnSpcReduction="10000"/>
          </a:bodyPr>
          <a:lstStyle/>
          <a:p>
            <a:pPr marL="0" indent="0" algn="just">
              <a:buNone/>
            </a:pPr>
            <a:r>
              <a:rPr lang="ru-RU" sz="3200" b="1" dirty="0" err="1" smtClean="0">
                <a:solidFill>
                  <a:schemeClr val="tx2"/>
                </a:solidFill>
              </a:rPr>
              <a:t>Позиція</a:t>
            </a:r>
            <a:r>
              <a:rPr lang="ru-RU" sz="3200" b="1" dirty="0" smtClean="0">
                <a:solidFill>
                  <a:schemeClr val="tx2"/>
                </a:solidFill>
              </a:rPr>
              <a:t> </a:t>
            </a:r>
            <a:r>
              <a:rPr lang="ru-RU" sz="3200" b="1" dirty="0" err="1" smtClean="0">
                <a:solidFill>
                  <a:schemeClr val="tx2"/>
                </a:solidFill>
              </a:rPr>
              <a:t>відповідача</a:t>
            </a:r>
            <a:r>
              <a:rPr lang="ru-RU" sz="3200" b="1" dirty="0" smtClean="0">
                <a:solidFill>
                  <a:schemeClr val="tx2"/>
                </a:solidFill>
              </a:rPr>
              <a:t> та </a:t>
            </a:r>
            <a:r>
              <a:rPr lang="ru-RU" sz="3200" b="1" dirty="0" err="1" smtClean="0">
                <a:solidFill>
                  <a:schemeClr val="tx2"/>
                </a:solidFill>
              </a:rPr>
              <a:t>рішення</a:t>
            </a:r>
            <a:r>
              <a:rPr lang="ru-RU" sz="3200" b="1" dirty="0" smtClean="0">
                <a:solidFill>
                  <a:schemeClr val="tx2"/>
                </a:solidFill>
              </a:rPr>
              <a:t> суду: </a:t>
            </a:r>
            <a:r>
              <a:rPr lang="ru-RU" sz="3200" dirty="0" err="1">
                <a:solidFill>
                  <a:srgbClr val="222223"/>
                </a:solidFill>
                <a:latin typeface="Times New Roman" panose="02020603050405020304" pitchFamily="18" charset="0"/>
              </a:rPr>
              <a:t>Згідно</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Витягу</a:t>
            </a:r>
            <a:r>
              <a:rPr lang="ru-RU" sz="3200" dirty="0">
                <a:solidFill>
                  <a:srgbClr val="222223"/>
                </a:solidFill>
                <a:latin typeface="Times New Roman" panose="02020603050405020304" pitchFamily="18" charset="0"/>
              </a:rPr>
              <a:t> з протоколу №Ц-54/31 </a:t>
            </a:r>
            <a:r>
              <a:rPr lang="ru-RU" sz="3200" dirty="0" err="1">
                <a:solidFill>
                  <a:srgbClr val="222223"/>
                </a:solidFill>
                <a:latin typeface="Times New Roman" panose="02020603050405020304" pitchFamily="18" charset="0"/>
              </a:rPr>
              <a:t>засідання</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правління</a:t>
            </a:r>
            <a:r>
              <a:rPr lang="ru-RU" sz="3200" dirty="0">
                <a:solidFill>
                  <a:srgbClr val="222223"/>
                </a:solidFill>
                <a:latin typeface="Times New Roman" panose="02020603050405020304" pitchFamily="18" charset="0"/>
              </a:rPr>
              <a:t> АТ «</a:t>
            </a:r>
            <a:r>
              <a:rPr lang="ru-RU" sz="3200" dirty="0" err="1">
                <a:solidFill>
                  <a:srgbClr val="222223"/>
                </a:solidFill>
                <a:latin typeface="Times New Roman" panose="02020603050405020304" pitchFamily="18" charset="0"/>
              </a:rPr>
              <a:t>Укрзалізниця</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від</a:t>
            </a:r>
            <a:r>
              <a:rPr lang="ru-RU" sz="3200" dirty="0">
                <a:solidFill>
                  <a:srgbClr val="222223"/>
                </a:solidFill>
                <a:latin typeface="Times New Roman" panose="02020603050405020304" pitchFamily="18" charset="0"/>
              </a:rPr>
              <a:t> 14.03.2022 на </a:t>
            </a:r>
            <a:r>
              <a:rPr lang="ru-RU" sz="3200" dirty="0" err="1">
                <a:solidFill>
                  <a:srgbClr val="222223"/>
                </a:solidFill>
                <a:latin typeface="Times New Roman" panose="02020603050405020304" pitchFamily="18" charset="0"/>
              </a:rPr>
              <a:t>період</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дії</a:t>
            </a:r>
            <a:r>
              <a:rPr lang="ru-RU" sz="3200" dirty="0">
                <a:solidFill>
                  <a:srgbClr val="222223"/>
                </a:solidFill>
                <a:latin typeface="Times New Roman" panose="02020603050405020304" pitchFamily="18" charset="0"/>
              </a:rPr>
              <a:t> правового режиму </a:t>
            </a:r>
            <a:r>
              <a:rPr lang="ru-RU" sz="3200" dirty="0" err="1">
                <a:solidFill>
                  <a:srgbClr val="222223"/>
                </a:solidFill>
                <a:latin typeface="Times New Roman" panose="02020603050405020304" pitchFamily="18" charset="0"/>
              </a:rPr>
              <a:t>воєнного</a:t>
            </a:r>
            <a:r>
              <a:rPr lang="ru-RU" sz="3200" dirty="0">
                <a:solidFill>
                  <a:srgbClr val="222223"/>
                </a:solidFill>
                <a:latin typeface="Times New Roman" panose="02020603050405020304" pitchFamily="18" charset="0"/>
              </a:rPr>
              <a:t> стану в </a:t>
            </a:r>
            <a:r>
              <a:rPr lang="ru-RU" sz="3200" dirty="0" err="1">
                <a:solidFill>
                  <a:srgbClr val="222223"/>
                </a:solidFill>
                <a:latin typeface="Times New Roman" panose="02020603050405020304" pitchFamily="18" charset="0"/>
              </a:rPr>
              <a:t>Україні</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оголошеного</a:t>
            </a:r>
            <a:r>
              <a:rPr lang="ru-RU" sz="3200" dirty="0">
                <a:solidFill>
                  <a:srgbClr val="222223"/>
                </a:solidFill>
                <a:latin typeface="Times New Roman" panose="02020603050405020304" pitchFamily="18" charset="0"/>
              </a:rPr>
              <a:t> Указом Президента </a:t>
            </a:r>
            <a:r>
              <a:rPr lang="ru-RU" sz="3200" dirty="0" err="1">
                <a:solidFill>
                  <a:srgbClr val="222223"/>
                </a:solidFill>
                <a:latin typeface="Times New Roman" panose="02020603050405020304" pitchFamily="18" charset="0"/>
              </a:rPr>
              <a:t>України</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від</a:t>
            </a:r>
            <a:r>
              <a:rPr lang="ru-RU" sz="3200" dirty="0">
                <a:solidFill>
                  <a:srgbClr val="222223"/>
                </a:solidFill>
                <a:latin typeface="Times New Roman" panose="02020603050405020304" pitchFamily="18" charset="0"/>
              </a:rPr>
              <a:t> 24.02.2022 року №64/2022 </a:t>
            </a:r>
            <a:r>
              <a:rPr lang="ru-RU" sz="3200" dirty="0" err="1">
                <a:solidFill>
                  <a:srgbClr val="222223"/>
                </a:solidFill>
                <a:latin typeface="Times New Roman" panose="02020603050405020304" pitchFamily="18" charset="0"/>
              </a:rPr>
              <a:t>призупинено</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нарахування</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інших</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додаткових</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виплат</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що</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передбачені</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Галузевою</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угодою</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колективними</a:t>
            </a:r>
            <a:r>
              <a:rPr lang="ru-RU" sz="3200" dirty="0">
                <a:solidFill>
                  <a:srgbClr val="222223"/>
                </a:solidFill>
                <a:latin typeface="Times New Roman" panose="02020603050405020304" pitchFamily="18" charset="0"/>
              </a:rPr>
              <a:t> договорами </a:t>
            </a:r>
            <a:r>
              <a:rPr lang="ru-RU" sz="3200" dirty="0" err="1">
                <a:solidFill>
                  <a:srgbClr val="222223"/>
                </a:solidFill>
                <a:latin typeface="Times New Roman" panose="02020603050405020304" pitchFamily="18" charset="0"/>
              </a:rPr>
              <a:t>структурних</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підрозділів</a:t>
            </a:r>
            <a:r>
              <a:rPr lang="ru-RU" sz="3200" dirty="0">
                <a:solidFill>
                  <a:srgbClr val="222223"/>
                </a:solidFill>
                <a:latin typeface="Times New Roman" panose="02020603050405020304" pitchFamily="18" charset="0"/>
              </a:rPr>
              <a:t>.</a:t>
            </a:r>
            <a:endParaRPr lang="ru-RU" sz="3200" dirty="0">
              <a:solidFill>
                <a:srgbClr val="222223"/>
              </a:solidFill>
              <a:latin typeface="Inter"/>
            </a:endParaRPr>
          </a:p>
          <a:p>
            <a:pPr marL="0" indent="0" algn="just">
              <a:buNone/>
            </a:pPr>
            <a:r>
              <a:rPr lang="ru-RU" sz="3200" dirty="0" err="1">
                <a:solidFill>
                  <a:srgbClr val="222223"/>
                </a:solidFill>
                <a:latin typeface="Times New Roman" panose="02020603050405020304" pitchFamily="18" charset="0"/>
              </a:rPr>
              <a:t>Оскільки</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виплати</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позивачці</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передбачені</a:t>
            </a:r>
            <a:r>
              <a:rPr lang="ru-RU" sz="3200" dirty="0">
                <a:solidFill>
                  <a:srgbClr val="222223"/>
                </a:solidFill>
                <a:latin typeface="Times New Roman" panose="02020603050405020304" pitchFamily="18" charset="0"/>
              </a:rPr>
              <a:t> пунктами 3.9, 3.12, 8.17 </a:t>
            </a:r>
            <a:r>
              <a:rPr lang="ru-RU" sz="3200" dirty="0" err="1">
                <a:solidFill>
                  <a:srgbClr val="222223"/>
                </a:solidFill>
                <a:latin typeface="Times New Roman" panose="02020603050405020304" pitchFamily="18" charset="0"/>
              </a:rPr>
              <a:t>колективного</a:t>
            </a:r>
            <a:r>
              <a:rPr lang="ru-RU" sz="3200" dirty="0">
                <a:solidFill>
                  <a:srgbClr val="222223"/>
                </a:solidFill>
                <a:latin typeface="Times New Roman" panose="02020603050405020304" pitchFamily="18" charset="0"/>
              </a:rPr>
              <a:t> договору, </a:t>
            </a:r>
            <a:r>
              <a:rPr lang="ru-RU" sz="3200" dirty="0" err="1">
                <a:solidFill>
                  <a:srgbClr val="222223"/>
                </a:solidFill>
                <a:latin typeface="Times New Roman" panose="02020603050405020304" pitchFamily="18" charset="0"/>
              </a:rPr>
              <a:t>їх</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призупинення</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відповідачем</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відповідає</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положенням</a:t>
            </a:r>
            <a:r>
              <a:rPr lang="ru-RU" sz="3200" dirty="0">
                <a:solidFill>
                  <a:srgbClr val="222223"/>
                </a:solidFill>
                <a:latin typeface="Times New Roman" panose="02020603050405020304" pitchFamily="18" charset="0"/>
              </a:rPr>
              <a:t> ст. 11 Закону </a:t>
            </a:r>
            <a:r>
              <a:rPr lang="ru-RU" sz="3200" dirty="0" err="1">
                <a:solidFill>
                  <a:srgbClr val="222223"/>
                </a:solidFill>
                <a:latin typeface="Times New Roman" panose="02020603050405020304" pitchFamily="18" charset="0"/>
              </a:rPr>
              <a:t>України</a:t>
            </a:r>
            <a:r>
              <a:rPr lang="ru-RU" sz="3200" dirty="0">
                <a:solidFill>
                  <a:srgbClr val="222223"/>
                </a:solidFill>
                <a:latin typeface="Times New Roman" panose="02020603050405020304" pitchFamily="18" charset="0"/>
              </a:rPr>
              <a:t> «Про </a:t>
            </a:r>
            <a:r>
              <a:rPr lang="ru-RU" sz="3200" dirty="0" err="1">
                <a:solidFill>
                  <a:srgbClr val="222223"/>
                </a:solidFill>
                <a:latin typeface="Times New Roman" panose="02020603050405020304" pitchFamily="18" charset="0"/>
              </a:rPr>
              <a:t>організацію</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трудових</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відносин</a:t>
            </a:r>
            <a:r>
              <a:rPr lang="ru-RU" sz="3200" dirty="0">
                <a:solidFill>
                  <a:srgbClr val="222223"/>
                </a:solidFill>
                <a:latin typeface="Times New Roman" panose="02020603050405020304" pitchFamily="18" charset="0"/>
              </a:rPr>
              <a:t> в </a:t>
            </a:r>
            <a:r>
              <a:rPr lang="ru-RU" sz="3200" dirty="0" err="1">
                <a:solidFill>
                  <a:srgbClr val="222223"/>
                </a:solidFill>
                <a:latin typeface="Times New Roman" panose="02020603050405020304" pitchFamily="18" charset="0"/>
              </a:rPr>
              <a:t>умовах</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воєнного</a:t>
            </a:r>
            <a:r>
              <a:rPr lang="ru-RU" sz="3200" dirty="0">
                <a:solidFill>
                  <a:srgbClr val="222223"/>
                </a:solidFill>
                <a:latin typeface="Times New Roman" panose="02020603050405020304" pitchFamily="18" charset="0"/>
              </a:rPr>
              <a:t> стану». </a:t>
            </a:r>
            <a:r>
              <a:rPr lang="ru-RU" sz="3200" dirty="0" err="1">
                <a:solidFill>
                  <a:srgbClr val="222223"/>
                </a:solidFill>
                <a:latin typeface="Times New Roman" panose="02020603050405020304" pitchFamily="18" charset="0"/>
              </a:rPr>
              <a:t>Вказаний</a:t>
            </a:r>
            <a:r>
              <a:rPr lang="ru-RU" sz="3200" dirty="0">
                <a:solidFill>
                  <a:srgbClr val="222223"/>
                </a:solidFill>
                <a:latin typeface="Times New Roman" panose="02020603050405020304" pitchFamily="18" charset="0"/>
              </a:rPr>
              <a:t> Закон є </a:t>
            </a:r>
            <a:r>
              <a:rPr lang="ru-RU" sz="3200" dirty="0" err="1">
                <a:solidFill>
                  <a:srgbClr val="222223"/>
                </a:solidFill>
                <a:latin typeface="Times New Roman" panose="02020603050405020304" pitchFamily="18" charset="0"/>
              </a:rPr>
              <a:t>чинним</a:t>
            </a:r>
            <a:r>
              <a:rPr lang="ru-RU" sz="3200" dirty="0">
                <a:solidFill>
                  <a:srgbClr val="222223"/>
                </a:solidFill>
                <a:latin typeface="Times New Roman" panose="02020603050405020304" pitchFamily="18" charset="0"/>
              </a:rPr>
              <a:t>, не </a:t>
            </a:r>
            <a:r>
              <a:rPr lang="ru-RU" sz="3200" dirty="0" err="1">
                <a:solidFill>
                  <a:srgbClr val="222223"/>
                </a:solidFill>
                <a:latin typeface="Times New Roman" panose="02020603050405020304" pitchFamily="18" charset="0"/>
              </a:rPr>
              <a:t>скасованим</a:t>
            </a:r>
            <a:r>
              <a:rPr lang="ru-RU" sz="3200" dirty="0">
                <a:solidFill>
                  <a:srgbClr val="222223"/>
                </a:solidFill>
                <a:latin typeface="Times New Roman" panose="02020603050405020304" pitchFamily="18" charset="0"/>
              </a:rPr>
              <a:t>, не </a:t>
            </a:r>
            <a:r>
              <a:rPr lang="ru-RU" sz="3200" dirty="0" err="1">
                <a:solidFill>
                  <a:srgbClr val="222223"/>
                </a:solidFill>
                <a:latin typeface="Times New Roman" panose="02020603050405020304" pitchFamily="18" charset="0"/>
              </a:rPr>
              <a:t>визнаний</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неконституційним</a:t>
            </a:r>
            <a:r>
              <a:rPr lang="ru-RU" sz="3200" dirty="0">
                <a:solidFill>
                  <a:srgbClr val="222223"/>
                </a:solidFill>
                <a:latin typeface="Times New Roman" panose="02020603050405020304" pitchFamily="18" charset="0"/>
              </a:rPr>
              <a:t>, а тому </a:t>
            </a:r>
            <a:r>
              <a:rPr lang="ru-RU" sz="3200" dirty="0" err="1">
                <a:solidFill>
                  <a:srgbClr val="222223"/>
                </a:solidFill>
                <a:latin typeface="Times New Roman" panose="02020603050405020304" pitchFamily="18" charset="0"/>
              </a:rPr>
              <a:t>підлягає</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застосуванню</a:t>
            </a:r>
            <a:r>
              <a:rPr lang="ru-RU" sz="3200" dirty="0">
                <a:solidFill>
                  <a:srgbClr val="222223"/>
                </a:solidFill>
                <a:latin typeface="Times New Roman" panose="02020603050405020304" pitchFamily="18" charset="0"/>
              </a:rPr>
              <a:t> до </a:t>
            </a:r>
            <a:r>
              <a:rPr lang="ru-RU" sz="3200" dirty="0" err="1">
                <a:solidFill>
                  <a:srgbClr val="222223"/>
                </a:solidFill>
                <a:latin typeface="Times New Roman" panose="02020603050405020304" pitchFamily="18" charset="0"/>
              </a:rPr>
              <a:t>спірних</a:t>
            </a:r>
            <a:r>
              <a:rPr lang="ru-RU" sz="3200" dirty="0">
                <a:solidFill>
                  <a:srgbClr val="222223"/>
                </a:solidFill>
                <a:latin typeface="Times New Roman" panose="02020603050405020304" pitchFamily="18" charset="0"/>
              </a:rPr>
              <a:t> </a:t>
            </a:r>
            <a:r>
              <a:rPr lang="ru-RU" sz="3200" dirty="0" err="1">
                <a:solidFill>
                  <a:srgbClr val="222223"/>
                </a:solidFill>
                <a:latin typeface="Times New Roman" panose="02020603050405020304" pitchFamily="18" charset="0"/>
              </a:rPr>
              <a:t>правовідносин</a:t>
            </a:r>
            <a:r>
              <a:rPr lang="ru-RU" sz="3200" dirty="0">
                <a:solidFill>
                  <a:srgbClr val="222223"/>
                </a:solidFill>
                <a:latin typeface="Times New Roman" panose="02020603050405020304" pitchFamily="18" charset="0"/>
              </a:rPr>
              <a:t>.</a:t>
            </a:r>
            <a:endParaRPr lang="ru-RU" sz="3200" dirty="0">
              <a:solidFill>
                <a:srgbClr val="222223"/>
              </a:solidFill>
              <a:latin typeface="Inter"/>
            </a:endParaRPr>
          </a:p>
          <a:p>
            <a:pPr marL="0" indent="0" algn="just">
              <a:buNone/>
            </a:pPr>
            <a:endParaRPr lang="ru-RU" sz="3200" dirty="0">
              <a:solidFill>
                <a:schemeClr val="tx2"/>
              </a:solidFill>
            </a:endParaRPr>
          </a:p>
        </p:txBody>
      </p:sp>
    </p:spTree>
    <p:extLst>
      <p:ext uri="{BB962C8B-B14F-4D97-AF65-F5344CB8AC3E}">
        <p14:creationId xmlns:p14="http://schemas.microsoft.com/office/powerpoint/2010/main" val="60041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9A2D31-E658-4F34-AF04-CF9FB3E06FEB}"/>
              </a:ext>
            </a:extLst>
          </p:cNvPr>
          <p:cNvSpPr>
            <a:spLocks noGrp="1"/>
          </p:cNvSpPr>
          <p:nvPr>
            <p:ph type="title"/>
          </p:nvPr>
        </p:nvSpPr>
        <p:spPr>
          <a:xfrm>
            <a:off x="1446212" y="4982842"/>
            <a:ext cx="8763001" cy="863600"/>
          </a:xfrm>
        </p:spPr>
        <p:txBody>
          <a:bodyPr>
            <a:normAutofit/>
          </a:bodyPr>
          <a:lstStyle/>
          <a:p>
            <a:pPr algn="ctr"/>
            <a:r>
              <a:rPr lang="uk-UA" sz="5600" b="1" dirty="0">
                <a:effectLst>
                  <a:outerShdw blurRad="38100" dist="38100" dir="2700000" algn="tl">
                    <a:srgbClr val="000000">
                      <a:alpha val="43137"/>
                    </a:srgbClr>
                  </a:outerShdw>
                </a:effectLst>
              </a:rPr>
              <a:t>Дякуємо за увагу! </a:t>
            </a:r>
            <a:endParaRPr lang="en-US" sz="5600" b="1" dirty="0">
              <a:effectLst>
                <a:outerShdw blurRad="38100" dist="38100" dir="2700000" algn="tl">
                  <a:srgbClr val="000000">
                    <a:alpha val="43137"/>
                  </a:srgbClr>
                </a:outerShdw>
              </a:effectLst>
            </a:endParaRPr>
          </a:p>
        </p:txBody>
      </p:sp>
      <p:pic>
        <p:nvPicPr>
          <p:cNvPr id="7" name="Объект 6">
            <a:extLst>
              <a:ext uri="{FF2B5EF4-FFF2-40B4-BE49-F238E27FC236}">
                <a16:creationId xmlns="" xmlns:a16="http://schemas.microsoft.com/office/drawing/2014/main" id="{107A4F07-70F0-41DD-A6EA-61B2D46DDB5E}"/>
              </a:ext>
            </a:extLst>
          </p:cNvPr>
          <p:cNvPicPr>
            <a:picLocks noGrp="1" noChangeAspect="1"/>
          </p:cNvPicPr>
          <p:nvPr>
            <p:ph idx="1"/>
          </p:nvPr>
        </p:nvPicPr>
        <p:blipFill>
          <a:blip r:embed="rId2"/>
          <a:stretch>
            <a:fillRect/>
          </a:stretch>
        </p:blipFill>
        <p:spPr>
          <a:xfrm>
            <a:off x="4265612" y="2087242"/>
            <a:ext cx="3563593" cy="2895600"/>
          </a:xfrm>
          <a:prstGeom prst="rect">
            <a:avLst/>
          </a:prstGeom>
        </p:spPr>
      </p:pic>
      <p:pic>
        <p:nvPicPr>
          <p:cNvPr id="8" name="Рисунок 7" descr="Картинки по запросу зну">
            <a:extLst>
              <a:ext uri="{FF2B5EF4-FFF2-40B4-BE49-F238E27FC236}">
                <a16:creationId xmlns="" xmlns:a16="http://schemas.microsoft.com/office/drawing/2014/main" id="{D70BCA56-3C31-4330-A28F-9D2038D0F0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1482272"/>
          </a:xfrm>
          <a:prstGeom prst="rect">
            <a:avLst/>
          </a:prstGeom>
          <a:noFill/>
          <a:ln>
            <a:noFill/>
          </a:ln>
        </p:spPr>
      </p:pic>
    </p:spTree>
    <p:extLst>
      <p:ext uri="{BB962C8B-B14F-4D97-AF65-F5344CB8AC3E}">
        <p14:creationId xmlns:p14="http://schemas.microsoft.com/office/powerpoint/2010/main" val="211466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7165" y="231087"/>
            <a:ext cx="7156316" cy="461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14126"/>
            <a:r>
              <a:rPr lang="uk-UA" sz="2399" b="1" dirty="0">
                <a:solidFill>
                  <a:srgbClr val="000000"/>
                </a:solidFill>
                <a:latin typeface="Times New Roman" panose="02020603050405020304" pitchFamily="18" charset="0"/>
                <a:ea typeface="Batang"/>
              </a:rPr>
              <a:t>Функції заробітної плати</a:t>
            </a:r>
            <a:endParaRPr lang="ru-RU" sz="2399" b="1" dirty="0">
              <a:solidFill>
                <a:prstClr val="black"/>
              </a:solidFill>
            </a:endParaRPr>
          </a:p>
        </p:txBody>
      </p:sp>
      <p:sp>
        <p:nvSpPr>
          <p:cNvPr id="3" name="Прямоугольник 2"/>
          <p:cNvSpPr/>
          <p:nvPr/>
        </p:nvSpPr>
        <p:spPr>
          <a:xfrm>
            <a:off x="2927165" y="1009796"/>
            <a:ext cx="7156316" cy="163079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defTabSz="914126"/>
            <a:r>
              <a:rPr lang="ru-RU" sz="1999" b="1" i="1" dirty="0">
                <a:solidFill>
                  <a:prstClr val="black"/>
                </a:solidFill>
                <a:latin typeface="Times New Roman" panose="02020603050405020304" pitchFamily="18" charset="0"/>
                <a:cs typeface="Times New Roman" panose="02020603050405020304" pitchFamily="18" charset="0"/>
              </a:rPr>
              <a:t>Відновлююча</a:t>
            </a:r>
            <a:r>
              <a:rPr lang="ru-RU" sz="1999" dirty="0">
                <a:solidFill>
                  <a:prstClr val="black"/>
                </a:solidFill>
                <a:latin typeface="Times New Roman" panose="02020603050405020304" pitchFamily="18" charset="0"/>
                <a:cs typeface="Times New Roman" panose="02020603050405020304" pitchFamily="18" charset="0"/>
              </a:rPr>
              <a:t> </a:t>
            </a:r>
            <a:r>
              <a:rPr lang="ru-RU" sz="1999" b="1" i="1" dirty="0">
                <a:solidFill>
                  <a:prstClr val="black"/>
                </a:solidFill>
                <a:latin typeface="Times New Roman" panose="02020603050405020304" pitchFamily="18" charset="0"/>
                <a:cs typeface="Times New Roman" panose="02020603050405020304" pitchFamily="18" charset="0"/>
              </a:rPr>
              <a:t>-</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розмір</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заробітної</a:t>
            </a:r>
            <a:r>
              <a:rPr lang="ru-RU" sz="1999" dirty="0">
                <a:solidFill>
                  <a:prstClr val="black"/>
                </a:solidFill>
                <a:latin typeface="Times New Roman" panose="02020603050405020304" pitchFamily="18" charset="0"/>
                <a:cs typeface="Times New Roman" panose="02020603050405020304" pitchFamily="18" charset="0"/>
              </a:rPr>
              <a:t> плати </a:t>
            </a:r>
            <a:r>
              <a:rPr lang="ru-RU" sz="1999" dirty="0" err="1">
                <a:solidFill>
                  <a:prstClr val="black"/>
                </a:solidFill>
                <a:latin typeface="Times New Roman" panose="02020603050405020304" pitchFamily="18" charset="0"/>
                <a:cs typeface="Times New Roman" panose="02020603050405020304" pitchFamily="18" charset="0"/>
              </a:rPr>
              <a:t>тісно</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пов’язаний</a:t>
            </a:r>
            <a:r>
              <a:rPr lang="ru-RU" sz="1999" dirty="0">
                <a:solidFill>
                  <a:prstClr val="black"/>
                </a:solidFill>
                <a:latin typeface="Times New Roman" panose="02020603050405020304" pitchFamily="18" charset="0"/>
                <a:cs typeface="Times New Roman" panose="02020603050405020304" pitchFamily="18" charset="0"/>
              </a:rPr>
              <a:t> з </a:t>
            </a:r>
            <a:r>
              <a:rPr lang="ru-RU" sz="1999" dirty="0" err="1">
                <a:solidFill>
                  <a:prstClr val="black"/>
                </a:solidFill>
                <a:latin typeface="Times New Roman" panose="02020603050405020304" pitchFamily="18" charset="0"/>
                <a:cs typeface="Times New Roman" panose="02020603050405020304" pitchFamily="18" charset="0"/>
              </a:rPr>
              <a:t>рівнем</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життя</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населення</a:t>
            </a:r>
            <a:r>
              <a:rPr lang="ru-RU" sz="1999" dirty="0">
                <a:solidFill>
                  <a:prstClr val="black"/>
                </a:solidFill>
                <a:latin typeface="Times New Roman" panose="02020603050405020304" pitchFamily="18" charset="0"/>
                <a:cs typeface="Times New Roman" panose="02020603050405020304" pitchFamily="18" charset="0"/>
              </a:rPr>
              <a:t>, а </a:t>
            </a:r>
            <a:r>
              <a:rPr lang="ru-RU" sz="1999" dirty="0" err="1">
                <a:solidFill>
                  <a:prstClr val="black"/>
                </a:solidFill>
                <a:latin typeface="Times New Roman" panose="02020603050405020304" pitchFamily="18" charset="0"/>
                <a:cs typeface="Times New Roman" panose="02020603050405020304" pitchFamily="18" charset="0"/>
              </a:rPr>
              <a:t>також</a:t>
            </a:r>
            <a:r>
              <a:rPr lang="ru-RU" sz="1999" dirty="0">
                <a:solidFill>
                  <a:prstClr val="black"/>
                </a:solidFill>
                <a:latin typeface="Times New Roman" panose="02020603050405020304" pitchFamily="18" charset="0"/>
                <a:cs typeface="Times New Roman" panose="02020603050405020304" pitchFamily="18" charset="0"/>
              </a:rPr>
              <a:t> таким </a:t>
            </a:r>
            <a:r>
              <a:rPr lang="ru-RU" sz="1999" dirty="0" err="1">
                <a:solidFill>
                  <a:prstClr val="black"/>
                </a:solidFill>
                <a:latin typeface="Times New Roman" panose="02020603050405020304" pitchFamily="18" charset="0"/>
                <a:cs typeface="Times New Roman" panose="02020603050405020304" pitchFamily="18" charset="0"/>
              </a:rPr>
              <a:t>важливим</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соціальним</a:t>
            </a:r>
            <a:r>
              <a:rPr lang="ru-RU" sz="1999" dirty="0">
                <a:solidFill>
                  <a:prstClr val="black"/>
                </a:solidFill>
                <a:latin typeface="Times New Roman" panose="02020603050405020304" pitchFamily="18" charset="0"/>
                <a:cs typeface="Times New Roman" panose="02020603050405020304" pitchFamily="18" charset="0"/>
              </a:rPr>
              <a:t> стандартом, як </a:t>
            </a:r>
            <a:r>
              <a:rPr lang="ru-RU" sz="1999" dirty="0" err="1">
                <a:solidFill>
                  <a:prstClr val="black"/>
                </a:solidFill>
                <a:latin typeface="Times New Roman" panose="02020603050405020304" pitchFamily="18" charset="0"/>
                <a:cs typeface="Times New Roman" panose="02020603050405020304" pitchFamily="18" charset="0"/>
              </a:rPr>
              <a:t>прожитковий</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рівень</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який</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характеризує</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мінімально</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допустимі</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умови</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відновлення</a:t>
            </a:r>
            <a:r>
              <a:rPr lang="ru-RU" sz="1999" dirty="0">
                <a:solidFill>
                  <a:prstClr val="black"/>
                </a:solidFill>
                <a:latin typeface="Times New Roman" panose="02020603050405020304" pitchFamily="18" charset="0"/>
                <a:cs typeface="Times New Roman" panose="02020603050405020304" pitchFamily="18" charset="0"/>
              </a:rPr>
              <a:t> активного </a:t>
            </a:r>
            <a:r>
              <a:rPr lang="ru-RU" sz="1999" dirty="0" err="1">
                <a:solidFill>
                  <a:prstClr val="black"/>
                </a:solidFill>
                <a:latin typeface="Times New Roman" panose="02020603050405020304" pitchFamily="18" charset="0"/>
                <a:cs typeface="Times New Roman" panose="02020603050405020304" pitchFamily="18" charset="0"/>
              </a:rPr>
              <a:t>фізичного</a:t>
            </a:r>
            <a:r>
              <a:rPr lang="ru-RU" sz="1999" dirty="0">
                <a:solidFill>
                  <a:prstClr val="black"/>
                </a:solidFill>
                <a:latin typeface="Times New Roman" panose="02020603050405020304" pitchFamily="18" charset="0"/>
                <a:cs typeface="Times New Roman" panose="02020603050405020304" pitchFamily="18" charset="0"/>
              </a:rPr>
              <a:t> стану </a:t>
            </a:r>
            <a:r>
              <a:rPr lang="ru-RU" sz="1999" dirty="0" err="1">
                <a:solidFill>
                  <a:prstClr val="black"/>
                </a:solidFill>
                <a:latin typeface="Times New Roman" panose="02020603050405020304" pitchFamily="18" charset="0"/>
                <a:cs typeface="Times New Roman" panose="02020603050405020304" pitchFamily="18" charset="0"/>
              </a:rPr>
              <a:t>людини</a:t>
            </a:r>
            <a:r>
              <a:rPr lang="ru-RU" sz="1999" dirty="0">
                <a:solidFill>
                  <a:prstClr val="black"/>
                </a:solidFill>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2927165" y="2957752"/>
            <a:ext cx="7156316" cy="163079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defTabSz="914126"/>
            <a:r>
              <a:rPr lang="ru-RU" sz="1999" b="1" i="1" dirty="0" err="1">
                <a:solidFill>
                  <a:prstClr val="black"/>
                </a:solidFill>
                <a:latin typeface="Times New Roman" panose="02020603050405020304" pitchFamily="18" charset="0"/>
                <a:cs typeface="Times New Roman" panose="02020603050405020304" pitchFamily="18" charset="0"/>
              </a:rPr>
              <a:t>Стимулююча</a:t>
            </a:r>
            <a:r>
              <a:rPr lang="ru-RU" sz="1999" b="1" i="1" dirty="0">
                <a:solidFill>
                  <a:prstClr val="black"/>
                </a:solidFill>
                <a:latin typeface="Times New Roman" panose="02020603050405020304" pitchFamily="18" charset="0"/>
                <a:cs typeface="Times New Roman" panose="02020603050405020304" pitchFamily="18" charset="0"/>
              </a:rPr>
              <a:t> - </a:t>
            </a:r>
            <a:r>
              <a:rPr lang="ru-RU" sz="1999" dirty="0">
                <a:solidFill>
                  <a:prstClr val="black"/>
                </a:solidFill>
                <a:latin typeface="Times New Roman" panose="02020603050405020304" pitchFamily="18" charset="0"/>
                <a:cs typeface="Times New Roman" panose="02020603050405020304" pitchFamily="18" charset="0"/>
              </a:rPr>
              <a:t>це правильна </a:t>
            </a:r>
            <a:r>
              <a:rPr lang="ru-RU" sz="1999" dirty="0" err="1">
                <a:solidFill>
                  <a:prstClr val="black"/>
                </a:solidFill>
                <a:latin typeface="Times New Roman" panose="02020603050405020304" pitchFamily="18" charset="0"/>
                <a:cs typeface="Times New Roman" panose="02020603050405020304" pitchFamily="18" charset="0"/>
              </a:rPr>
              <a:t>організація</a:t>
            </a:r>
            <a:r>
              <a:rPr lang="ru-RU" sz="1999" dirty="0">
                <a:solidFill>
                  <a:prstClr val="black"/>
                </a:solidFill>
                <a:latin typeface="Times New Roman" panose="02020603050405020304" pitchFamily="18" charset="0"/>
                <a:cs typeface="Times New Roman" panose="02020603050405020304" pitchFamily="18" charset="0"/>
              </a:rPr>
              <a:t> оплати </a:t>
            </a:r>
            <a:r>
              <a:rPr lang="ru-RU" sz="1999" dirty="0" err="1">
                <a:solidFill>
                  <a:prstClr val="black"/>
                </a:solidFill>
                <a:latin typeface="Times New Roman" panose="02020603050405020304" pitchFamily="18" charset="0"/>
                <a:cs typeface="Times New Roman" panose="02020603050405020304" pitchFamily="18" charset="0"/>
              </a:rPr>
              <a:t>праці</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дотримання</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справедливих</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пропорцій</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співвідношень</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обліку</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розмірів</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заробітної</a:t>
            </a:r>
            <a:r>
              <a:rPr lang="ru-RU" sz="1999" dirty="0">
                <a:solidFill>
                  <a:prstClr val="black"/>
                </a:solidFill>
                <a:latin typeface="Times New Roman" panose="02020603050405020304" pitchFamily="18" charset="0"/>
                <a:cs typeface="Times New Roman" panose="02020603050405020304" pitchFamily="18" charset="0"/>
              </a:rPr>
              <a:t> плати з </a:t>
            </a:r>
            <a:r>
              <a:rPr lang="ru-RU" sz="1999" dirty="0" err="1">
                <a:solidFill>
                  <a:prstClr val="black"/>
                </a:solidFill>
                <a:latin typeface="Times New Roman" panose="02020603050405020304" pitchFamily="18" charset="0"/>
                <a:cs typeface="Times New Roman" panose="02020603050405020304" pitchFamily="18" charset="0"/>
              </a:rPr>
              <a:t>умовами</a:t>
            </a:r>
            <a:r>
              <a:rPr lang="ru-RU" sz="1999" dirty="0">
                <a:solidFill>
                  <a:prstClr val="black"/>
                </a:solidFill>
                <a:latin typeface="Times New Roman" panose="02020603050405020304" pitchFamily="18" charset="0"/>
                <a:cs typeface="Times New Roman" panose="02020603050405020304" pitchFamily="18" charset="0"/>
              </a:rPr>
              <a:t> і результатами </a:t>
            </a:r>
            <a:r>
              <a:rPr lang="ru-RU" sz="1999" dirty="0" err="1">
                <a:solidFill>
                  <a:prstClr val="black"/>
                </a:solidFill>
                <a:latin typeface="Times New Roman" panose="02020603050405020304" pitchFamily="18" charset="0"/>
                <a:cs typeface="Times New Roman" panose="02020603050405020304" pitchFamily="18" charset="0"/>
              </a:rPr>
              <a:t>праці</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служать</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могутньим</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чинником</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стимулювання</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продуктивності</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праці</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зацікавлення</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працівників</a:t>
            </a:r>
            <a:r>
              <a:rPr lang="ru-RU" sz="1999" dirty="0">
                <a:solidFill>
                  <a:prstClr val="black"/>
                </a:solidFill>
                <a:latin typeface="Times New Roman" panose="02020603050405020304" pitchFamily="18" charset="0"/>
                <a:cs typeface="Times New Roman" panose="02020603050405020304" pitchFamily="18" charset="0"/>
              </a:rPr>
              <a:t> в </a:t>
            </a:r>
            <a:r>
              <a:rPr lang="ru-RU" sz="1999" dirty="0" err="1">
                <a:solidFill>
                  <a:prstClr val="black"/>
                </a:solidFill>
                <a:latin typeface="Times New Roman" panose="02020603050405020304" pitchFamily="18" charset="0"/>
                <a:cs typeface="Times New Roman" panose="02020603050405020304" pitchFamily="18" charset="0"/>
              </a:rPr>
              <a:t>результаті</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роботи</a:t>
            </a:r>
            <a:r>
              <a:rPr lang="ru-RU" sz="1999" dirty="0">
                <a:solidFill>
                  <a:prstClr val="black"/>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2927165" y="4905708"/>
            <a:ext cx="7156316" cy="132309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defTabSz="914126"/>
            <a:r>
              <a:rPr lang="ru-RU" sz="1999" b="1" i="1" dirty="0" err="1">
                <a:solidFill>
                  <a:prstClr val="black"/>
                </a:solidFill>
                <a:latin typeface="Times New Roman" panose="02020603050405020304" pitchFamily="18" charset="0"/>
                <a:cs typeface="Times New Roman" panose="02020603050405020304" pitchFamily="18" charset="0"/>
              </a:rPr>
              <a:t>Соціальна</a:t>
            </a:r>
            <a:r>
              <a:rPr lang="ru-RU" sz="1999" b="1" i="1" dirty="0">
                <a:solidFill>
                  <a:prstClr val="black"/>
                </a:solidFill>
                <a:latin typeface="Times New Roman" panose="02020603050405020304" pitchFamily="18" charset="0"/>
                <a:cs typeface="Times New Roman" panose="02020603050405020304" pitchFamily="18" charset="0"/>
              </a:rPr>
              <a:t> - </a:t>
            </a:r>
            <a:r>
              <a:rPr lang="ru-RU" sz="1999" dirty="0">
                <a:solidFill>
                  <a:prstClr val="black"/>
                </a:solidFill>
                <a:latin typeface="Times New Roman" panose="02020603050405020304" pitchFamily="18" charset="0"/>
                <a:cs typeface="Times New Roman" panose="02020603050405020304" pitchFamily="18" charset="0"/>
              </a:rPr>
              <a:t> покликана </a:t>
            </a:r>
            <a:r>
              <a:rPr lang="ru-RU" sz="1999" dirty="0" err="1">
                <a:solidFill>
                  <a:prstClr val="black"/>
                </a:solidFill>
                <a:latin typeface="Times New Roman" panose="02020603050405020304" pitchFamily="18" charset="0"/>
                <a:cs typeface="Times New Roman" panose="02020603050405020304" pitchFamily="18" charset="0"/>
              </a:rPr>
              <a:t>забезпечити</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рівну</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заробітну</a:t>
            </a:r>
            <a:r>
              <a:rPr lang="ru-RU" sz="1999" dirty="0">
                <a:solidFill>
                  <a:prstClr val="black"/>
                </a:solidFill>
                <a:latin typeface="Times New Roman" panose="02020603050405020304" pitchFamily="18" charset="0"/>
                <a:cs typeface="Times New Roman" panose="02020603050405020304" pitchFamily="18" charset="0"/>
              </a:rPr>
              <a:t> плату в </a:t>
            </a:r>
            <a:r>
              <a:rPr lang="ru-RU" sz="1999" dirty="0" err="1">
                <a:solidFill>
                  <a:prstClr val="black"/>
                </a:solidFill>
                <a:latin typeface="Times New Roman" panose="02020603050405020304" pitchFamily="18" charset="0"/>
                <a:cs typeface="Times New Roman" panose="02020603050405020304" pitchFamily="18" charset="0"/>
              </a:rPr>
              <a:t>однакових</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умовах</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праці</a:t>
            </a:r>
            <a:r>
              <a:rPr lang="ru-RU" sz="1999" dirty="0">
                <a:solidFill>
                  <a:prstClr val="black"/>
                </a:solidFill>
                <a:latin typeface="Times New Roman" panose="02020603050405020304" pitchFamily="18" charset="0"/>
                <a:cs typeface="Times New Roman" panose="02020603050405020304" pitchFamily="18" charset="0"/>
              </a:rPr>
              <a:t> та </a:t>
            </a:r>
            <a:r>
              <a:rPr lang="ru-RU" sz="1999" dirty="0" err="1">
                <a:solidFill>
                  <a:prstClr val="black"/>
                </a:solidFill>
                <a:latin typeface="Times New Roman" panose="02020603050405020304" pitchFamily="18" charset="0"/>
                <a:cs typeface="Times New Roman" panose="02020603050405020304" pitchFamily="18" charset="0"/>
              </a:rPr>
              <a:t>усунення</a:t>
            </a:r>
            <a:r>
              <a:rPr lang="ru-RU" sz="1999" dirty="0">
                <a:solidFill>
                  <a:prstClr val="black"/>
                </a:solidFill>
                <a:latin typeface="Times New Roman" panose="02020603050405020304" pitchFamily="18" charset="0"/>
                <a:cs typeface="Times New Roman" panose="02020603050405020304" pitchFamily="18" charset="0"/>
              </a:rPr>
              <a:t> будь-</a:t>
            </a:r>
            <a:r>
              <a:rPr lang="ru-RU" sz="1999" dirty="0" err="1">
                <a:solidFill>
                  <a:prstClr val="black"/>
                </a:solidFill>
                <a:latin typeface="Times New Roman" panose="02020603050405020304" pitchFamily="18" charset="0"/>
                <a:cs typeface="Times New Roman" panose="02020603050405020304" pitchFamily="18" charset="0"/>
              </a:rPr>
              <a:t>якої</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дискримінації</a:t>
            </a:r>
            <a:r>
              <a:rPr lang="ru-RU" sz="1999" dirty="0">
                <a:solidFill>
                  <a:prstClr val="black"/>
                </a:solidFill>
                <a:latin typeface="Times New Roman" panose="02020603050405020304" pitchFamily="18" charset="0"/>
                <a:cs typeface="Times New Roman" panose="02020603050405020304" pitchFamily="18" charset="0"/>
              </a:rPr>
              <a:t> в </a:t>
            </a:r>
            <a:r>
              <a:rPr lang="ru-RU" sz="1999" dirty="0" err="1">
                <a:solidFill>
                  <a:prstClr val="black"/>
                </a:solidFill>
                <a:latin typeface="Times New Roman" panose="02020603050405020304" pitchFamily="18" charset="0"/>
                <a:cs typeface="Times New Roman" panose="02020603050405020304" pitchFamily="18" charset="0"/>
              </a:rPr>
              <a:t>оплаті</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праці</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Реалізація</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цієї</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функції</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забезпечується</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поєднанням</a:t>
            </a:r>
            <a:r>
              <a:rPr lang="ru-RU" sz="1999" dirty="0">
                <a:solidFill>
                  <a:prstClr val="black"/>
                </a:solidFill>
                <a:latin typeface="Times New Roman" panose="02020603050405020304" pitchFamily="18" charset="0"/>
                <a:cs typeface="Times New Roman" panose="02020603050405020304" pitchFamily="18" charset="0"/>
              </a:rPr>
              <a:t> державного та </a:t>
            </a:r>
            <a:r>
              <a:rPr lang="ru-RU" sz="1999" dirty="0" err="1">
                <a:solidFill>
                  <a:prstClr val="black"/>
                </a:solidFill>
                <a:latin typeface="Times New Roman" panose="02020603050405020304" pitchFamily="18" charset="0"/>
                <a:cs typeface="Times New Roman" panose="02020603050405020304" pitchFamily="18" charset="0"/>
              </a:rPr>
              <a:t>договірного</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регулювання</a:t>
            </a:r>
            <a:r>
              <a:rPr lang="ru-RU" sz="1999" dirty="0">
                <a:solidFill>
                  <a:prstClr val="black"/>
                </a:solidFill>
                <a:latin typeface="Times New Roman" panose="02020603050405020304" pitchFamily="18" charset="0"/>
                <a:cs typeface="Times New Roman" panose="02020603050405020304" pitchFamily="18" charset="0"/>
              </a:rPr>
              <a:t> </a:t>
            </a:r>
            <a:r>
              <a:rPr lang="ru-RU" sz="1999" dirty="0" err="1">
                <a:solidFill>
                  <a:prstClr val="black"/>
                </a:solidFill>
                <a:latin typeface="Times New Roman" panose="02020603050405020304" pitchFamily="18" charset="0"/>
                <a:cs typeface="Times New Roman" panose="02020603050405020304" pitchFamily="18" charset="0"/>
              </a:rPr>
              <a:t>заробітної</a:t>
            </a:r>
            <a:r>
              <a:rPr lang="ru-RU" sz="1999" dirty="0">
                <a:solidFill>
                  <a:prstClr val="black"/>
                </a:solidFill>
                <a:latin typeface="Times New Roman" panose="02020603050405020304" pitchFamily="18" charset="0"/>
                <a:cs typeface="Times New Roman" panose="02020603050405020304" pitchFamily="18" charset="0"/>
              </a:rPr>
              <a:t> плати.</a:t>
            </a:r>
          </a:p>
        </p:txBody>
      </p:sp>
      <p:cxnSp>
        <p:nvCxnSpPr>
          <p:cNvPr id="7" name="Прямая соединительная линия 6"/>
          <p:cNvCxnSpPr>
            <a:stCxn id="2" idx="1"/>
          </p:cNvCxnSpPr>
          <p:nvPr/>
        </p:nvCxnSpPr>
        <p:spPr>
          <a:xfrm flipH="1" flipV="1">
            <a:off x="692547" y="461859"/>
            <a:ext cx="2234619" cy="1"/>
          </a:xfrm>
          <a:prstGeom prst="line">
            <a:avLst/>
          </a:prstGeom>
        </p:spPr>
        <p:style>
          <a:lnRef idx="2">
            <a:schemeClr val="dk1"/>
          </a:lnRef>
          <a:fillRef idx="0">
            <a:schemeClr val="dk1"/>
          </a:fillRef>
          <a:effectRef idx="1">
            <a:schemeClr val="dk1"/>
          </a:effectRef>
          <a:fontRef idx="minor">
            <a:schemeClr val="tx1"/>
          </a:fontRef>
        </p:style>
      </p:cxnSp>
      <p:cxnSp>
        <p:nvCxnSpPr>
          <p:cNvPr id="9" name="Прямая соединительная линия 8"/>
          <p:cNvCxnSpPr/>
          <p:nvPr/>
        </p:nvCxnSpPr>
        <p:spPr>
          <a:xfrm>
            <a:off x="701781" y="461859"/>
            <a:ext cx="0" cy="5190809"/>
          </a:xfrm>
          <a:prstGeom prst="line">
            <a:avLst/>
          </a:prstGeom>
        </p:spPr>
        <p:style>
          <a:lnRef idx="2">
            <a:schemeClr val="dk1"/>
          </a:lnRef>
          <a:fillRef idx="0">
            <a:schemeClr val="dk1"/>
          </a:fillRef>
          <a:effectRef idx="1">
            <a:schemeClr val="dk1"/>
          </a:effectRef>
          <a:fontRef idx="minor">
            <a:schemeClr val="tx1"/>
          </a:fontRef>
        </p:style>
      </p:cxnSp>
      <p:cxnSp>
        <p:nvCxnSpPr>
          <p:cNvPr id="11" name="Прямая со стрелкой 10"/>
          <p:cNvCxnSpPr>
            <a:endCxn id="3" idx="1"/>
          </p:cNvCxnSpPr>
          <p:nvPr/>
        </p:nvCxnSpPr>
        <p:spPr>
          <a:xfrm>
            <a:off x="692547" y="1825192"/>
            <a:ext cx="223461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Прямая со стрелкой 11"/>
          <p:cNvCxnSpPr/>
          <p:nvPr/>
        </p:nvCxnSpPr>
        <p:spPr>
          <a:xfrm>
            <a:off x="701781" y="3852046"/>
            <a:ext cx="223461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Прямая со стрелкой 12"/>
          <p:cNvCxnSpPr/>
          <p:nvPr/>
        </p:nvCxnSpPr>
        <p:spPr>
          <a:xfrm>
            <a:off x="701781" y="5652668"/>
            <a:ext cx="223461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941496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4801"/>
            <a:ext cx="11411787" cy="1371600"/>
          </a:xfrm>
        </p:spPr>
        <p:txBody>
          <a:bodyPr>
            <a:normAutofit/>
          </a:bodyPr>
          <a:lstStyle/>
          <a:p>
            <a:pPr algn="ctr"/>
            <a:r>
              <a:rPr lang="uk-UA" sz="3600" b="1" dirty="0"/>
              <a:t>Основні принципи організації оплати праці:</a:t>
            </a:r>
            <a:r>
              <a:rPr lang="uk-UA" b="1" dirty="0"/>
              <a:t/>
            </a:r>
            <a:br>
              <a:rPr lang="uk-UA" b="1" dirty="0"/>
            </a:br>
            <a:endParaRPr lang="ru-RU" dirty="0"/>
          </a:p>
        </p:txBody>
      </p:sp>
      <p:sp>
        <p:nvSpPr>
          <p:cNvPr id="3" name="Объект 2"/>
          <p:cNvSpPr>
            <a:spLocks noGrp="1"/>
          </p:cNvSpPr>
          <p:nvPr>
            <p:ph sz="quarter" idx="4294967295"/>
          </p:nvPr>
        </p:nvSpPr>
        <p:spPr>
          <a:xfrm>
            <a:off x="379412" y="1447801"/>
            <a:ext cx="10895251" cy="5257800"/>
          </a:xfrm>
          <a:prstGeom prst="rect">
            <a:avLst/>
          </a:prstGeom>
        </p:spPr>
        <p:txBody>
          <a:bodyPr/>
          <a:lstStyle/>
          <a:p>
            <a:pPr algn="just"/>
            <a:r>
              <a:rPr lang="uk-UA" b="1" dirty="0" smtClean="0"/>
              <a:t>заборона дискримінації в оплаті праці;</a:t>
            </a:r>
          </a:p>
          <a:p>
            <a:pPr algn="just"/>
            <a:r>
              <a:rPr lang="uk-UA" b="1" dirty="0" smtClean="0"/>
              <a:t>законодавче встановлення мінімального розміру заробітної плати;</a:t>
            </a:r>
          </a:p>
          <a:p>
            <a:pPr algn="just"/>
            <a:r>
              <a:rPr lang="uk-UA" b="1" dirty="0" smtClean="0"/>
              <a:t>законодавче закріплення порядку обрахунку середнього розміру заробітної плати;</a:t>
            </a:r>
          </a:p>
          <a:p>
            <a:pPr algn="just"/>
            <a:r>
              <a:rPr lang="uk-UA" b="1" dirty="0" smtClean="0"/>
              <a:t>колективно-договірне встановлення форм та систем оплати праці;</a:t>
            </a:r>
          </a:p>
          <a:p>
            <a:pPr algn="just"/>
            <a:r>
              <a:rPr lang="uk-UA" b="1" dirty="0" smtClean="0"/>
              <a:t>закріплення розміру заробітної плати конкретного працівника у трудовому договорі.</a:t>
            </a:r>
          </a:p>
          <a:p>
            <a:endParaRPr lang="ru-RU" dirty="0"/>
          </a:p>
        </p:txBody>
      </p:sp>
    </p:spTree>
    <p:extLst>
      <p:ext uri="{BB962C8B-B14F-4D97-AF65-F5344CB8AC3E}">
        <p14:creationId xmlns:p14="http://schemas.microsoft.com/office/powerpoint/2010/main" val="139831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4801"/>
            <a:ext cx="11411787" cy="914400"/>
          </a:xfrm>
        </p:spPr>
        <p:txBody>
          <a:bodyPr>
            <a:normAutofit fontScale="90000"/>
          </a:bodyPr>
          <a:lstStyle/>
          <a:p>
            <a:pPr algn="ctr"/>
            <a:r>
              <a:rPr lang="uk-UA" sz="3600" b="1" dirty="0"/>
              <a:t>Основні принципи організації оплати праці:</a:t>
            </a:r>
            <a:r>
              <a:rPr lang="uk-UA" b="1" dirty="0"/>
              <a:t/>
            </a:r>
            <a:br>
              <a:rPr lang="uk-UA" b="1" dirty="0"/>
            </a:br>
            <a:endParaRPr lang="ru-RU" dirty="0"/>
          </a:p>
        </p:txBody>
      </p:sp>
      <p:sp>
        <p:nvSpPr>
          <p:cNvPr id="3" name="Объект 2"/>
          <p:cNvSpPr>
            <a:spLocks noGrp="1"/>
          </p:cNvSpPr>
          <p:nvPr>
            <p:ph sz="quarter" idx="4294967295"/>
          </p:nvPr>
        </p:nvSpPr>
        <p:spPr>
          <a:xfrm>
            <a:off x="379412" y="914400"/>
            <a:ext cx="11353800" cy="5791200"/>
          </a:xfrm>
          <a:prstGeom prst="rect">
            <a:avLst/>
          </a:prstGeom>
        </p:spPr>
        <p:txBody>
          <a:bodyPr>
            <a:normAutofit lnSpcReduction="10000"/>
          </a:bodyPr>
          <a:lstStyle/>
          <a:p>
            <a:pPr marL="0" indent="0" algn="just">
              <a:buNone/>
            </a:pPr>
            <a:r>
              <a:rPr lang="uk-UA" dirty="0">
                <a:solidFill>
                  <a:srgbClr val="000000"/>
                </a:solidFill>
                <a:latin typeface="Segoe UI" panose="020B0502040204020203" pitchFamily="34" charset="0"/>
              </a:rPr>
              <a:t>Відповідно до </a:t>
            </a:r>
            <a:r>
              <a:rPr lang="uk-UA" dirty="0">
                <a:solidFill>
                  <a:srgbClr val="3377AA"/>
                </a:solidFill>
                <a:latin typeface="Segoe UI" panose="020B0502040204020203" pitchFamily="34" charset="0"/>
                <a:hlinkClick r:id="rId2"/>
              </a:rPr>
              <a:t>ст. 30 Закону України "Про оплату праці"</a:t>
            </a:r>
            <a:r>
              <a:rPr lang="uk-UA" dirty="0">
                <a:solidFill>
                  <a:srgbClr val="000000"/>
                </a:solidFill>
                <a:latin typeface="Segoe UI" panose="020B0502040204020203" pitchFamily="34" charset="0"/>
              </a:rPr>
              <a:t> при кожній виплаті заробітної плати роботодавець повинен повідомити працівника про такі дані, що належать до періоду, за який провадиться оплата праці:</a:t>
            </a:r>
          </a:p>
          <a:p>
            <a:pPr marL="0" indent="0" algn="just">
              <a:buNone/>
            </a:pPr>
            <a:r>
              <a:rPr lang="uk-UA" dirty="0">
                <a:solidFill>
                  <a:srgbClr val="000000"/>
                </a:solidFill>
                <a:latin typeface="Segoe UI" panose="020B0502040204020203" pitchFamily="34" charset="0"/>
              </a:rPr>
              <a:t>а) загальна сума заробітної плати з </a:t>
            </a:r>
            <a:r>
              <a:rPr lang="uk-UA" dirty="0" err="1">
                <a:solidFill>
                  <a:srgbClr val="000000"/>
                </a:solidFill>
                <a:latin typeface="Segoe UI" panose="020B0502040204020203" pitchFamily="34" charset="0"/>
              </a:rPr>
              <a:t>розшифровкою</a:t>
            </a:r>
            <a:r>
              <a:rPr lang="uk-UA" dirty="0">
                <a:solidFill>
                  <a:srgbClr val="000000"/>
                </a:solidFill>
                <a:latin typeface="Segoe UI" panose="020B0502040204020203" pitchFamily="34" charset="0"/>
              </a:rPr>
              <a:t> за видами виплат;</a:t>
            </a:r>
          </a:p>
          <a:p>
            <a:pPr marL="0" indent="0" algn="just">
              <a:buNone/>
            </a:pPr>
            <a:r>
              <a:rPr lang="uk-UA" dirty="0">
                <a:solidFill>
                  <a:srgbClr val="000000"/>
                </a:solidFill>
                <a:latin typeface="Segoe UI" panose="020B0502040204020203" pitchFamily="34" charset="0"/>
              </a:rPr>
              <a:t>б) розміри і підстави утримань із заробітної плати;</a:t>
            </a:r>
          </a:p>
          <a:p>
            <a:pPr marL="0" indent="0" algn="just">
              <a:buNone/>
            </a:pPr>
            <a:r>
              <a:rPr lang="uk-UA" dirty="0">
                <a:solidFill>
                  <a:srgbClr val="000000"/>
                </a:solidFill>
                <a:latin typeface="Segoe UI" panose="020B0502040204020203" pitchFamily="34" charset="0"/>
              </a:rPr>
              <a:t>в) сума заробітної плати, що належить до виплати.</a:t>
            </a:r>
          </a:p>
          <a:p>
            <a:pPr marL="0" indent="0" algn="just">
              <a:buNone/>
            </a:pPr>
            <a:r>
              <a:rPr lang="uk-UA" dirty="0">
                <a:solidFill>
                  <a:srgbClr val="000000"/>
                </a:solidFill>
                <a:latin typeface="Segoe UI" panose="020B0502040204020203" pitchFamily="34" charset="0"/>
              </a:rPr>
              <a:t>Роботодавець зобов'язаний забезпечити достовірний облік виконуваної працівником роботи і бухгалтерський облік витрат на оплату праці у встановленому порядку.</a:t>
            </a:r>
          </a:p>
          <a:p>
            <a:pPr marL="0" indent="0" algn="just">
              <a:buNone/>
            </a:pPr>
            <a:r>
              <a:rPr lang="uk-UA" dirty="0">
                <a:solidFill>
                  <a:srgbClr val="000000"/>
                </a:solidFill>
                <a:latin typeface="Segoe UI" panose="020B0502040204020203" pitchFamily="34" charset="0"/>
              </a:rPr>
              <a:t>Забороняється будь-яке зниження розмірів оплати праці залежно від походження, соціального і майнового стану, расової та національної належності, статі, мови, політичних поглядів, релігійних переконань, членства у професійній спілці чи іншому об'єднанні громадян, роду і характеру занять, місця проживання.</a:t>
            </a:r>
          </a:p>
          <a:p>
            <a:endParaRPr lang="ru-RU" dirty="0"/>
          </a:p>
        </p:txBody>
      </p:sp>
    </p:spTree>
    <p:extLst>
      <p:ext uri="{BB962C8B-B14F-4D97-AF65-F5344CB8AC3E}">
        <p14:creationId xmlns:p14="http://schemas.microsoft.com/office/powerpoint/2010/main" val="26420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188" y="1904763"/>
            <a:ext cx="12344399" cy="1921644"/>
          </a:xfrm>
        </p:spPr>
        <p:txBody>
          <a:bodyPr/>
          <a:lstStyle/>
          <a:p>
            <a:pPr algn="ctr"/>
            <a:r>
              <a:rPr lang="uk-UA" b="1" dirty="0" smtClean="0">
                <a:latin typeface="Times New Roman" panose="02020603050405020304" charset="0"/>
                <a:cs typeface="Times New Roman" panose="02020603050405020304" charset="0"/>
              </a:rPr>
              <a:t>2. </a:t>
            </a:r>
            <a:r>
              <a:rPr lang="en-US" b="1" dirty="0" err="1" smtClean="0">
                <a:latin typeface="Times New Roman" panose="02020603050405020304" charset="0"/>
                <a:cs typeface="Times New Roman" panose="02020603050405020304" charset="0"/>
              </a:rPr>
              <a:t>Сфери</a:t>
            </a:r>
            <a:r>
              <a:rPr lang="en-US" b="1" dirty="0" smtClean="0">
                <a:latin typeface="Times New Roman" panose="02020603050405020304" charset="0"/>
                <a:cs typeface="Times New Roman" panose="02020603050405020304" charset="0"/>
              </a:rPr>
              <a:t> </a:t>
            </a:r>
            <a:r>
              <a:rPr lang="en-US" b="1" dirty="0" err="1">
                <a:latin typeface="Times New Roman" panose="02020603050405020304" charset="0"/>
                <a:cs typeface="Times New Roman" panose="02020603050405020304" charset="0"/>
              </a:rPr>
              <a:t>регулювання</a:t>
            </a:r>
            <a:r>
              <a:rPr lang="en-US" b="1" dirty="0">
                <a:latin typeface="Times New Roman" panose="02020603050405020304" charset="0"/>
                <a:cs typeface="Times New Roman" panose="02020603050405020304" charset="0"/>
              </a:rPr>
              <a:t> </a:t>
            </a:r>
            <a:r>
              <a:rPr lang="en-US" b="1" dirty="0" err="1" smtClean="0">
                <a:latin typeface="Times New Roman" panose="02020603050405020304" charset="0"/>
                <a:cs typeface="Times New Roman" panose="02020603050405020304" charset="0"/>
              </a:rPr>
              <a:t>оплати</a:t>
            </a:r>
            <a:r>
              <a:rPr lang="uk-UA" b="1" dirty="0" smtClean="0">
                <a:latin typeface="Times New Roman" panose="02020603050405020304" charset="0"/>
                <a:cs typeface="Times New Roman" panose="02020603050405020304" charset="0"/>
              </a:rPr>
              <a:t> </a:t>
            </a:r>
            <a:r>
              <a:rPr lang="en-US" b="1" dirty="0" err="1" smtClean="0">
                <a:latin typeface="Times New Roman" panose="02020603050405020304" charset="0"/>
                <a:cs typeface="Times New Roman" panose="02020603050405020304" charset="0"/>
              </a:rPr>
              <a:t>праці</a:t>
            </a:r>
            <a:r>
              <a:rPr lang="en-US" b="1" dirty="0" smtClean="0">
                <a:latin typeface="Times New Roman" panose="02020603050405020304" charset="0"/>
                <a:cs typeface="Times New Roman" panose="02020603050405020304" charset="0"/>
              </a:rPr>
              <a:t>.</a:t>
            </a:r>
            <a:r>
              <a:rPr lang="uk-UA" b="1" dirty="0" smtClean="0">
                <a:latin typeface="Times New Roman" panose="02020603050405020304" charset="0"/>
                <a:cs typeface="Times New Roman" panose="02020603050405020304" charset="0"/>
              </a:rPr>
              <a:t> Нормування праці.</a:t>
            </a:r>
            <a:endParaRPr lang="en-US" b="1" dirty="0">
              <a:latin typeface="Times New Roman" panose="02020603050405020304" charset="0"/>
              <a:cs typeface="Times New Roman" panose="02020603050405020304" charset="0"/>
            </a:endParaRPr>
          </a:p>
        </p:txBody>
      </p:sp>
      <p:pic>
        <p:nvPicPr>
          <p:cNvPr id="6" name="Рисунок 5" descr="Картинки по запросу зну">
            <a:extLst>
              <a:ext uri="{FF2B5EF4-FFF2-40B4-BE49-F238E27FC236}">
                <a16:creationId xmlns:a16="http://schemas.microsoft.com/office/drawing/2014/main" xmlns="" id="{D70BCA56-3C31-4330-A28F-9D2038D0F0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1482272"/>
          </a:xfrm>
          <a:prstGeom prst="rect">
            <a:avLst/>
          </a:prstGeom>
          <a:noFill/>
          <a:ln>
            <a:noFill/>
          </a:ln>
        </p:spPr>
      </p:pic>
    </p:spTree>
    <p:extLst>
      <p:ext uri="{BB962C8B-B14F-4D97-AF65-F5344CB8AC3E}">
        <p14:creationId xmlns:p14="http://schemas.microsoft.com/office/powerpoint/2010/main" val="227329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purl.org/dc/terms/"/>
    <ds:schemaRef ds:uri="http://purl.org/dc/dcmitype/"/>
    <ds:schemaRef ds:uri="http://schemas.openxmlformats.org/package/2006/metadata/core-properties"/>
    <ds:schemaRef ds:uri="http://www.w3.org/XML/1998/namespace"/>
    <ds:schemaRef ds:uri="4873beb7-5857-4685-be1f-d57550cc96cc"/>
    <ds:schemaRef ds:uri="http://purl.org/dc/elements/1.1/"/>
    <ds:schemaRef ds:uri="http://schemas.microsoft.com/office/2006/metadata/propertie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8997</TotalTime>
  <Words>3801</Words>
  <Application>Microsoft Office PowerPoint</Application>
  <PresentationFormat>Произвольный</PresentationFormat>
  <Paragraphs>317</Paragraphs>
  <Slides>59</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59</vt:i4>
      </vt:variant>
    </vt:vector>
  </HeadingPairs>
  <TitlesOfParts>
    <vt:vector size="71" baseType="lpstr">
      <vt:lpstr>Batang</vt:lpstr>
      <vt:lpstr>Arial</vt:lpstr>
      <vt:lpstr>Carlito</vt:lpstr>
      <vt:lpstr>Century Gothic</vt:lpstr>
      <vt:lpstr>Inter</vt:lpstr>
      <vt:lpstr>PT Sans</vt:lpstr>
      <vt:lpstr>Roboto-Regular</vt:lpstr>
      <vt:lpstr>Segoe UI</vt:lpstr>
      <vt:lpstr>Times New Roman</vt:lpstr>
      <vt:lpstr>UKIJ Inchike</vt:lpstr>
      <vt:lpstr>Verdana</vt:lpstr>
      <vt:lpstr>Books 16x9</vt:lpstr>
      <vt:lpstr>Презентация PowerPoint</vt:lpstr>
      <vt:lpstr>План</vt:lpstr>
      <vt:lpstr>Презентация PowerPoint</vt:lpstr>
      <vt:lpstr>Презентация PowerPoint</vt:lpstr>
      <vt:lpstr>Презентация PowerPoint</vt:lpstr>
      <vt:lpstr>Презентация PowerPoint</vt:lpstr>
      <vt:lpstr>Основні принципи організації оплати праці: </vt:lpstr>
      <vt:lpstr>Основні принципи організації оплати праці: </vt:lpstr>
      <vt:lpstr>2. Сфери регулювання оплати праці. Нормування праці.</vt:lpstr>
      <vt:lpstr>Презентация PowerPoint</vt:lpstr>
      <vt:lpstr>Форми державного регулювання оплати праці: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Нормування праці </vt:lpstr>
      <vt:lpstr>Загальний механізм нормування праці </vt:lpstr>
      <vt:lpstr>Основні нормативи праці: </vt:lpstr>
      <vt:lpstr>Презентация PowerPoint</vt:lpstr>
      <vt:lpstr>Умови застосування базових норм праці</vt:lpstr>
      <vt:lpstr>3. Системи оплати праці.</vt:lpstr>
      <vt:lpstr>Системи оплати праці. </vt:lpstr>
      <vt:lpstr> </vt:lpstr>
      <vt:lpstr>Презентация PowerPoint</vt:lpstr>
      <vt:lpstr>Основні елементи тарифної системи оплати праці</vt:lpstr>
      <vt:lpstr>Тарифна сітка</vt:lpstr>
      <vt:lpstr>Приклад схеми тарифної сітки</vt:lpstr>
      <vt:lpstr>Презентация PowerPoint</vt:lpstr>
      <vt:lpstr>Тарифний розряд</vt:lpstr>
      <vt:lpstr>Безтарифні системи</vt:lpstr>
      <vt:lpstr>Погодинна системи </vt:lpstr>
      <vt:lpstr>Презентация PowerPoint</vt:lpstr>
      <vt:lpstr>Приклад 2.</vt:lpstr>
      <vt:lpstr>Відрядна система </vt:lpstr>
      <vt:lpstr>Презентация PowerPoint</vt:lpstr>
      <vt:lpstr>Акордна система</vt:lpstr>
      <vt:lpstr>Презентация PowerPoint</vt:lpstr>
      <vt:lpstr>4. Загальні засади виплати та відрахувань із  заробітної плати.</vt:lpstr>
      <vt:lpstr>Загальні засади виплати заробітної плати: </vt:lpstr>
      <vt:lpstr>Презентация PowerPoint</vt:lpstr>
      <vt:lpstr>Загальні засади відрахування із заробітної плати: </vt:lpstr>
      <vt:lpstr>Презентация PowerPoint</vt:lpstr>
      <vt:lpstr>Презентация PowerPoint</vt:lpstr>
      <vt:lpstr>Механізм індексації та компенсації заробітної плати </vt:lpstr>
      <vt:lpstr>Середній заробіток</vt:lpstr>
      <vt:lpstr>Презентация PowerPoint</vt:lpstr>
      <vt:lpstr>Презентация PowerPoint</vt:lpstr>
      <vt:lpstr>Презентация PowerPoint</vt:lpstr>
      <vt:lpstr>Судова практика  Оплата праці</vt:lpstr>
      <vt:lpstr>Судова практика  Оплата праці</vt:lpstr>
      <vt:lpstr>Судова практика  Оплата праці</vt:lpstr>
      <vt:lpstr>Судова практика  Зупинення окремих положень колективного договору</vt:lpstr>
      <vt:lpstr>Судова практика  Зупинення окремих положень колективного договору</vt:lpstr>
      <vt:lpstr>Дякуємо за увагу!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 T.</dc:creator>
  <cp:lastModifiedBy>sergey</cp:lastModifiedBy>
  <cp:revision>127</cp:revision>
  <cp:lastPrinted>2020-10-15T04:45:28Z</cp:lastPrinted>
  <dcterms:created xsi:type="dcterms:W3CDTF">2018-09-22T11:00:06Z</dcterms:created>
  <dcterms:modified xsi:type="dcterms:W3CDTF">2025-11-04T07:21:21Z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