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A86D118-E118-41A4-AD39-713C23DA6EBC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00FF49-A642-4110-9359-C5004F8CF3E6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Цінова політика та менеджмент витрат у міжнародному бізнесі»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7158" y="1714488"/>
            <a:ext cx="842968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глобальному середовищі ціноутворення стає стратегічним інструментом конкурентної боротьби. 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розкриває механізми формування цін, управління витратами та розробки ефективної міжнародної цінової стратегії.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2143116"/>
            <a:ext cx="87154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цей курс важливий?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Міжнародні ринки мають різні податкові режими, рівні конкуренції, вимоги споживачів та валютні ризики. Ефективна цінова політика визначає прибутковість і ринкову позицію компанії.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288993"/>
            <a:ext cx="864399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знання моделей міжнародного ціноутворення;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вміння аналізувати витрати та оптимізувати їх;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навички розрахунку експортної ціни та маржі;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розуміння впливу валютних коливань і митних тарифів;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методи побудови конкурентної цінової стратегії.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121833"/>
            <a:ext cx="857256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Практичні кейси, робота з фінансовими розрахунками, аналіз міжнародних ринків і симуляції цінових рішень.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400" b="1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відкриває перспективи роботи у міжнародних компаніях, маркетингових відділах, логістичних структурах та консалтингу.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150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1</cp:revision>
  <dcterms:created xsi:type="dcterms:W3CDTF">2025-11-30T07:22:41Z</dcterms:created>
  <dcterms:modified xsi:type="dcterms:W3CDTF">2025-11-30T07:27:30Z</dcterms:modified>
</cp:coreProperties>
</file>