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8" d="100"/>
          <a:sy n="98" d="100"/>
        </p:scale>
        <p:origin x="-720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1BC7B-3ECC-4853-91D5-1CC3B6F9BBA4}" type="datetimeFigureOut">
              <a:rPr lang="uk-UA" smtClean="0"/>
              <a:t>30.11.2025</a:t>
            </a:fld>
            <a:endParaRPr lang="uk-UA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Овал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0715B745-CC70-465E-A4A0-9C0EB91CE733}" type="slidenum">
              <a:rPr lang="uk-UA" smtClean="0"/>
              <a:t>‹#›</a:t>
            </a:fld>
            <a:endParaRPr lang="uk-UA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1BC7B-3ECC-4853-91D5-1CC3B6F9BBA4}" type="datetimeFigureOut">
              <a:rPr lang="uk-UA" smtClean="0"/>
              <a:t>30.11.2025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15B745-CC70-465E-A4A0-9C0EB91CE733}" type="slidenum">
              <a:rPr lang="uk-UA" smtClean="0"/>
              <a:t>‹#›</a:t>
            </a:fld>
            <a:endParaRPr lang="uk-U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Овал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0715B745-CC70-465E-A4A0-9C0EB91CE733}" type="slidenum">
              <a:rPr lang="uk-UA" smtClean="0"/>
              <a:t>‹#›</a:t>
            </a:fld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1BC7B-3ECC-4853-91D5-1CC3B6F9BBA4}" type="datetimeFigureOut">
              <a:rPr lang="uk-UA" smtClean="0"/>
              <a:t>30.11.2025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1BC7B-3ECC-4853-91D5-1CC3B6F9BBA4}" type="datetimeFigureOut">
              <a:rPr lang="uk-UA" smtClean="0"/>
              <a:t>30.11.2025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0715B745-CC70-465E-A4A0-9C0EB91CE733}" type="slidenum">
              <a:rPr lang="uk-UA" smtClean="0"/>
              <a:t>‹#›</a:t>
            </a:fld>
            <a:endParaRPr lang="uk-UA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Прямоугольник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1BC7B-3ECC-4853-91D5-1CC3B6F9BBA4}" type="datetimeFigureOut">
              <a:rPr lang="uk-UA" smtClean="0"/>
              <a:t>30.11.2025</a:t>
            </a:fld>
            <a:endParaRPr lang="uk-UA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Овал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Овал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0715B745-CC70-465E-A4A0-9C0EB91CE733}" type="slidenum">
              <a:rPr lang="uk-UA" smtClean="0"/>
              <a:t>‹#›</a:t>
            </a:fld>
            <a:endParaRPr lang="uk-UA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12F1BC7B-3ECC-4853-91D5-1CC3B6F9BBA4}" type="datetimeFigureOut">
              <a:rPr lang="uk-UA" smtClean="0"/>
              <a:t>30.11.2025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15B745-CC70-465E-A4A0-9C0EB91CE733}" type="slidenum">
              <a:rPr lang="uk-UA" smtClean="0"/>
              <a:t>‹#›</a:t>
            </a:fld>
            <a:endParaRPr lang="uk-UA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Содержимое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Содержимое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Прямоугольник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Прямоугольник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Прямоугольник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1BC7B-3ECC-4853-91D5-1CC3B6F9BBA4}" type="datetimeFigureOut">
              <a:rPr lang="uk-UA" smtClean="0"/>
              <a:t>30.11.2025</a:t>
            </a:fld>
            <a:endParaRPr lang="uk-UA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uk-UA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Содержимое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6" name="Содержимое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Овал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Овал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0715B745-CC70-465E-A4A0-9C0EB91CE733}" type="slidenum">
              <a:rPr lang="uk-UA" smtClean="0"/>
              <a:t>‹#›</a:t>
            </a:fld>
            <a:endParaRPr lang="uk-UA"/>
          </a:p>
        </p:txBody>
      </p:sp>
      <p:sp>
        <p:nvSpPr>
          <p:cNvPr id="23" name="Заголовок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1BC7B-3ECC-4853-91D5-1CC3B6F9BBA4}" type="datetimeFigureOut">
              <a:rPr lang="uk-UA" smtClean="0"/>
              <a:t>30.11.2025</a:t>
            </a:fld>
            <a:endParaRPr lang="uk-UA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0715B745-CC70-465E-A4A0-9C0EB91CE733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Прямоугольник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Прямоугольник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1BC7B-3ECC-4853-91D5-1CC3B6F9BBA4}" type="datetimeFigureOut">
              <a:rPr lang="uk-UA" smtClean="0"/>
              <a:t>30.11.2025</a:t>
            </a:fld>
            <a:endParaRPr lang="uk-UA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715B745-CC70-465E-A4A0-9C0EB91CE733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Прямоугольник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Прямоугольник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Содержимое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Овал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Овал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0715B745-CC70-465E-A4A0-9C0EB91CE733}" type="slidenum">
              <a:rPr lang="uk-UA" smtClean="0"/>
              <a:t>‹#›</a:t>
            </a:fld>
            <a:endParaRPr lang="uk-UA"/>
          </a:p>
        </p:txBody>
      </p:sp>
      <p:sp>
        <p:nvSpPr>
          <p:cNvPr id="21" name="Прямоугольник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1BC7B-3ECC-4853-91D5-1CC3B6F9BBA4}" type="datetimeFigureOut">
              <a:rPr lang="uk-UA" smtClean="0"/>
              <a:t>30.11.2025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uk-U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Прямая соединительная линия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Прямоугольник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Овал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0715B745-CC70-465E-A4A0-9C0EB91CE733}" type="slidenum">
              <a:rPr lang="uk-UA" smtClean="0"/>
              <a:t>‹#›</a:t>
            </a:fld>
            <a:endParaRPr lang="uk-UA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2" name="Прямоугольник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12F1BC7B-3ECC-4853-91D5-1CC3B6F9BBA4}" type="datetimeFigureOut">
              <a:rPr lang="uk-UA" smtClean="0"/>
              <a:t>30.11.2025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uk-U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12F1BC7B-3ECC-4853-91D5-1CC3B6F9BBA4}" type="datetimeFigureOut">
              <a:rPr lang="uk-UA" smtClean="0"/>
              <a:t>30.11.2025</a:t>
            </a:fld>
            <a:endParaRPr lang="uk-UA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uk-UA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Овал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0715B745-CC70-465E-A4A0-9C0EB91CE733}" type="slidenum">
              <a:rPr lang="uk-UA" smtClean="0"/>
              <a:t>‹#›</a:t>
            </a:fld>
            <a:endParaRPr lang="uk-UA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uk-UA" sz="3600" dirty="0" smtClean="0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uk-UA" sz="3600" dirty="0" smtClean="0">
                <a:latin typeface="Times New Roman" pitchFamily="18" charset="0"/>
                <a:cs typeface="Times New Roman" pitchFamily="18" charset="0"/>
              </a:rPr>
              <a:t>Система контролю міжнародних бізнес-процесів»</a:t>
            </a:r>
            <a:endParaRPr lang="uk-UA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Презентація курсу</a:t>
            </a:r>
            <a:endParaRPr lang="uk-UA" dirty="0">
              <a:solidFill>
                <a:srgbClr val="00B0F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57158" y="1428736"/>
            <a:ext cx="8358246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457200" algn="just" fontAlgn="base">
              <a:spcBef>
                <a:spcPct val="0"/>
              </a:spcBef>
              <a:spcAft>
                <a:spcPct val="0"/>
              </a:spcAft>
            </a:pPr>
            <a:r>
              <a:rPr kumimoji="0" lang="uk-UA" sz="24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Контроль - ключовий елемент ефективного управління транснаціональною діяльністю. Курс допомагає оволодіти сучасними методами контролю, моніторингу та оцінки міжнародних бізнес-операцій.</a:t>
            </a:r>
            <a:endParaRPr kumimoji="0" lang="uk-UA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Rectangle 1"/>
          <p:cNvSpPr>
            <a:spLocks noChangeArrowheads="1"/>
          </p:cNvSpPr>
          <p:nvPr/>
        </p:nvSpPr>
        <p:spPr bwMode="auto">
          <a:xfrm>
            <a:off x="214282" y="1259345"/>
            <a:ext cx="8429684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72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400" b="1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Чому цей курс важливий?</a:t>
            </a:r>
            <a:endParaRPr lang="uk-UA" sz="2400" dirty="0">
              <a:solidFill>
                <a:srgbClr val="222222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4572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4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 складному міжнародному середовищі виникає безліч ризиків - фінансових, політичних, логістичних. </a:t>
            </a:r>
          </a:p>
          <a:p>
            <a:pPr marL="0" marR="0" lvl="0" indent="4572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4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Системи контролю дозволяють своєчасно реагувати на відхилення й забезпечувати стабільність бізнесу.</a:t>
            </a:r>
            <a:endParaRPr kumimoji="0" lang="uk-UA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214282" y="1146117"/>
            <a:ext cx="8715436" cy="2308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72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uk-UA" sz="2400" b="1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Що ви отримаєте від курсу?</a:t>
            </a:r>
            <a:endParaRPr kumimoji="0" lang="uk-UA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457200" algn="l"/>
              </a:tabLst>
            </a:pPr>
            <a:r>
              <a:rPr kumimoji="0" lang="uk-UA" sz="24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 знання моделей контролю у міжнародному менеджменті;</a:t>
            </a:r>
            <a:endParaRPr kumimoji="0" lang="uk-UA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457200" algn="l"/>
              </a:tabLst>
            </a:pPr>
            <a:r>
              <a:rPr kumimoji="0" lang="uk-UA" sz="24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 навички аналізу ефективності бізнес-процесів;</a:t>
            </a:r>
            <a:endParaRPr kumimoji="0" lang="uk-UA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457200" algn="l"/>
              </a:tabLst>
            </a:pPr>
            <a:r>
              <a:rPr kumimoji="0" lang="uk-UA" sz="24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 інструменти побудови системи KPI та моніторингу;</a:t>
            </a:r>
            <a:endParaRPr kumimoji="0" lang="uk-UA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457200" algn="l"/>
              </a:tabLst>
            </a:pPr>
            <a:r>
              <a:rPr kumimoji="0" lang="uk-UA" sz="24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 методи виявлення та мінімізації ризиків;</a:t>
            </a:r>
            <a:endParaRPr kumimoji="0" lang="uk-UA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457200" algn="l"/>
              </a:tabLst>
            </a:pPr>
            <a:r>
              <a:rPr kumimoji="0" lang="uk-UA" sz="24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 практичні прийоми внутрішнього аудиту ТНК.</a:t>
            </a:r>
            <a:endParaRPr kumimoji="0" lang="uk-UA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285720" y="1142984"/>
            <a:ext cx="8643998" cy="37856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72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400" b="1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Формат курсу</a:t>
            </a:r>
            <a:endParaRPr lang="uk-UA" sz="2400" dirty="0">
              <a:solidFill>
                <a:srgbClr val="222222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4572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4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Аналіз практичних кейсів транснаціональних компаній, моделювання контрольних систем, робота з індикаторами ефективності.</a:t>
            </a:r>
            <a:endParaRPr kumimoji="0" lang="uk-UA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uk-UA" sz="2400" b="1" i="0" u="none" strike="noStrike" cap="none" normalizeH="0" baseline="0" dirty="0" smtClean="0">
              <a:ln>
                <a:noFill/>
              </a:ln>
              <a:solidFill>
                <a:srgbClr val="222222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uk-UA" sz="2400" b="1" dirty="0">
              <a:solidFill>
                <a:srgbClr val="222222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400" b="1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Можливості для вашого майбутнього</a:t>
            </a:r>
            <a:endParaRPr lang="uk-UA" sz="2400" dirty="0">
              <a:solidFill>
                <a:srgbClr val="222222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4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Випускники зможуть працювати у міжнародних корпораціях, у сфері </a:t>
            </a:r>
            <a:r>
              <a:rPr kumimoji="0" lang="uk-UA" sz="2400" b="0" i="0" u="none" strike="noStrike" cap="none" normalizeH="0" baseline="0" dirty="0" err="1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контролінгу</a:t>
            </a:r>
            <a:r>
              <a:rPr kumimoji="0" lang="uk-UA" sz="24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аудиту, операційного менеджменту та консалтингу.</a:t>
            </a:r>
            <a:endParaRPr kumimoji="0" lang="uk-UA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фициальная">
  <a:themeElements>
    <a:clrScheme name="Официальная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Официальная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Официальная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5</TotalTime>
  <Words>142</Words>
  <Application>Microsoft Office PowerPoint</Application>
  <PresentationFormat>Экран (4:3)</PresentationFormat>
  <Paragraphs>18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Официальная</vt:lpstr>
      <vt:lpstr>Презентація курсу</vt:lpstr>
      <vt:lpstr>Слайд 2</vt:lpstr>
      <vt:lpstr>Слайд 3</vt:lpstr>
      <vt:lpstr>Слайд 4</vt:lpstr>
      <vt:lpstr>Слайд 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Презентація курсу</dc:title>
  <dc:creator>Home</dc:creator>
  <cp:lastModifiedBy>Home</cp:lastModifiedBy>
  <cp:revision>1</cp:revision>
  <dcterms:created xsi:type="dcterms:W3CDTF">2025-11-30T07:30:55Z</dcterms:created>
  <dcterms:modified xsi:type="dcterms:W3CDTF">2025-11-30T07:35:59Z</dcterms:modified>
</cp:coreProperties>
</file>