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8" r:id="rId2"/>
    <p:sldId id="329" r:id="rId3"/>
    <p:sldId id="283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3" autoAdjust="0"/>
    <p:restoredTop sz="94660"/>
  </p:normalViewPr>
  <p:slideViewPr>
    <p:cSldViewPr>
      <p:cViewPr varScale="1">
        <p:scale>
          <a:sx n="76" d="100"/>
          <a:sy n="76" d="100"/>
        </p:scale>
        <p:origin x="8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CBD51-6648-4D9A-A1B7-178101424FA4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09DC2-7700-4CC5-B66A-EC82306436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445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122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692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97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18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4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47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15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72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69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61A25-6BB2-49CC-8936-0169BE6320BD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7964C-BD67-4303-B12E-0318318C7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99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38A4F-E2B7-0557-CFB4-ADFD951A4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F50404-D8C3-C01B-F539-20746E7AA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552" y="1986717"/>
            <a:ext cx="8501408" cy="1470025"/>
          </a:xfrm>
        </p:spPr>
        <p:txBody>
          <a:bodyPr>
            <a:normAutofit/>
          </a:bodyPr>
          <a:lstStyle/>
          <a:p>
            <a:r>
              <a:rPr lang="uk-UA" sz="5400" dirty="0">
                <a:solidFill>
                  <a:srgbClr val="FF0000"/>
                </a:solidFill>
              </a:rPr>
              <a:t>Чому люди повстають?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76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5D0F0-45B2-FF4C-DA6A-79340AFCB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97F0E-52A3-7410-110E-C7CDB0B78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1544" y="620688"/>
            <a:ext cx="8501408" cy="1470025"/>
          </a:xfrm>
        </p:spPr>
        <p:txBody>
          <a:bodyPr>
            <a:normAutofit/>
          </a:bodyPr>
          <a:lstStyle/>
          <a:p>
            <a:r>
              <a:rPr lang="uk-UA" sz="4800" dirty="0">
                <a:solidFill>
                  <a:srgbClr val="FF0000"/>
                </a:solidFill>
              </a:rPr>
              <a:t>Чому люди повстають?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6ADF50-E6D9-8AB0-E5EC-27C0BD5BA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2852936"/>
            <a:ext cx="7414592" cy="2376264"/>
          </a:xfrm>
        </p:spPr>
        <p:txBody>
          <a:bodyPr>
            <a:normAutofit fontScale="92500"/>
          </a:bodyPr>
          <a:lstStyle/>
          <a:p>
            <a:pPr algn="l"/>
            <a:r>
              <a:rPr lang="uk-UA" b="1" noProof="1"/>
              <a:t>Варіант А:</a:t>
            </a:r>
            <a:r>
              <a:rPr lang="uk-UA" noProof="1"/>
              <a:t> У них не залишається іншого вибору (їм не залишають іншого вибору).</a:t>
            </a:r>
          </a:p>
          <a:p>
            <a:pPr algn="l"/>
            <a:endParaRPr lang="uk-UA" noProof="1"/>
          </a:p>
          <a:p>
            <a:pPr algn="l"/>
            <a:r>
              <a:rPr lang="uk-UA" b="1" noProof="1"/>
              <a:t>Варіант Б:</a:t>
            </a:r>
            <a:r>
              <a:rPr lang="uk-UA" noProof="1"/>
              <a:t> Вони мають надію (у них є шанс).</a:t>
            </a:r>
          </a:p>
        </p:txBody>
      </p:sp>
    </p:spTree>
    <p:extLst>
      <p:ext uri="{BB962C8B-B14F-4D97-AF65-F5344CB8AC3E}">
        <p14:creationId xmlns:p14="http://schemas.microsoft.com/office/powerpoint/2010/main" val="174643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69144"/>
            <a:ext cx="4896544" cy="678818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672058-E113-3EA4-9CAC-282EFB418401}"/>
              </a:ext>
            </a:extLst>
          </p:cNvPr>
          <p:cNvSpPr txBox="1"/>
          <p:nvPr/>
        </p:nvSpPr>
        <p:spPr>
          <a:xfrm>
            <a:off x="1199456" y="1268760"/>
            <a:ext cx="421196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solidFill>
                  <a:srgbClr val="FF0000"/>
                </a:solidFill>
              </a:rPr>
              <a:t>Чому ця людина повстала?</a:t>
            </a:r>
            <a:endParaRPr lang="ru-UA" sz="4400" dirty="0"/>
          </a:p>
        </p:txBody>
      </p:sp>
    </p:spTree>
    <p:extLst>
      <p:ext uri="{BB962C8B-B14F-4D97-AF65-F5344CB8AC3E}">
        <p14:creationId xmlns:p14="http://schemas.microsoft.com/office/powerpoint/2010/main" val="35794053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1760</TotalTime>
  <Words>41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Чому люди повстають?</vt:lpstr>
      <vt:lpstr>Чому люди повстають?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ВИЗВОЛЬНА ВІЙНА СЕРЕДИНИ 17 ст.</dc:title>
  <dc:creator>Пользователь Windows</dc:creator>
  <cp:lastModifiedBy>PC</cp:lastModifiedBy>
  <cp:revision>137</cp:revision>
  <dcterms:created xsi:type="dcterms:W3CDTF">2019-02-03T19:56:26Z</dcterms:created>
  <dcterms:modified xsi:type="dcterms:W3CDTF">2025-12-19T23:50:11Z</dcterms:modified>
</cp:coreProperties>
</file>