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uk-UA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1B264CF-4145-4129-B1C5-810017E38ADB}" type="datetimeFigureOut">
              <a:rPr lang="uk-UA" smtClean="0"/>
              <a:pPr/>
              <a:t>15.01.2026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23597ED-A886-493A-8499-45942E65E4F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sz="3600" dirty="0" smtClean="0"/>
              <a:t>«Управління інвестиційними процесами в умовах глобалізації»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Презентація курсу</a:t>
            </a:r>
            <a:endParaRPr lang="uk-UA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85728"/>
            <a:ext cx="821537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 сучасній світовій економіці інвестиції є ключовим рушієм економічного зростання, інновацій та конкурентоспроможності країн і компаній.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Глобалізація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фінансових ринків, вільний рух капіталу та зростання ролі міжнародних інвесторів суттєво ускладнюють інвестиційні процеси та потребують професійного управління.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Курс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«Управління інвестиційними процесами в умовах глобалізації»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формує системне бачення інвестиційної діяльності на національному й міжнародному рівнях.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428604"/>
            <a:ext cx="84296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Чому цей курс важливий?</a:t>
            </a:r>
          </a:p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Глобальні економічні трансформації, фінансові кризи,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цифровізація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та геополітичні виклики змінюють підходи до інвестування. Ефективне управління інвестиціями вимагає глибокого розуміння міжнародних ринків капіталу, інвестиційних ризиків, регуляторного середовища та стратегічного планування.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України, яка інтегрується у світову економіку та перебуває на етапі повоєнного відновлення, знання у сфері інвестицій є особливо актуальними.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642918"/>
            <a:ext cx="835824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Що ви отримаєте від курсу?</a:t>
            </a:r>
          </a:p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 результаті вивчення дисципліни ви зможете:</a:t>
            </a:r>
          </a:p>
          <a:p>
            <a:pPr lvl="0"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зрозуміти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економічну сутність інвестицій та інвестиційних процесів у глобальному середовищі;</a:t>
            </a:r>
          </a:p>
          <a:p>
            <a:pPr lvl="0"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опанувати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принципи та функції управління інвестиційною діяльністю;</a:t>
            </a:r>
          </a:p>
          <a:p>
            <a:pPr lvl="0"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аналізувати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міжнародні інвестиційні потоки та глобальні фінансові ринки;</a:t>
            </a:r>
          </a:p>
          <a:p>
            <a:pPr lvl="0"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оцінювати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ефективність інвестиційних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проєктів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і приймати обґрунтовані інвестиційні рішення;</a:t>
            </a:r>
          </a:p>
          <a:p>
            <a:pPr lvl="0"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формувати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інвестиційні стратегії та управляти інвестиційним портфелем;</a:t>
            </a:r>
          </a:p>
          <a:p>
            <a:pPr lvl="0"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ідентифікувати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та мінімізувати інвестиційні ризики;</a:t>
            </a:r>
          </a:p>
          <a:p>
            <a:pPr lvl="0"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розуміти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особливості інвестиційної діяльності в Україні та перспективи її розвитку.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889844"/>
            <a:ext cx="792961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Структура курсу</a:t>
            </a:r>
          </a:p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Курс побудований за модульним принципом і охоплює:</a:t>
            </a:r>
          </a:p>
          <a:p>
            <a:pPr lvl="0" indent="457200"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- основи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інвестицій та глобалізації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indent="457200"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- міжнародні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інвестиції та механізми їх регулювання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indent="457200"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- інструменти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та стратегії інвестування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indent="457200"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- національний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та український контекст інвестиційної діяльності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Окрема увага приділяється сучасним тенденціям: цифровим фінансовим інструментам, «зеленим» інвестиціям, соціально відповідальному інвестуванню та інвестиціям у сталий розвиток.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034" y="560468"/>
            <a:ext cx="8286808" cy="50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Формат курсу</a:t>
            </a: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Навчання поєднує лекційні та практичні заняття, аналіз реальних інвестиційних кейсів, роботу з фінансовими інструментами, розрахунок ефективності інвестиційних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проєктів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і обговорення актуальних глобальних та українських викликів.</a:t>
            </a:r>
            <a:endParaRPr kumimoji="0" lang="uk-UA" sz="2000" b="1" i="1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1" i="1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Можливості для вашого майбутнього</a:t>
            </a: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Після завершення курсу ви зможете працювати у сфері інвестиційного менеджменту, фінансів, банківської справи, консалтингу, міжнародних компаніях та організаціях, а також ефективно управляти інвестиційними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проєктами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умовах глобальної економіки й брати участь у відновленні та розвитку економіки України.</a:t>
            </a: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Метою курсу є формування у здобувачів освіти теоретичних знань і практичних навичок щодо організації та управління міжнародним бізнесом, аналізу міжнародного бізнес-середовища та розробки ефективних стратегій діяльності компаній у глобальному просторі.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</TotalTime>
  <Words>387</Words>
  <Application>Microsoft Office PowerPoint</Application>
  <PresentationFormat>Экран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Официальная</vt:lpstr>
      <vt:lpstr>Презентація курсу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курсу</dc:title>
  <dc:creator>Home</dc:creator>
  <cp:lastModifiedBy>Home</cp:lastModifiedBy>
  <cp:revision>2</cp:revision>
  <dcterms:created xsi:type="dcterms:W3CDTF">2025-11-30T08:38:31Z</dcterms:created>
  <dcterms:modified xsi:type="dcterms:W3CDTF">2026-01-15T18:36:12Z</dcterms:modified>
</cp:coreProperties>
</file>