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7" r:id="rId3"/>
    <p:sldId id="257" r:id="rId4"/>
    <p:sldId id="258" r:id="rId5"/>
    <p:sldId id="269" r:id="rId6"/>
    <p:sldId id="260" r:id="rId7"/>
    <p:sldId id="268" r:id="rId8"/>
    <p:sldId id="266" r:id="rId9"/>
    <p:sldId id="264" r:id="rId10"/>
    <p:sldId id="265" r:id="rId11"/>
    <p:sldId id="270" r:id="rId1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0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46088" y="3086100"/>
            <a:ext cx="11263312" cy="3305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4F557FBF-DC90-4696-96F3-73E90107F299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463" y="5956300"/>
            <a:ext cx="1016000" cy="365125"/>
          </a:xfrm>
        </p:spPr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ECFF0E92-B2FF-4A65-8A09-853ED400A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C2CDD-4585-4E05-AAF8-A660D36683AE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9A8FF-09D9-4448-9B65-421F7A8E8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8839200" y="600075"/>
            <a:ext cx="2906713" cy="5816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188" y="5956300"/>
            <a:ext cx="1328737" cy="365125"/>
          </a:xfrm>
        </p:spPr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5137C75A-C1C1-4EDE-89F0-3815DAD91980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700" y="5951538"/>
            <a:ext cx="7896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7338" y="5956300"/>
            <a:ext cx="1163637" cy="365125"/>
          </a:xfrm>
        </p:spPr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7DD9478E-3F4B-4155-88B8-D63FDFCD9A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03B89-30A7-402D-8092-5E202E811E32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7EB23-0223-42F4-8181-C4B4A1F84C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47675" y="5141913"/>
            <a:ext cx="11290300" cy="12588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/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BBFE8A51-A787-4E94-89A9-9B9C8857ABEA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572906A-525A-468F-934B-0F5264F3A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spect="1"/>
          </p:cNvSpPr>
          <p:nvPr/>
        </p:nvSpPr>
        <p:spPr>
          <a:xfrm>
            <a:off x="446088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B78AE-FB16-4A94-B903-F6C43E27252F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D7DBF-8D06-4E1B-A31E-08306698D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ChangeAspect="1"/>
          </p:cNvSpPr>
          <p:nvPr/>
        </p:nvSpPr>
        <p:spPr>
          <a:xfrm>
            <a:off x="446088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7B869-4708-4B29-B6BD-0135B96D2F53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E3918-6354-4B42-95BB-AFB2872BF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spect="1"/>
          </p:cNvSpPr>
          <p:nvPr/>
        </p:nvSpPr>
        <p:spPr>
          <a:xfrm>
            <a:off x="441325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907C1-C9AC-4839-8844-279C54BDF6EB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37F8C-A9B1-4317-B87A-F303CB0C6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63CE1-508B-4524-BF82-3316BB301653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CB24-630C-4A2B-837B-3EF29E839A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spect="1"/>
          </p:cNvSpPr>
          <p:nvPr/>
        </p:nvSpPr>
        <p:spPr>
          <a:xfrm>
            <a:off x="447675" y="5141913"/>
            <a:ext cx="11298238" cy="12747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C1D93E6-05A0-4AF4-A1D2-40F0647A558D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9D4FFC4-D828-4340-8112-EA65228564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/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6F207-383A-4F6F-87CA-0CD372CF51B9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547D2-FCEA-43BC-936C-D0C5643FDE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025" y="704850"/>
            <a:ext cx="11029950" cy="11890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81025" y="2335213"/>
            <a:ext cx="110299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713" y="59563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9FAFB4-8B46-4614-95BC-135954329E3F}" type="datetimeFigureOut">
              <a:rPr lang="ru-RU"/>
              <a:pPr>
                <a:defRPr/>
              </a:pPr>
              <a:t>09.11.2025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025" y="5951538"/>
            <a:ext cx="6916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463" y="5956300"/>
            <a:ext cx="105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533146-1893-4F95-B30B-0C5B778F74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088" y="457200"/>
            <a:ext cx="3703637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275" y="454025"/>
            <a:ext cx="3703638" cy="9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00" y="457200"/>
            <a:ext cx="3703638" cy="920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88" r:id="rId7"/>
    <p:sldLayoutId id="2147483695" r:id="rId8"/>
    <p:sldLayoutId id="2147483687" r:id="rId9"/>
    <p:sldLayoutId id="2147483696" r:id="rId10"/>
    <p:sldLayoutId id="2147483697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800" kern="1200" cap="all">
          <a:solidFill>
            <a:schemeClr val="bg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4800" indent="-304800" algn="l" defTabSz="457200" rtl="0" fontAlgn="base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kern="1200">
          <a:solidFill>
            <a:schemeClr val="tx2"/>
          </a:solidFill>
          <a:latin typeface="+mn-lt"/>
          <a:ea typeface="+mn-ea"/>
          <a:cs typeface="+mn-cs"/>
        </a:defRPr>
      </a:lvl1pPr>
      <a:lvl2pPr marL="628650" indent="-304800" algn="l" defTabSz="457200" rtl="0" fontAlgn="base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898525" indent="-269875" algn="l" defTabSz="457200" rtl="0" fontAlgn="base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1425" indent="-233363" algn="l" defTabSz="457200" rtl="0" fontAlgn="base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1788" indent="-233363" algn="l" defTabSz="457200" rtl="0" fontAlgn="base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025" y="1020763"/>
            <a:ext cx="10993438" cy="1474787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b="1" dirty="0"/>
              <a:t>ТЕМА кваліфікаційної роботи</a:t>
            </a: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4975" y="4038600"/>
            <a:ext cx="8599488" cy="922338"/>
          </a:xfrm>
        </p:spPr>
        <p:txBody>
          <a:bodyPr>
            <a:noAutofit/>
          </a:bodyPr>
          <a:lstStyle/>
          <a:p>
            <a:r>
              <a:rPr lang="uk-UA" sz="2800" b="1" cap="none" smtClean="0">
                <a:solidFill>
                  <a:schemeClr val="bg1"/>
                </a:solidFill>
              </a:rPr>
              <a:t>ВИКОНАВ:</a:t>
            </a:r>
            <a:r>
              <a:rPr lang="uk-UA" sz="2800" cap="none" smtClean="0">
                <a:solidFill>
                  <a:schemeClr val="bg1"/>
                </a:solidFill>
              </a:rPr>
              <a:t> СТУДЕНТ(КА) ГРУПИ </a:t>
            </a:r>
            <a:r>
              <a:rPr lang="uk-UA" sz="2800" cap="none" smtClean="0">
                <a:solidFill>
                  <a:schemeClr val="bg1"/>
                </a:solidFill>
                <a:latin typeface="Arial" charset="0"/>
              </a:rPr>
              <a:t>8</a:t>
            </a:r>
            <a:r>
              <a:rPr lang="uk-UA" sz="2800" cap="none" smtClean="0">
                <a:solidFill>
                  <a:schemeClr val="bg1"/>
                </a:solidFill>
              </a:rPr>
              <a:t>.</a:t>
            </a:r>
            <a:r>
              <a:rPr lang="uk-UA" sz="2800" cap="none" smtClean="0">
                <a:solidFill>
                  <a:schemeClr val="bg1"/>
                </a:solidFill>
                <a:latin typeface="Arial" charset="0"/>
              </a:rPr>
              <a:t>126</a:t>
            </a:r>
            <a:r>
              <a:rPr lang="uk-UA" sz="2800" cap="none" smtClean="0">
                <a:solidFill>
                  <a:schemeClr val="bg1"/>
                </a:solidFill>
              </a:rPr>
              <a:t>__      ПІБ</a:t>
            </a:r>
          </a:p>
          <a:p>
            <a:r>
              <a:rPr lang="uk-UA" sz="2800" b="1" cap="none" smtClean="0">
                <a:solidFill>
                  <a:schemeClr val="bg1"/>
                </a:solidFill>
              </a:rPr>
              <a:t>КЕРІВНИК:</a:t>
            </a:r>
            <a:r>
              <a:rPr lang="uk-UA" sz="2800" cap="none" smtClean="0">
                <a:solidFill>
                  <a:schemeClr val="bg1"/>
                </a:solidFill>
              </a:rPr>
              <a:t> ПІБ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000" dirty="0"/>
              <a:t>Якщо є публікації, включити їх перелік до презентації</a:t>
            </a:r>
            <a:endParaRPr lang="ru-RU" sz="2000" dirty="0"/>
          </a:p>
        </p:txBody>
      </p:sp>
      <p:sp>
        <p:nvSpPr>
          <p:cNvPr id="22530" name="Місце для вмісту 3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r>
              <a:rPr lang="uk-UA" smtClean="0"/>
              <a:t>Доповідь </a:t>
            </a:r>
            <a:r>
              <a:rPr lang="uk-UA" b="1" smtClean="0"/>
              <a:t>до</a:t>
            </a:r>
            <a:r>
              <a:rPr lang="uk-UA" smtClean="0"/>
              <a:t> 10 хвилин </a:t>
            </a:r>
          </a:p>
          <a:p>
            <a:r>
              <a:rPr lang="uk-UA" smtClean="0"/>
              <a:t>Кількість слайдів 10-15</a:t>
            </a:r>
            <a:endParaRPr lang="en-US" smtClean="0"/>
          </a:p>
          <a:p>
            <a:r>
              <a:rPr lang="uk-UA" smtClean="0"/>
              <a:t>Назви слайдів в цій презентації – загальні, тож давайте назви відповідно до своєї теми</a:t>
            </a:r>
          </a:p>
          <a:p>
            <a:r>
              <a:rPr lang="uk-UA" smtClean="0"/>
              <a:t>Не перевантажуйте слайди текстом</a:t>
            </a:r>
          </a:p>
          <a:p>
            <a:r>
              <a:rPr lang="uk-UA" smtClean="0"/>
              <a:t>Важливо показати етапи проєктування та реалізації  ПЗ</a:t>
            </a:r>
          </a:p>
          <a:p>
            <a:r>
              <a:rPr lang="uk-UA" smtClean="0"/>
              <a:t>Важливо показати РЕЗУЛЬТАТ</a:t>
            </a:r>
          </a:p>
          <a:p>
            <a:r>
              <a:rPr lang="uk-UA" smtClean="0"/>
              <a:t>Для оформлення можна використати брендбук  ЗНУ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idx="4294967295"/>
          </p:nvPr>
        </p:nvSpPr>
        <p:spPr>
          <a:xfrm>
            <a:off x="0" y="793750"/>
            <a:ext cx="11163300" cy="5676900"/>
          </a:xfrm>
        </p:spPr>
        <p:txBody>
          <a:bodyPr/>
          <a:lstStyle/>
          <a:p>
            <a:pPr algn="just"/>
            <a:r>
              <a:rPr lang="uk-UA" sz="4600" b="1" smtClean="0"/>
              <a:t>Об’єкт дослідження :</a:t>
            </a:r>
            <a:r>
              <a:rPr lang="uk-UA" sz="4600" smtClean="0"/>
              <a:t> </a:t>
            </a:r>
          </a:p>
          <a:p>
            <a:pPr algn="just"/>
            <a:r>
              <a:rPr lang="uk-UA" sz="4600" b="1" smtClean="0"/>
              <a:t>Предмет дослідження :</a:t>
            </a:r>
            <a:endParaRPr lang="ru-RU" sz="4600" b="1" smtClean="0"/>
          </a:p>
          <a:p>
            <a:pPr algn="just"/>
            <a:r>
              <a:rPr lang="uk-UA" sz="4600" b="1" smtClean="0"/>
              <a:t>Мета роботи :</a:t>
            </a:r>
            <a:endParaRPr lang="uk-UA" sz="4600" smtClean="0"/>
          </a:p>
          <a:p>
            <a:pPr algn="just"/>
            <a:r>
              <a:rPr lang="uk-UA" sz="4600" b="1" smtClean="0"/>
              <a:t>Методи дослідження </a:t>
            </a:r>
            <a:r>
              <a:rPr lang="uk-UA" sz="4600" smtClean="0"/>
              <a:t>– аналітичний, описовий, порівняльний…. (записати методи, що використовувались в роботі)</a:t>
            </a:r>
            <a:endParaRPr lang="ru-RU" sz="46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30250"/>
            <a:ext cx="11029950" cy="9874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b="1" dirty="0"/>
              <a:t>Короткий огляд ПРЕДМЕТНОЇ ОБЛАСТІ 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81025" y="2227263"/>
            <a:ext cx="5422900" cy="3633787"/>
          </a:xfrm>
        </p:spPr>
        <p:txBody>
          <a:bodyPr/>
          <a:lstStyle/>
          <a:p>
            <a:pPr algn="just"/>
            <a:r>
              <a:rPr lang="uk-UA" sz="6600" smtClean="0"/>
              <a:t>ТЕКСТ</a:t>
            </a:r>
            <a:endParaRPr lang="ru-RU" sz="6600" smtClean="0"/>
          </a:p>
        </p:txBody>
      </p:sp>
      <p:sp>
        <p:nvSpPr>
          <p:cNvPr id="15363" name="Місце для вмісту 4"/>
          <p:cNvSpPr>
            <a:spLocks noGrp="1"/>
          </p:cNvSpPr>
          <p:nvPr>
            <p:ph sz="half" idx="2"/>
          </p:nvPr>
        </p:nvSpPr>
        <p:spPr>
          <a:xfrm>
            <a:off x="6188075" y="2227263"/>
            <a:ext cx="5422900" cy="3633787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uk-UA" sz="3600" smtClean="0"/>
              <a:t>Зображення (якщо потрібно)</a:t>
            </a:r>
            <a:endParaRPr lang="ru-RU" sz="3600" smtClean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b="1" dirty="0" smtClean="0"/>
              <a:t>Етапи проєктування </a:t>
            </a:r>
            <a:endParaRPr lang="ru-RU" sz="4800" b="1" dirty="0"/>
          </a:p>
        </p:txBody>
      </p:sp>
      <p:sp>
        <p:nvSpPr>
          <p:cNvPr id="16386" name="Объект 3"/>
          <p:cNvSpPr>
            <a:spLocks noGrp="1"/>
          </p:cNvSpPr>
          <p:nvPr>
            <p:ph idx="1"/>
          </p:nvPr>
        </p:nvSpPr>
        <p:spPr>
          <a:xfrm>
            <a:off x="485775" y="2127250"/>
            <a:ext cx="10693400" cy="3852863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</a:pPr>
            <a:r>
              <a:rPr lang="uk-UA" sz="2800" smtClean="0"/>
              <a:t>Наприклад, 3 слайди</a:t>
            </a:r>
          </a:p>
          <a:p>
            <a:pPr marL="0" indent="0" algn="just">
              <a:buFont typeface="Wingdings 2" pitchFamily="18" charset="2"/>
              <a:buNone/>
            </a:pPr>
            <a:r>
              <a:rPr lang="uk-UA" sz="2800" smtClean="0"/>
              <a:t>На цих слайдах показати алгоритми (якщо є), моделі (якщо є), структуру розробленої системи…</a:t>
            </a:r>
          </a:p>
          <a:p>
            <a:pPr marL="0" indent="0" algn="just">
              <a:buFont typeface="Wingdings 2" pitchFamily="18" charset="2"/>
              <a:buNone/>
            </a:pPr>
            <a:r>
              <a:rPr lang="uk-UA" sz="2800" smtClean="0"/>
              <a:t> </a:t>
            </a:r>
            <a:endParaRPr lang="ru-RU" sz="2800" smtClean="0"/>
          </a:p>
        </p:txBody>
      </p:sp>
    </p:spTree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200" b="1" dirty="0" smtClean="0"/>
              <a:t>Інструментарій, обраний для реалізації кваліфікаційної роботи</a:t>
            </a:r>
            <a:endParaRPr lang="ru-RU" sz="3200" b="1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r>
              <a:rPr lang="uk-UA" sz="3200" smtClean="0"/>
              <a:t>Обґрунтувати вибір інструментів, технологій….</a:t>
            </a:r>
            <a:endParaRPr lang="ru-RU" sz="32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b="1" dirty="0" smtClean="0"/>
              <a:t>Реалізація</a:t>
            </a:r>
            <a:endParaRPr lang="uk-UA" sz="4800" b="1" dirty="0"/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617538" y="2468563"/>
            <a:ext cx="11439525" cy="1620837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</a:pPr>
            <a:r>
              <a:rPr lang="uk-UA" sz="2400" smtClean="0"/>
              <a:t>Показати найбільш цікаві, з Вашої точки зору, фрагменти щодо реалізації програмного забезпечення</a:t>
            </a:r>
            <a:endParaRPr lang="ru-RU" sz="2400" smtClean="0"/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b="1" dirty="0"/>
              <a:t>ДЕМОНСТРАЦІЯ РОБОТИ Застосунку </a:t>
            </a:r>
            <a:endParaRPr lang="ru-RU" sz="4800" b="1" dirty="0"/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673100" y="2743200"/>
            <a:ext cx="110299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Corbel" pitchFamily="34" charset="0"/>
              </a:rPr>
              <a:t>Якщо є необхідність і можливість можна продемонструвати роботу розробленого застосунку</a:t>
            </a:r>
          </a:p>
          <a:p>
            <a:r>
              <a:rPr lang="uk-UA" sz="3600">
                <a:latin typeface="Corbel" pitchFamily="34" charset="0"/>
              </a:rPr>
              <a:t>На цьому слайді можна розмістити відео, або посилання …..</a:t>
            </a:r>
            <a:endParaRPr lang="ru-RU" sz="3600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/>
              <a:t>Висновки</a:t>
            </a:r>
            <a:endParaRPr lang="ru-RU" sz="4800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368300" y="1976438"/>
            <a:ext cx="11147425" cy="4179887"/>
          </a:xfrm>
        </p:spPr>
        <p:txBody>
          <a:bodyPr/>
          <a:lstStyle/>
          <a:p>
            <a:endParaRPr lang="ru-RU" sz="2400" smtClean="0"/>
          </a:p>
        </p:txBody>
      </p:sp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4294967295"/>
          </p:nvPr>
        </p:nvSpPr>
        <p:spPr>
          <a:xfrm>
            <a:off x="2055813" y="1620838"/>
            <a:ext cx="8078787" cy="3027362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uk-UA" sz="6000" b="1" smtClean="0"/>
              <a:t>Дякую за увагу!</a:t>
            </a:r>
            <a:endParaRPr lang="ru-RU" sz="6000" b="1" smtClean="0"/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Дивиденд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149</Words>
  <Application>Microsoft Office PowerPoint</Application>
  <PresentationFormat>Произвольный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10</vt:i4>
      </vt:variant>
      <vt:variant>
        <vt:lpstr>Заголовки слайдов</vt:lpstr>
      </vt:variant>
      <vt:variant>
        <vt:i4>11</vt:i4>
      </vt:variant>
    </vt:vector>
  </HeadingPairs>
  <TitlesOfParts>
    <vt:vector size="26" baseType="lpstr">
      <vt:lpstr>Gill Sans MT</vt:lpstr>
      <vt:lpstr>Arial</vt:lpstr>
      <vt:lpstr>Wingdings 2</vt:lpstr>
      <vt:lpstr>Calibri</vt:lpstr>
      <vt:lpstr>Corbel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ТЕМА КВАЛІФІКАЦІЙНОЇ РОБОТИ</vt:lpstr>
      <vt:lpstr>Слайд 2</vt:lpstr>
      <vt:lpstr>КОРОТКИЙ ОГЛЯД ПРЕДМЕТНОЇ ОБЛАСТІ </vt:lpstr>
      <vt:lpstr>ЕТАПИ ПРОЄКТУВАННЯ </vt:lpstr>
      <vt:lpstr>ІНСТРУМЕНТАРІЙ, ОБРАНИЙ ДЛЯ РЕАЛІЗАЦІЇ КВАЛІФІКАЦІЙНОЇ РОБОТИ</vt:lpstr>
      <vt:lpstr>РЕАЛІЗАЦІЯ</vt:lpstr>
      <vt:lpstr>ДЕМОНСТРАЦІЯ РОБОТИ ЗАСТОСУНКУ </vt:lpstr>
      <vt:lpstr>ВИСНОВКИ</vt:lpstr>
      <vt:lpstr>Слайд 9</vt:lpstr>
      <vt:lpstr>ЯКЩО Є ПУБЛІКАЦІЇ, ВКЛЮЧИТИ ЇХ ПЕРЕЛІК ДО ПРЕЗЕНТАЦІЇ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Розробка Discord-бота для автоматичної видачі ролей</dc:title>
  <dc:creator>RUSLAN</dc:creator>
  <cp:lastModifiedBy>Матвейшина</cp:lastModifiedBy>
  <cp:revision>23</cp:revision>
  <dcterms:created xsi:type="dcterms:W3CDTF">2023-06-19T16:15:50Z</dcterms:created>
  <dcterms:modified xsi:type="dcterms:W3CDTF">2025-11-09T13:46:26Z</dcterms:modified>
</cp:coreProperties>
</file>