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4" r:id="rId5"/>
    <p:sldId id="339" r:id="rId6"/>
    <p:sldId id="338" r:id="rId7"/>
    <p:sldId id="345" r:id="rId8"/>
    <p:sldId id="325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79" d="100"/>
          <a:sy n="79" d="100"/>
        </p:scale>
        <p:origin x="667" y="3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17.09.2024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129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ПСИХОАНАЛІТИЧНА ТЕОРІЯ ДЕВІАЦІЇ ЗІГМУНДА ФРОЙДА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0" y="980728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Зігмунд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Фройд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381092" y="1785926"/>
            <a:ext cx="45513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(1856 –1939)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Австрійський невролог, психіатр, засновник психоаналізу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клінічного методу лікування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психопатологій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 допомогою діалогу між пацієнтом та психоаналітиком.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upload.wikimedia.org/wikipedia/commons/3/36/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533" y="0"/>
            <a:ext cx="50424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СТРУКТУРА ОСОБИСТОСТІ за З. </a:t>
            </a:r>
            <a:r>
              <a:rPr 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Фройдом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7175" name="Picture 7" descr="Pin by 8ucket -&quot;Bucket&quot; on Psychoanalytics | Social work exam, Freud  psychology, Freud the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2214554"/>
            <a:ext cx="4706320" cy="35946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67372" y="23574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теорії З.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ID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(Воно)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примітивна та інстинктивна частина особистості, що включає сексуальні та агресивні інстинкти та витіснені потреби.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SUPER-EGO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Над-Я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)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оперує нормами та правилами, які особистість взяла для себе з соціального оточення (включає Совість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Его-Ідеал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THE EGO 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(Я)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реалістична частина особистості, яка відповідає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здіснення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конструктивного діалогу між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Super-Ego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2114" y="-14287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10314" y="1357298"/>
            <a:ext cx="4429156" cy="2706728"/>
          </a:xfrm>
        </p:spPr>
        <p:txBody>
          <a:bodyPr rtlCol="0">
            <a:noAutofit/>
          </a:bodyPr>
          <a:lstStyle/>
          <a:p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Базуючись на теорії психоаналізу</a:t>
            </a:r>
            <a:r>
              <a:rPr lang="en-US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Зійгмунд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Фройд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розвинул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терапевтичний метод, </a:t>
            </a:r>
            <a:r>
              <a:rPr 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який використовує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вільні асоціації пацієнта.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39938" name="Picture 2" descr="Плекання душі: Світові концепції психотерапії та їхні творці - новини ZIK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1214422"/>
            <a:ext cx="5419725" cy="3790950"/>
          </a:xfrm>
          <a:prstGeom prst="rect">
            <a:avLst/>
          </a:prstGeom>
          <a:noFill/>
        </p:spPr>
      </p:pic>
      <p:pic>
        <p:nvPicPr>
          <p:cNvPr id="8" name="Picture 12" descr="Sigmund Freud Books - Biography and List of Works - Author of 'Th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4071942"/>
            <a:ext cx="1531635" cy="244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iareview.com - The Books of Psychoanaly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68" y="4000504"/>
            <a:ext cx="1785950" cy="251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Структура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безсвідомого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за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Зігмудом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Фройдом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2596" y="2071678"/>
            <a:ext cx="2357454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ІД</a:t>
            </a:r>
          </a:p>
          <a:p>
            <a:pPr algn="ctr"/>
            <a:r>
              <a:rPr lang="uk-UA" i="1" dirty="0" err="1">
                <a:solidFill>
                  <a:schemeClr val="accent2"/>
                </a:solidFill>
              </a:rPr>
              <a:t>безсвідоме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4166" y="3786190"/>
            <a:ext cx="2357454" cy="135732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</a:t>
            </a:r>
            <a:r>
              <a:rPr lang="uk-UA" b="1" dirty="0" err="1">
                <a:solidFill>
                  <a:schemeClr val="bg1"/>
                </a:solidFill>
              </a:rPr>
              <a:t>Мортідо</a:t>
            </a:r>
            <a:r>
              <a:rPr lang="uk-UA" b="1" dirty="0">
                <a:solidFill>
                  <a:schemeClr val="bg1"/>
                </a:solidFill>
              </a:rPr>
              <a:t> (Смерті)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Інстинкт руйнації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398" y="3786190"/>
            <a:ext cx="2357454" cy="13573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Інстинкт Лібідо (Життя)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Сексуальний інстинкт, самозбереження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381092" y="328612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52860" y="3357562"/>
            <a:ext cx="847732" cy="347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939130"/>
            <a:ext cx="6582112" cy="30020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38348" y="571480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Психоаналіз</a:t>
            </a:r>
            <a:r>
              <a:rPr lang="en-US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: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іллюстрація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</a:t>
            </a:r>
            <a:r>
              <a:rPr lang="uk-UA" altLang="uk-UA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внутрішньоособистісного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діалогу </a:t>
            </a:r>
          </a:p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(між підструктурами особистості)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199" name="Picture 7" descr="Id, Ego &amp; Superego (Journal Entry) – TheSeedSowerz Communi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2500306"/>
            <a:ext cx="3181350" cy="28860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81026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ІД</a:t>
            </a:r>
          </a:p>
          <a:p>
            <a:pPr algn="ctr"/>
            <a:r>
              <a:rPr lang="uk-UA" i="1" dirty="0">
                <a:solidFill>
                  <a:schemeClr val="bg1"/>
                </a:solidFill>
              </a:rPr>
              <a:t>“Я хочу з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uk-UA" i="1" dirty="0">
                <a:solidFill>
                  <a:schemeClr val="bg1"/>
                </a:solidFill>
              </a:rPr>
              <a:t>їсти морозиво зараз!”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7174" y="2643182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СУПЕРЕГО</a:t>
            </a:r>
          </a:p>
          <a:p>
            <a:pPr algn="ctr"/>
            <a:r>
              <a:rPr lang="uk-UA" i="1" dirty="0" err="1">
                <a:solidFill>
                  <a:schemeClr val="bg1"/>
                </a:solidFill>
              </a:rPr>
              <a:t>“Зараз</a:t>
            </a:r>
            <a:r>
              <a:rPr lang="uk-UA" i="1" dirty="0">
                <a:solidFill>
                  <a:schemeClr val="bg1"/>
                </a:solidFill>
              </a:rPr>
              <a:t> не можна - іде пара!”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4100" y="4643446"/>
            <a:ext cx="2357454" cy="1357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ЕГО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“З</a:t>
            </a:r>
            <a:r>
              <a:rPr lang="en-GB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їм морозиво після пари!”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38348" y="392906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238612" y="4071942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66844" y="2786058"/>
            <a:ext cx="7772400" cy="1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Зігмунд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та його донька Анна </a:t>
            </a:r>
            <a:r>
              <a:rPr lang="uk-UA" altLang="uk-UA" sz="28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</a:t>
            </a:r>
            <a:r>
              <a:rPr lang="uk-UA" altLang="uk-UA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розробили </a:t>
            </a: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теорію механізмів психологічного захисту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Психологічний захист 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неусвідомлений процес сприйняття, переробки та зберігання переживання людини, яке пов'язане з негативним, травматичним емоційним досвідом.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захист реалізується через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несвідоме застосування прийомів, які дають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пом'якшити травматичний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події, що переживає людина,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 її уявлення про себе позитивним,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дає можливості  ефективно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пропрацювати «роботу над помилками»</a:t>
            </a:r>
            <a:r>
              <a:rPr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4" descr="Sigmund Freud: Defense Mechanisms | 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2" y="3214686"/>
            <a:ext cx="2952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Анна Фрейд: ivan_psycho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462" y="285728"/>
            <a:ext cx="2017713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Amazon.com: The Ego and the Mechanisms of Defence (9781855750388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7966" y="3429000"/>
            <a:ext cx="18462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19536" y="2564904"/>
            <a:ext cx="77724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Механізми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психологічного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захисту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природа та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сутність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Класифікація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З.Фройд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А.Фройд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)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Приклади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захисних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механізмів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витиснення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заперечення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компенсація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,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заміщення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298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ПСИХОАНАЛІТИЧНА ТЕОРІЯ ДЕВІАЦІЇ ЗІГМУНДА ФРОЙДА </vt:lpstr>
      <vt:lpstr>Зігмунд Фройд  </vt:lpstr>
      <vt:lpstr>СТРУКТУРА ОСОБИСТОСТІ за З. Фройдом</vt:lpstr>
      <vt:lpstr> Базуючись на теорії психоаналізу, Зійгмунд Фройд розвинул терапевтичний метод, який використовує вільні асоціації пацієнта. </vt:lpstr>
      <vt:lpstr>Структура безсвідомого за Зігмудом Фройдом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302</cp:revision>
  <dcterms:created xsi:type="dcterms:W3CDTF">2014-05-17T18:57:21Z</dcterms:created>
  <dcterms:modified xsi:type="dcterms:W3CDTF">2024-09-18T08:00:59Z</dcterms:modified>
</cp:coreProperties>
</file>