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53" r:id="rId3"/>
    <p:sldId id="358" r:id="rId4"/>
    <p:sldId id="363" r:id="rId5"/>
    <p:sldId id="354" r:id="rId6"/>
    <p:sldId id="355" r:id="rId7"/>
    <p:sldId id="356" r:id="rId8"/>
    <p:sldId id="357" r:id="rId9"/>
    <p:sldId id="359" r:id="rId10"/>
    <p:sldId id="360" r:id="rId11"/>
    <p:sldId id="361" r:id="rId12"/>
    <p:sldId id="362" r:id="rId13"/>
    <p:sldId id="364" r:id="rId14"/>
    <p:sldId id="365" r:id="rId15"/>
    <p:sldId id="367" r:id="rId16"/>
    <p:sldId id="368" r:id="rId17"/>
    <p:sldId id="369" r:id="rId18"/>
    <p:sldId id="370" r:id="rId19"/>
    <p:sldId id="371" r:id="rId20"/>
    <p:sldId id="372" r:id="rId21"/>
    <p:sldId id="321" r:id="rId2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24" autoAdjust="0"/>
  </p:normalViewPr>
  <p:slideViewPr>
    <p:cSldViewPr>
      <p:cViewPr varScale="1">
        <p:scale>
          <a:sx n="79" d="100"/>
          <a:sy n="79" d="100"/>
        </p:scale>
        <p:origin x="773" y="-22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C3BD7E-4735-4247-8B94-C5259B13A191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6D73B3AE-6787-496A-A342-73F516939E87}">
      <dgm:prSet phldrT="[Текст]" custT="1"/>
      <dgm:spPr/>
      <dgm:t>
        <a:bodyPr/>
        <a:lstStyle/>
        <a:p>
          <a:r>
            <a:rPr lang="uk-UA" sz="2000" dirty="0" smtClean="0"/>
            <a:t>Урбанізація</a:t>
          </a:r>
          <a:endParaRPr lang="uk-UA" sz="2000" dirty="0"/>
        </a:p>
      </dgm:t>
    </dgm:pt>
    <dgm:pt modelId="{C52F2703-1A2F-41A9-8515-2E9823C60FA3}" type="parTrans" cxnId="{30AEC59E-CC69-4FB6-B007-F05B948F4913}">
      <dgm:prSet/>
      <dgm:spPr/>
      <dgm:t>
        <a:bodyPr/>
        <a:lstStyle/>
        <a:p>
          <a:endParaRPr lang="uk-UA" sz="2000"/>
        </a:p>
      </dgm:t>
    </dgm:pt>
    <dgm:pt modelId="{603F8A64-19C3-4746-BA62-757E3DD326BD}" type="sibTrans" cxnId="{30AEC59E-CC69-4FB6-B007-F05B948F4913}">
      <dgm:prSet/>
      <dgm:spPr/>
      <dgm:t>
        <a:bodyPr/>
        <a:lstStyle/>
        <a:p>
          <a:endParaRPr lang="uk-UA" sz="2000"/>
        </a:p>
      </dgm:t>
    </dgm:pt>
    <dgm:pt modelId="{28815DD2-45E4-491A-B7A5-1E4B32876D97}">
      <dgm:prSet phldrT="[Текст]" custT="1"/>
      <dgm:spPr/>
      <dgm:t>
        <a:bodyPr/>
        <a:lstStyle/>
        <a:p>
          <a:r>
            <a:rPr lang="uk-UA" sz="2000" dirty="0" smtClean="0"/>
            <a:t>Подолання відмінностей (класових, расових)</a:t>
          </a:r>
          <a:endParaRPr lang="uk-UA" sz="2000" dirty="0"/>
        </a:p>
      </dgm:t>
    </dgm:pt>
    <dgm:pt modelId="{80F3327B-5146-4AB8-A13D-BA510141A1A1}" type="parTrans" cxnId="{3FE1B4EC-FEF3-4928-9D6E-F1E0BC44725F}">
      <dgm:prSet/>
      <dgm:spPr/>
      <dgm:t>
        <a:bodyPr/>
        <a:lstStyle/>
        <a:p>
          <a:endParaRPr lang="uk-UA" sz="2000"/>
        </a:p>
      </dgm:t>
    </dgm:pt>
    <dgm:pt modelId="{D37EF872-78FA-4195-8E9A-6B5F50B17673}" type="sibTrans" cxnId="{3FE1B4EC-FEF3-4928-9D6E-F1E0BC44725F}">
      <dgm:prSet/>
      <dgm:spPr/>
      <dgm:t>
        <a:bodyPr/>
        <a:lstStyle/>
        <a:p>
          <a:endParaRPr lang="uk-UA" sz="2000"/>
        </a:p>
      </dgm:t>
    </dgm:pt>
    <dgm:pt modelId="{34B30DDF-0175-4463-9742-18A528C33CC5}">
      <dgm:prSet phldrT="[Текст]" custT="1"/>
      <dgm:spPr/>
      <dgm:t>
        <a:bodyPr/>
        <a:lstStyle/>
        <a:p>
          <a:r>
            <a:rPr lang="uk-UA" sz="2000" dirty="0" smtClean="0"/>
            <a:t>Вагома роль субкультур</a:t>
          </a:r>
          <a:endParaRPr lang="uk-UA" sz="2000" dirty="0"/>
        </a:p>
      </dgm:t>
    </dgm:pt>
    <dgm:pt modelId="{48BB0DCB-3808-4843-8C1B-ED2CA477C446}" type="parTrans" cxnId="{38AD55A8-B30B-42E1-8A2E-6B36F2BCE91F}">
      <dgm:prSet/>
      <dgm:spPr/>
      <dgm:t>
        <a:bodyPr/>
        <a:lstStyle/>
        <a:p>
          <a:endParaRPr lang="uk-UA" sz="2000"/>
        </a:p>
      </dgm:t>
    </dgm:pt>
    <dgm:pt modelId="{F7BEC59B-C3CC-4D82-96E8-7B13A93811DE}" type="sibTrans" cxnId="{38AD55A8-B30B-42E1-8A2E-6B36F2BCE91F}">
      <dgm:prSet/>
      <dgm:spPr/>
      <dgm:t>
        <a:bodyPr/>
        <a:lstStyle/>
        <a:p>
          <a:endParaRPr lang="uk-UA" sz="2000"/>
        </a:p>
      </dgm:t>
    </dgm:pt>
    <dgm:pt modelId="{DBECF2F5-F451-4814-B86C-68439DEACA5F}">
      <dgm:prSet phldrT="[Текст]" custT="1"/>
      <dgm:spPr/>
      <dgm:t>
        <a:bodyPr/>
        <a:lstStyle/>
        <a:p>
          <a:r>
            <a:rPr lang="uk-UA" sz="2000" dirty="0" smtClean="0"/>
            <a:t>Формування субкультур</a:t>
          </a:r>
          <a:endParaRPr lang="uk-UA" sz="2000" dirty="0"/>
        </a:p>
      </dgm:t>
    </dgm:pt>
    <dgm:pt modelId="{6F272CD2-1BC0-48A6-851E-C6E7FE03DC03}" type="parTrans" cxnId="{8ECFDFBF-84B3-44E8-9761-7221CA8532EC}">
      <dgm:prSet/>
      <dgm:spPr/>
      <dgm:t>
        <a:bodyPr/>
        <a:lstStyle/>
        <a:p>
          <a:endParaRPr lang="uk-UA" sz="2000"/>
        </a:p>
      </dgm:t>
    </dgm:pt>
    <dgm:pt modelId="{4B9F15D0-BACB-4B0C-B84C-A1E4AF2215B8}" type="sibTrans" cxnId="{8ECFDFBF-84B3-44E8-9761-7221CA8532EC}">
      <dgm:prSet/>
      <dgm:spPr/>
      <dgm:t>
        <a:bodyPr/>
        <a:lstStyle/>
        <a:p>
          <a:endParaRPr lang="uk-UA" sz="2000"/>
        </a:p>
      </dgm:t>
    </dgm:pt>
    <dgm:pt modelId="{35EA63A9-088A-4EEC-8AF1-B2CCBE6C4A6F}" type="pres">
      <dgm:prSet presAssocID="{0AC3BD7E-4735-4247-8B94-C5259B13A191}" presName="Name0" presStyleCnt="0">
        <dgm:presLayoutVars>
          <dgm:dir/>
          <dgm:animLvl val="lvl"/>
          <dgm:resizeHandles val="exact"/>
        </dgm:presLayoutVars>
      </dgm:prSet>
      <dgm:spPr/>
    </dgm:pt>
    <dgm:pt modelId="{13EF4658-B493-4FD5-998A-40F40B1699A2}" type="pres">
      <dgm:prSet presAssocID="{6D73B3AE-6787-496A-A342-73F516939E8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8C5951-A6AE-4418-A3C8-209433163CBE}" type="pres">
      <dgm:prSet presAssocID="{603F8A64-19C3-4746-BA62-757E3DD326BD}" presName="parTxOnlySpace" presStyleCnt="0"/>
      <dgm:spPr/>
    </dgm:pt>
    <dgm:pt modelId="{6E10CB31-8C61-40C3-92A1-89A165808DCA}" type="pres">
      <dgm:prSet presAssocID="{DBECF2F5-F451-4814-B86C-68439DEACA5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D183F6-39FE-4053-B72F-69DC25D41118}" type="pres">
      <dgm:prSet presAssocID="{4B9F15D0-BACB-4B0C-B84C-A1E4AF2215B8}" presName="parTxOnlySpace" presStyleCnt="0"/>
      <dgm:spPr/>
    </dgm:pt>
    <dgm:pt modelId="{22CE009C-3957-46C6-AB62-6892A6794053}" type="pres">
      <dgm:prSet presAssocID="{28815DD2-45E4-491A-B7A5-1E4B32876D97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436665-7A79-409D-8B2B-5228BA5EBDAE}" type="pres">
      <dgm:prSet presAssocID="{D37EF872-78FA-4195-8E9A-6B5F50B17673}" presName="parTxOnlySpace" presStyleCnt="0"/>
      <dgm:spPr/>
    </dgm:pt>
    <dgm:pt modelId="{32FF4679-0C6B-4869-A424-4CF142E2D2EF}" type="pres">
      <dgm:prSet presAssocID="{34B30DDF-0175-4463-9742-18A528C33CC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0E89616-5BAB-4ACC-A0D1-ECF09367AA2D}" type="presOf" srcId="{34B30DDF-0175-4463-9742-18A528C33CC5}" destId="{32FF4679-0C6B-4869-A424-4CF142E2D2EF}" srcOrd="0" destOrd="0" presId="urn:microsoft.com/office/officeart/2005/8/layout/chevron1"/>
    <dgm:cxn modelId="{E5DB56DB-7EB7-43F2-83A9-F606F523C61B}" type="presOf" srcId="{28815DD2-45E4-491A-B7A5-1E4B32876D97}" destId="{22CE009C-3957-46C6-AB62-6892A6794053}" srcOrd="0" destOrd="0" presId="urn:microsoft.com/office/officeart/2005/8/layout/chevron1"/>
    <dgm:cxn modelId="{50FB4ADF-051E-4CE1-94AA-2B1F301652DD}" type="presOf" srcId="{0AC3BD7E-4735-4247-8B94-C5259B13A191}" destId="{35EA63A9-088A-4EEC-8AF1-B2CCBE6C4A6F}" srcOrd="0" destOrd="0" presId="urn:microsoft.com/office/officeart/2005/8/layout/chevron1"/>
    <dgm:cxn modelId="{8ECFDFBF-84B3-44E8-9761-7221CA8532EC}" srcId="{0AC3BD7E-4735-4247-8B94-C5259B13A191}" destId="{DBECF2F5-F451-4814-B86C-68439DEACA5F}" srcOrd="1" destOrd="0" parTransId="{6F272CD2-1BC0-48A6-851E-C6E7FE03DC03}" sibTransId="{4B9F15D0-BACB-4B0C-B84C-A1E4AF2215B8}"/>
    <dgm:cxn modelId="{3FE1B4EC-FEF3-4928-9D6E-F1E0BC44725F}" srcId="{0AC3BD7E-4735-4247-8B94-C5259B13A191}" destId="{28815DD2-45E4-491A-B7A5-1E4B32876D97}" srcOrd="2" destOrd="0" parTransId="{80F3327B-5146-4AB8-A13D-BA510141A1A1}" sibTransId="{D37EF872-78FA-4195-8E9A-6B5F50B17673}"/>
    <dgm:cxn modelId="{35D5FD91-735F-4EAA-A707-BFF2C875A95A}" type="presOf" srcId="{6D73B3AE-6787-496A-A342-73F516939E87}" destId="{13EF4658-B493-4FD5-998A-40F40B1699A2}" srcOrd="0" destOrd="0" presId="urn:microsoft.com/office/officeart/2005/8/layout/chevron1"/>
    <dgm:cxn modelId="{30AEC59E-CC69-4FB6-B007-F05B948F4913}" srcId="{0AC3BD7E-4735-4247-8B94-C5259B13A191}" destId="{6D73B3AE-6787-496A-A342-73F516939E87}" srcOrd="0" destOrd="0" parTransId="{C52F2703-1A2F-41A9-8515-2E9823C60FA3}" sibTransId="{603F8A64-19C3-4746-BA62-757E3DD326BD}"/>
    <dgm:cxn modelId="{38AD55A8-B30B-42E1-8A2E-6B36F2BCE91F}" srcId="{0AC3BD7E-4735-4247-8B94-C5259B13A191}" destId="{34B30DDF-0175-4463-9742-18A528C33CC5}" srcOrd="3" destOrd="0" parTransId="{48BB0DCB-3808-4843-8C1B-ED2CA477C446}" sibTransId="{F7BEC59B-C3CC-4D82-96E8-7B13A93811DE}"/>
    <dgm:cxn modelId="{75FB0D59-EA77-439E-9F3F-A8D094D52EAA}" type="presOf" srcId="{DBECF2F5-F451-4814-B86C-68439DEACA5F}" destId="{6E10CB31-8C61-40C3-92A1-89A165808DCA}" srcOrd="0" destOrd="0" presId="urn:microsoft.com/office/officeart/2005/8/layout/chevron1"/>
    <dgm:cxn modelId="{1229FDB0-A88F-4B08-96CD-6B96C715D32F}" type="presParOf" srcId="{35EA63A9-088A-4EEC-8AF1-B2CCBE6C4A6F}" destId="{13EF4658-B493-4FD5-998A-40F40B1699A2}" srcOrd="0" destOrd="0" presId="urn:microsoft.com/office/officeart/2005/8/layout/chevron1"/>
    <dgm:cxn modelId="{54C48DA4-3214-4C62-B26B-55F8D068B2A6}" type="presParOf" srcId="{35EA63A9-088A-4EEC-8AF1-B2CCBE6C4A6F}" destId="{CB8C5951-A6AE-4418-A3C8-209433163CBE}" srcOrd="1" destOrd="0" presId="urn:microsoft.com/office/officeart/2005/8/layout/chevron1"/>
    <dgm:cxn modelId="{8ABCFBD7-FC30-468F-89BF-CB82145EAC27}" type="presParOf" srcId="{35EA63A9-088A-4EEC-8AF1-B2CCBE6C4A6F}" destId="{6E10CB31-8C61-40C3-92A1-89A165808DCA}" srcOrd="2" destOrd="0" presId="urn:microsoft.com/office/officeart/2005/8/layout/chevron1"/>
    <dgm:cxn modelId="{4F73B199-BEB1-4CE0-A356-0A02716D6D84}" type="presParOf" srcId="{35EA63A9-088A-4EEC-8AF1-B2CCBE6C4A6F}" destId="{5BD183F6-39FE-4053-B72F-69DC25D41118}" srcOrd="3" destOrd="0" presId="urn:microsoft.com/office/officeart/2005/8/layout/chevron1"/>
    <dgm:cxn modelId="{F19A24D5-5E95-4FE3-973C-F8FBF19822E0}" type="presParOf" srcId="{35EA63A9-088A-4EEC-8AF1-B2CCBE6C4A6F}" destId="{22CE009C-3957-46C6-AB62-6892A6794053}" srcOrd="4" destOrd="0" presId="urn:microsoft.com/office/officeart/2005/8/layout/chevron1"/>
    <dgm:cxn modelId="{00B9C214-2B74-405B-93C0-85DB127B6D2F}" type="presParOf" srcId="{35EA63A9-088A-4EEC-8AF1-B2CCBE6C4A6F}" destId="{F9436665-7A79-409D-8B2B-5228BA5EBDAE}" srcOrd="5" destOrd="0" presId="urn:microsoft.com/office/officeart/2005/8/layout/chevron1"/>
    <dgm:cxn modelId="{2D5BEBD4-6A3B-4061-B2F7-477EA17BDA06}" type="presParOf" srcId="{35EA63A9-088A-4EEC-8AF1-B2CCBE6C4A6F}" destId="{32FF4679-0C6B-4869-A424-4CF142E2D2EF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51D94E-E157-4FE5-A07E-C4B82D351369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B552D24-22EB-4511-BF4F-A5DA229BB1EF}">
      <dgm:prSet phldrT="[Текст]"/>
      <dgm:spPr/>
      <dgm:t>
        <a:bodyPr/>
        <a:lstStyle/>
        <a:p>
          <a:r>
            <a:rPr lang="uk-UA" b="0" i="0" dirty="0" smtClean="0"/>
            <a:t>особисті зустрічі членів угрупування</a:t>
          </a:r>
          <a:endParaRPr lang="uk-UA" dirty="0"/>
        </a:p>
      </dgm:t>
    </dgm:pt>
    <dgm:pt modelId="{CC617F6E-C3A6-4FCB-A456-50637146DC3F}" type="parTrans" cxnId="{77BFC720-4B96-43B8-BB6D-56F7B45B55C9}">
      <dgm:prSet/>
      <dgm:spPr/>
      <dgm:t>
        <a:bodyPr/>
        <a:lstStyle/>
        <a:p>
          <a:endParaRPr lang="uk-UA"/>
        </a:p>
      </dgm:t>
    </dgm:pt>
    <dgm:pt modelId="{07148325-3516-40B4-AF2D-2487B9AF9F55}" type="sibTrans" cxnId="{77BFC720-4B96-43B8-BB6D-56F7B45B55C9}">
      <dgm:prSet/>
      <dgm:spPr/>
      <dgm:t>
        <a:bodyPr/>
        <a:lstStyle/>
        <a:p>
          <a:endParaRPr lang="uk-UA"/>
        </a:p>
      </dgm:t>
    </dgm:pt>
    <dgm:pt modelId="{DAD5498E-46B5-4BC7-A7EC-89DE9CAAB684}">
      <dgm:prSet phldrT="[Текст]"/>
      <dgm:spPr/>
      <dgm:t>
        <a:bodyPr/>
        <a:lstStyle/>
        <a:p>
          <a:r>
            <a:rPr lang="uk-UA" b="0" i="0" dirty="0" smtClean="0"/>
            <a:t>колективне пересування міським простором</a:t>
          </a:r>
          <a:endParaRPr lang="uk-UA" dirty="0"/>
        </a:p>
      </dgm:t>
    </dgm:pt>
    <dgm:pt modelId="{C0AAB32D-63E1-48F6-858F-EEEE12FEA364}" type="parTrans" cxnId="{AD47D662-F778-42F1-A867-7421FAE48577}">
      <dgm:prSet/>
      <dgm:spPr/>
      <dgm:t>
        <a:bodyPr/>
        <a:lstStyle/>
        <a:p>
          <a:endParaRPr lang="uk-UA"/>
        </a:p>
      </dgm:t>
    </dgm:pt>
    <dgm:pt modelId="{A82C3858-3BD1-4732-BD0B-436B318019AF}" type="sibTrans" cxnId="{AD47D662-F778-42F1-A867-7421FAE48577}">
      <dgm:prSet/>
      <dgm:spPr/>
      <dgm:t>
        <a:bodyPr/>
        <a:lstStyle/>
        <a:p>
          <a:endParaRPr lang="uk-UA"/>
        </a:p>
      </dgm:t>
    </dgm:pt>
    <dgm:pt modelId="{37BB436A-1E4C-4FA9-923F-2C6B82C87490}">
      <dgm:prSet phldrT="[Текст]"/>
      <dgm:spPr/>
      <dgm:t>
        <a:bodyPr/>
        <a:lstStyle/>
        <a:p>
          <a:r>
            <a:rPr lang="uk-UA" b="0" i="0" noProof="0" dirty="0" smtClean="0"/>
            <a:t>конфлікти з іншими подібними угрупуваннями</a:t>
          </a:r>
          <a:endParaRPr lang="uk-UA" noProof="0" dirty="0"/>
        </a:p>
      </dgm:t>
    </dgm:pt>
    <dgm:pt modelId="{6BE91A32-8774-4350-AB93-C7D975515DE4}" type="parTrans" cxnId="{8358E9CF-3F78-4FD3-94EF-902703B2BCA5}">
      <dgm:prSet/>
      <dgm:spPr/>
      <dgm:t>
        <a:bodyPr/>
        <a:lstStyle/>
        <a:p>
          <a:endParaRPr lang="uk-UA"/>
        </a:p>
      </dgm:t>
    </dgm:pt>
    <dgm:pt modelId="{18F20684-57EB-45A3-8D79-7DF5CE097552}" type="sibTrans" cxnId="{8358E9CF-3F78-4FD3-94EF-902703B2BCA5}">
      <dgm:prSet/>
      <dgm:spPr/>
      <dgm:t>
        <a:bodyPr/>
        <a:lstStyle/>
        <a:p>
          <a:endParaRPr lang="uk-UA"/>
        </a:p>
      </dgm:t>
    </dgm:pt>
    <dgm:pt modelId="{E61CC0A9-C0DD-482C-A843-70C57811A29E}" type="pres">
      <dgm:prSet presAssocID="{6D51D94E-E157-4FE5-A07E-C4B82D35136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ADEDF684-2435-4FDF-B358-87F7F33EF668}" type="pres">
      <dgm:prSet presAssocID="{6D51D94E-E157-4FE5-A07E-C4B82D351369}" presName="Name1" presStyleCnt="0"/>
      <dgm:spPr/>
    </dgm:pt>
    <dgm:pt modelId="{0F045D81-C6EF-4BE3-9B09-B21C0B1408BD}" type="pres">
      <dgm:prSet presAssocID="{6D51D94E-E157-4FE5-A07E-C4B82D351369}" presName="cycle" presStyleCnt="0"/>
      <dgm:spPr/>
    </dgm:pt>
    <dgm:pt modelId="{2D348D7E-CF5B-4606-884E-026D29EA1B6F}" type="pres">
      <dgm:prSet presAssocID="{6D51D94E-E157-4FE5-A07E-C4B82D351369}" presName="srcNode" presStyleLbl="node1" presStyleIdx="0" presStyleCnt="3"/>
      <dgm:spPr/>
    </dgm:pt>
    <dgm:pt modelId="{2CDB85DD-78F5-4A3A-920F-9936BCEE44BC}" type="pres">
      <dgm:prSet presAssocID="{6D51D94E-E157-4FE5-A07E-C4B82D351369}" presName="conn" presStyleLbl="parChTrans1D2" presStyleIdx="0" presStyleCnt="1"/>
      <dgm:spPr/>
      <dgm:t>
        <a:bodyPr/>
        <a:lstStyle/>
        <a:p>
          <a:endParaRPr lang="uk-UA"/>
        </a:p>
      </dgm:t>
    </dgm:pt>
    <dgm:pt modelId="{CEF01270-B202-4FDC-89AA-381065D1895D}" type="pres">
      <dgm:prSet presAssocID="{6D51D94E-E157-4FE5-A07E-C4B82D351369}" presName="extraNode" presStyleLbl="node1" presStyleIdx="0" presStyleCnt="3"/>
      <dgm:spPr/>
    </dgm:pt>
    <dgm:pt modelId="{8850C065-5EDA-4786-BB43-5E817F6972DE}" type="pres">
      <dgm:prSet presAssocID="{6D51D94E-E157-4FE5-A07E-C4B82D351369}" presName="dstNode" presStyleLbl="node1" presStyleIdx="0" presStyleCnt="3"/>
      <dgm:spPr/>
    </dgm:pt>
    <dgm:pt modelId="{08707FEA-1993-4941-A81C-E23B35DE4798}" type="pres">
      <dgm:prSet presAssocID="{BB552D24-22EB-4511-BF4F-A5DA229BB1E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08F15E-EF3D-4719-8A73-659C5142229B}" type="pres">
      <dgm:prSet presAssocID="{BB552D24-22EB-4511-BF4F-A5DA229BB1EF}" presName="accent_1" presStyleCnt="0"/>
      <dgm:spPr/>
    </dgm:pt>
    <dgm:pt modelId="{3D7FF0CA-7939-4BA2-A104-45244CEAFC4B}" type="pres">
      <dgm:prSet presAssocID="{BB552D24-22EB-4511-BF4F-A5DA229BB1EF}" presName="accentRepeatNode" presStyleLbl="solidFgAcc1" presStyleIdx="0" presStyleCnt="3"/>
      <dgm:spPr/>
    </dgm:pt>
    <dgm:pt modelId="{40EB53C2-8D05-49B3-AC96-01D1C263FC9A}" type="pres">
      <dgm:prSet presAssocID="{DAD5498E-46B5-4BC7-A7EC-89DE9CAAB68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1CF6D8-B9F8-4253-B99A-F6ABAEEEBD19}" type="pres">
      <dgm:prSet presAssocID="{DAD5498E-46B5-4BC7-A7EC-89DE9CAAB684}" presName="accent_2" presStyleCnt="0"/>
      <dgm:spPr/>
    </dgm:pt>
    <dgm:pt modelId="{042C50F9-DBA5-4BFB-89FC-3C2D6ADBD3CC}" type="pres">
      <dgm:prSet presAssocID="{DAD5498E-46B5-4BC7-A7EC-89DE9CAAB684}" presName="accentRepeatNode" presStyleLbl="solidFgAcc1" presStyleIdx="1" presStyleCnt="3"/>
      <dgm:spPr/>
    </dgm:pt>
    <dgm:pt modelId="{373C7533-B0BF-4946-9582-FB9B43659D48}" type="pres">
      <dgm:prSet presAssocID="{37BB436A-1E4C-4FA9-923F-2C6B82C8749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7B7957-BACC-4F37-B5C9-1251C62F1592}" type="pres">
      <dgm:prSet presAssocID="{37BB436A-1E4C-4FA9-923F-2C6B82C87490}" presName="accent_3" presStyleCnt="0"/>
      <dgm:spPr/>
    </dgm:pt>
    <dgm:pt modelId="{D3729F0C-4433-407D-8FA0-194990B2AFBE}" type="pres">
      <dgm:prSet presAssocID="{37BB436A-1E4C-4FA9-923F-2C6B82C87490}" presName="accentRepeatNode" presStyleLbl="solidFgAcc1" presStyleIdx="2" presStyleCnt="3"/>
      <dgm:spPr/>
    </dgm:pt>
  </dgm:ptLst>
  <dgm:cxnLst>
    <dgm:cxn modelId="{77BFC720-4B96-43B8-BB6D-56F7B45B55C9}" srcId="{6D51D94E-E157-4FE5-A07E-C4B82D351369}" destId="{BB552D24-22EB-4511-BF4F-A5DA229BB1EF}" srcOrd="0" destOrd="0" parTransId="{CC617F6E-C3A6-4FCB-A456-50637146DC3F}" sibTransId="{07148325-3516-40B4-AF2D-2487B9AF9F55}"/>
    <dgm:cxn modelId="{4A1604E3-6181-4C4C-97FF-7D0EF6F64A83}" type="presOf" srcId="{BB552D24-22EB-4511-BF4F-A5DA229BB1EF}" destId="{08707FEA-1993-4941-A81C-E23B35DE4798}" srcOrd="0" destOrd="0" presId="urn:microsoft.com/office/officeart/2008/layout/VerticalCurvedList"/>
    <dgm:cxn modelId="{58F42BB0-30FA-4239-80A4-B52C5F511F65}" type="presOf" srcId="{DAD5498E-46B5-4BC7-A7EC-89DE9CAAB684}" destId="{40EB53C2-8D05-49B3-AC96-01D1C263FC9A}" srcOrd="0" destOrd="0" presId="urn:microsoft.com/office/officeart/2008/layout/VerticalCurvedList"/>
    <dgm:cxn modelId="{B26181C2-290A-4F69-8C3F-DAB2BD426042}" type="presOf" srcId="{37BB436A-1E4C-4FA9-923F-2C6B82C87490}" destId="{373C7533-B0BF-4946-9582-FB9B43659D48}" srcOrd="0" destOrd="0" presId="urn:microsoft.com/office/officeart/2008/layout/VerticalCurvedList"/>
    <dgm:cxn modelId="{BC63E987-31E5-4448-BA2E-6FDBDE4A83CB}" type="presOf" srcId="{07148325-3516-40B4-AF2D-2487B9AF9F55}" destId="{2CDB85DD-78F5-4A3A-920F-9936BCEE44BC}" srcOrd="0" destOrd="0" presId="urn:microsoft.com/office/officeart/2008/layout/VerticalCurvedList"/>
    <dgm:cxn modelId="{03AF88B6-ABF6-4359-8E97-7329D7B41592}" type="presOf" srcId="{6D51D94E-E157-4FE5-A07E-C4B82D351369}" destId="{E61CC0A9-C0DD-482C-A843-70C57811A29E}" srcOrd="0" destOrd="0" presId="urn:microsoft.com/office/officeart/2008/layout/VerticalCurvedList"/>
    <dgm:cxn modelId="{AD47D662-F778-42F1-A867-7421FAE48577}" srcId="{6D51D94E-E157-4FE5-A07E-C4B82D351369}" destId="{DAD5498E-46B5-4BC7-A7EC-89DE9CAAB684}" srcOrd="1" destOrd="0" parTransId="{C0AAB32D-63E1-48F6-858F-EEEE12FEA364}" sibTransId="{A82C3858-3BD1-4732-BD0B-436B318019AF}"/>
    <dgm:cxn modelId="{8358E9CF-3F78-4FD3-94EF-902703B2BCA5}" srcId="{6D51D94E-E157-4FE5-A07E-C4B82D351369}" destId="{37BB436A-1E4C-4FA9-923F-2C6B82C87490}" srcOrd="2" destOrd="0" parTransId="{6BE91A32-8774-4350-AB93-C7D975515DE4}" sibTransId="{18F20684-57EB-45A3-8D79-7DF5CE097552}"/>
    <dgm:cxn modelId="{33CC26CC-9D84-49E6-92BC-6912FFF06B7E}" type="presParOf" srcId="{E61CC0A9-C0DD-482C-A843-70C57811A29E}" destId="{ADEDF684-2435-4FDF-B358-87F7F33EF668}" srcOrd="0" destOrd="0" presId="urn:microsoft.com/office/officeart/2008/layout/VerticalCurvedList"/>
    <dgm:cxn modelId="{B765D12D-EFE8-400D-AB1D-A0071F92CF9C}" type="presParOf" srcId="{ADEDF684-2435-4FDF-B358-87F7F33EF668}" destId="{0F045D81-C6EF-4BE3-9B09-B21C0B1408BD}" srcOrd="0" destOrd="0" presId="urn:microsoft.com/office/officeart/2008/layout/VerticalCurvedList"/>
    <dgm:cxn modelId="{FDD3B6D2-8A29-4E63-A95C-EB915CF61486}" type="presParOf" srcId="{0F045D81-C6EF-4BE3-9B09-B21C0B1408BD}" destId="{2D348D7E-CF5B-4606-884E-026D29EA1B6F}" srcOrd="0" destOrd="0" presId="urn:microsoft.com/office/officeart/2008/layout/VerticalCurvedList"/>
    <dgm:cxn modelId="{6CDA6FDA-78E4-440B-AC4D-542F660D77AC}" type="presParOf" srcId="{0F045D81-C6EF-4BE3-9B09-B21C0B1408BD}" destId="{2CDB85DD-78F5-4A3A-920F-9936BCEE44BC}" srcOrd="1" destOrd="0" presId="urn:microsoft.com/office/officeart/2008/layout/VerticalCurvedList"/>
    <dgm:cxn modelId="{ADE93ADC-7EA5-4E4D-B98F-9F7249D7A196}" type="presParOf" srcId="{0F045D81-C6EF-4BE3-9B09-B21C0B1408BD}" destId="{CEF01270-B202-4FDC-89AA-381065D1895D}" srcOrd="2" destOrd="0" presId="urn:microsoft.com/office/officeart/2008/layout/VerticalCurvedList"/>
    <dgm:cxn modelId="{F521FC8A-6FA0-4987-9382-05E77350A1A3}" type="presParOf" srcId="{0F045D81-C6EF-4BE3-9B09-B21C0B1408BD}" destId="{8850C065-5EDA-4786-BB43-5E817F6972DE}" srcOrd="3" destOrd="0" presId="urn:microsoft.com/office/officeart/2008/layout/VerticalCurvedList"/>
    <dgm:cxn modelId="{488A3007-C88E-42DE-BE34-711F8782F432}" type="presParOf" srcId="{ADEDF684-2435-4FDF-B358-87F7F33EF668}" destId="{08707FEA-1993-4941-A81C-E23B35DE4798}" srcOrd="1" destOrd="0" presId="urn:microsoft.com/office/officeart/2008/layout/VerticalCurvedList"/>
    <dgm:cxn modelId="{E76B08CA-2C8F-4B86-A3DA-4FA0CCBBF350}" type="presParOf" srcId="{ADEDF684-2435-4FDF-B358-87F7F33EF668}" destId="{8C08F15E-EF3D-4719-8A73-659C5142229B}" srcOrd="2" destOrd="0" presId="urn:microsoft.com/office/officeart/2008/layout/VerticalCurvedList"/>
    <dgm:cxn modelId="{7D9C5673-007B-4B20-90B2-3434F8BFEA04}" type="presParOf" srcId="{8C08F15E-EF3D-4719-8A73-659C5142229B}" destId="{3D7FF0CA-7939-4BA2-A104-45244CEAFC4B}" srcOrd="0" destOrd="0" presId="urn:microsoft.com/office/officeart/2008/layout/VerticalCurvedList"/>
    <dgm:cxn modelId="{197C5FFC-AC0D-4CD9-B589-9B4C439745E1}" type="presParOf" srcId="{ADEDF684-2435-4FDF-B358-87F7F33EF668}" destId="{40EB53C2-8D05-49B3-AC96-01D1C263FC9A}" srcOrd="3" destOrd="0" presId="urn:microsoft.com/office/officeart/2008/layout/VerticalCurvedList"/>
    <dgm:cxn modelId="{957F5A21-556F-4D73-9D91-C6691EABE4C4}" type="presParOf" srcId="{ADEDF684-2435-4FDF-B358-87F7F33EF668}" destId="{F51CF6D8-B9F8-4253-B99A-F6ABAEEEBD19}" srcOrd="4" destOrd="0" presId="urn:microsoft.com/office/officeart/2008/layout/VerticalCurvedList"/>
    <dgm:cxn modelId="{F497FE8D-DC90-4767-8C94-9C5E4B90DF7B}" type="presParOf" srcId="{F51CF6D8-B9F8-4253-B99A-F6ABAEEEBD19}" destId="{042C50F9-DBA5-4BFB-89FC-3C2D6ADBD3CC}" srcOrd="0" destOrd="0" presId="urn:microsoft.com/office/officeart/2008/layout/VerticalCurvedList"/>
    <dgm:cxn modelId="{75FC07A2-C1D0-4A4D-8248-8B2980CBF1EC}" type="presParOf" srcId="{ADEDF684-2435-4FDF-B358-87F7F33EF668}" destId="{373C7533-B0BF-4946-9582-FB9B43659D48}" srcOrd="5" destOrd="0" presId="urn:microsoft.com/office/officeart/2008/layout/VerticalCurvedList"/>
    <dgm:cxn modelId="{B9320B57-347D-49C2-87C9-9E4B72E71421}" type="presParOf" srcId="{ADEDF684-2435-4FDF-B358-87F7F33EF668}" destId="{557B7957-BACC-4F37-B5C9-1251C62F1592}" srcOrd="6" destOrd="0" presId="urn:microsoft.com/office/officeart/2008/layout/VerticalCurvedList"/>
    <dgm:cxn modelId="{E0532BA7-E7BC-4F68-B2EC-7F1334677091}" type="presParOf" srcId="{557B7957-BACC-4F37-B5C9-1251C62F1592}" destId="{D3729F0C-4433-407D-8FA0-194990B2AFB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1623D2-E524-4553-9341-6D93D173F434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E93751F-853F-4FF3-AD33-56C8F8608F1D}">
      <dgm:prSet phldrT="[Текст]"/>
      <dgm:spPr/>
      <dgm:t>
        <a:bodyPr/>
        <a:lstStyle/>
        <a:p>
          <a:r>
            <a:rPr lang="uk-UA" dirty="0" smtClean="0"/>
            <a:t>Судова статистика </a:t>
          </a:r>
          <a:endParaRPr lang="uk-UA" dirty="0"/>
        </a:p>
      </dgm:t>
    </dgm:pt>
    <dgm:pt modelId="{5F76795A-38A6-4202-A8B8-4794F77977CC}" type="parTrans" cxnId="{1138D43C-6FBE-42EF-9BDF-B8128092762F}">
      <dgm:prSet/>
      <dgm:spPr/>
      <dgm:t>
        <a:bodyPr/>
        <a:lstStyle/>
        <a:p>
          <a:endParaRPr lang="uk-UA"/>
        </a:p>
      </dgm:t>
    </dgm:pt>
    <dgm:pt modelId="{6A8173EE-9F78-4E7E-B32B-9136EDDCD709}" type="sibTrans" cxnId="{1138D43C-6FBE-42EF-9BDF-B8128092762F}">
      <dgm:prSet/>
      <dgm:spPr/>
      <dgm:t>
        <a:bodyPr/>
        <a:lstStyle/>
        <a:p>
          <a:endParaRPr lang="uk-UA"/>
        </a:p>
      </dgm:t>
    </dgm:pt>
    <dgm:pt modelId="{96F67DD8-33F5-4E86-B692-21CFE77919EF}">
      <dgm:prSet phldrT="[Текст]"/>
      <dgm:spPr/>
      <dgm:t>
        <a:bodyPr/>
        <a:lstStyle/>
        <a:p>
          <a:r>
            <a:rPr lang="uk-UA" dirty="0" smtClean="0"/>
            <a:t>Спостереження</a:t>
          </a:r>
          <a:endParaRPr lang="uk-UA" dirty="0"/>
        </a:p>
      </dgm:t>
    </dgm:pt>
    <dgm:pt modelId="{1E1E669E-B6FE-44FB-81C1-D145FD146E4F}" type="parTrans" cxnId="{CDE2CBCB-51F2-49FA-96CB-3FDEECC832B6}">
      <dgm:prSet/>
      <dgm:spPr/>
      <dgm:t>
        <a:bodyPr/>
        <a:lstStyle/>
        <a:p>
          <a:endParaRPr lang="uk-UA"/>
        </a:p>
      </dgm:t>
    </dgm:pt>
    <dgm:pt modelId="{438F7B2F-00D0-422B-BF50-DE6B96B48756}" type="sibTrans" cxnId="{CDE2CBCB-51F2-49FA-96CB-3FDEECC832B6}">
      <dgm:prSet/>
      <dgm:spPr/>
      <dgm:t>
        <a:bodyPr/>
        <a:lstStyle/>
        <a:p>
          <a:endParaRPr lang="uk-UA"/>
        </a:p>
      </dgm:t>
    </dgm:pt>
    <dgm:pt modelId="{DE5523E9-2CFA-4C8A-9A22-695854D90849}">
      <dgm:prSet phldrT="[Текст]"/>
      <dgm:spPr/>
      <dgm:t>
        <a:bodyPr/>
        <a:lstStyle/>
        <a:p>
          <a:r>
            <a:rPr lang="uk-UA" dirty="0" smtClean="0"/>
            <a:t>Збір персональних даних</a:t>
          </a:r>
          <a:endParaRPr lang="uk-UA" dirty="0"/>
        </a:p>
      </dgm:t>
    </dgm:pt>
    <dgm:pt modelId="{D19EE039-8D63-4E3E-9658-94F54F64C98D}" type="parTrans" cxnId="{7CFD38DE-B6B6-4463-A8E5-71D609156207}">
      <dgm:prSet/>
      <dgm:spPr/>
      <dgm:t>
        <a:bodyPr/>
        <a:lstStyle/>
        <a:p>
          <a:endParaRPr lang="uk-UA"/>
        </a:p>
      </dgm:t>
    </dgm:pt>
    <dgm:pt modelId="{7B2C26AC-F502-4769-AB32-DCE4CCA41186}" type="sibTrans" cxnId="{7CFD38DE-B6B6-4463-A8E5-71D609156207}">
      <dgm:prSet/>
      <dgm:spPr/>
      <dgm:t>
        <a:bodyPr/>
        <a:lstStyle/>
        <a:p>
          <a:endParaRPr lang="uk-UA"/>
        </a:p>
      </dgm:t>
    </dgm:pt>
    <dgm:pt modelId="{EF9180FB-560F-4BFE-91A5-76E132AD238D}">
      <dgm:prSet phldrT="[Текст]"/>
      <dgm:spPr/>
      <dgm:t>
        <a:bodyPr/>
        <a:lstStyle/>
        <a:p>
          <a:r>
            <a:rPr lang="uk-UA" dirty="0" smtClean="0"/>
            <a:t>Інтерв'ю </a:t>
          </a:r>
          <a:endParaRPr lang="uk-UA" dirty="0"/>
        </a:p>
      </dgm:t>
    </dgm:pt>
    <dgm:pt modelId="{958CA206-E6A3-40FD-88A1-84DD9C40652A}" type="parTrans" cxnId="{520417D8-61C3-499B-8542-7A092BEB4BA1}">
      <dgm:prSet/>
      <dgm:spPr/>
      <dgm:t>
        <a:bodyPr/>
        <a:lstStyle/>
        <a:p>
          <a:endParaRPr lang="uk-UA"/>
        </a:p>
      </dgm:t>
    </dgm:pt>
    <dgm:pt modelId="{D156E942-D9A9-48B2-9322-B3C8040E3E39}" type="sibTrans" cxnId="{520417D8-61C3-499B-8542-7A092BEB4BA1}">
      <dgm:prSet/>
      <dgm:spPr/>
      <dgm:t>
        <a:bodyPr/>
        <a:lstStyle/>
        <a:p>
          <a:endParaRPr lang="uk-UA"/>
        </a:p>
      </dgm:t>
    </dgm:pt>
    <dgm:pt modelId="{5813C7FC-D20A-44EC-B348-870FE1821D06}" type="pres">
      <dgm:prSet presAssocID="{881623D2-E524-4553-9341-6D93D173F43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E903AC0-6634-4AB2-BDE2-6BA540CF02FF}" type="pres">
      <dgm:prSet presAssocID="{AE93751F-853F-4FF3-AD33-56C8F8608F1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419D09E-01D3-48E3-A55B-2CF8DDF7DBE3}" type="pres">
      <dgm:prSet presAssocID="{6A8173EE-9F78-4E7E-B32B-9136EDDCD709}" presName="sibTrans" presStyleCnt="0"/>
      <dgm:spPr/>
    </dgm:pt>
    <dgm:pt modelId="{7507C16B-282C-4BE5-AAE7-82326DA3E82B}" type="pres">
      <dgm:prSet presAssocID="{96F67DD8-33F5-4E86-B692-21CFE77919E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413568-FC8F-4DD5-9B2F-F68B989E9D49}" type="pres">
      <dgm:prSet presAssocID="{438F7B2F-00D0-422B-BF50-DE6B96B48756}" presName="sibTrans" presStyleCnt="0"/>
      <dgm:spPr/>
    </dgm:pt>
    <dgm:pt modelId="{9879DD30-E57D-44E4-B174-10C63E46CCDE}" type="pres">
      <dgm:prSet presAssocID="{DE5523E9-2CFA-4C8A-9A22-695854D9084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0F3C4D-3928-4EE7-BD78-BE902171CC0E}" type="pres">
      <dgm:prSet presAssocID="{7B2C26AC-F502-4769-AB32-DCE4CCA41186}" presName="sibTrans" presStyleCnt="0"/>
      <dgm:spPr/>
    </dgm:pt>
    <dgm:pt modelId="{E74E7501-AEB9-4C47-A626-3B7194F246F7}" type="pres">
      <dgm:prSet presAssocID="{EF9180FB-560F-4BFE-91A5-76E132AD238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DE2CBCB-51F2-49FA-96CB-3FDEECC832B6}" srcId="{881623D2-E524-4553-9341-6D93D173F434}" destId="{96F67DD8-33F5-4E86-B692-21CFE77919EF}" srcOrd="1" destOrd="0" parTransId="{1E1E669E-B6FE-44FB-81C1-D145FD146E4F}" sibTransId="{438F7B2F-00D0-422B-BF50-DE6B96B48756}"/>
    <dgm:cxn modelId="{5D14C8F2-C798-4DF8-BEDD-B1CAAB3F8BC5}" type="presOf" srcId="{DE5523E9-2CFA-4C8A-9A22-695854D90849}" destId="{9879DD30-E57D-44E4-B174-10C63E46CCDE}" srcOrd="0" destOrd="0" presId="urn:microsoft.com/office/officeart/2005/8/layout/default"/>
    <dgm:cxn modelId="{AA4E8176-01CE-4663-820F-2B858A051E53}" type="presOf" srcId="{881623D2-E524-4553-9341-6D93D173F434}" destId="{5813C7FC-D20A-44EC-B348-870FE1821D06}" srcOrd="0" destOrd="0" presId="urn:microsoft.com/office/officeart/2005/8/layout/default"/>
    <dgm:cxn modelId="{520417D8-61C3-499B-8542-7A092BEB4BA1}" srcId="{881623D2-E524-4553-9341-6D93D173F434}" destId="{EF9180FB-560F-4BFE-91A5-76E132AD238D}" srcOrd="3" destOrd="0" parTransId="{958CA206-E6A3-40FD-88A1-84DD9C40652A}" sibTransId="{D156E942-D9A9-48B2-9322-B3C8040E3E39}"/>
    <dgm:cxn modelId="{1138D43C-6FBE-42EF-9BDF-B8128092762F}" srcId="{881623D2-E524-4553-9341-6D93D173F434}" destId="{AE93751F-853F-4FF3-AD33-56C8F8608F1D}" srcOrd="0" destOrd="0" parTransId="{5F76795A-38A6-4202-A8B8-4794F77977CC}" sibTransId="{6A8173EE-9F78-4E7E-B32B-9136EDDCD709}"/>
    <dgm:cxn modelId="{7CFD38DE-B6B6-4463-A8E5-71D609156207}" srcId="{881623D2-E524-4553-9341-6D93D173F434}" destId="{DE5523E9-2CFA-4C8A-9A22-695854D90849}" srcOrd="2" destOrd="0" parTransId="{D19EE039-8D63-4E3E-9658-94F54F64C98D}" sibTransId="{7B2C26AC-F502-4769-AB32-DCE4CCA41186}"/>
    <dgm:cxn modelId="{AB66B5CC-FE59-4A5F-A18E-0258B10495B3}" type="presOf" srcId="{AE93751F-853F-4FF3-AD33-56C8F8608F1D}" destId="{EE903AC0-6634-4AB2-BDE2-6BA540CF02FF}" srcOrd="0" destOrd="0" presId="urn:microsoft.com/office/officeart/2005/8/layout/default"/>
    <dgm:cxn modelId="{3C6F30B2-2975-4624-A426-FD3AE0F373AD}" type="presOf" srcId="{EF9180FB-560F-4BFE-91A5-76E132AD238D}" destId="{E74E7501-AEB9-4C47-A626-3B7194F246F7}" srcOrd="0" destOrd="0" presId="urn:microsoft.com/office/officeart/2005/8/layout/default"/>
    <dgm:cxn modelId="{82AC7475-83DB-4C0E-AFB6-90D790A2FE25}" type="presOf" srcId="{96F67DD8-33F5-4E86-B692-21CFE77919EF}" destId="{7507C16B-282C-4BE5-AAE7-82326DA3E82B}" srcOrd="0" destOrd="0" presId="urn:microsoft.com/office/officeart/2005/8/layout/default"/>
    <dgm:cxn modelId="{B5941C6F-80F2-4F76-8E03-DD32F39B1523}" type="presParOf" srcId="{5813C7FC-D20A-44EC-B348-870FE1821D06}" destId="{EE903AC0-6634-4AB2-BDE2-6BA540CF02FF}" srcOrd="0" destOrd="0" presId="urn:microsoft.com/office/officeart/2005/8/layout/default"/>
    <dgm:cxn modelId="{6640554F-3E73-4EA9-B028-B9CE540E2D2B}" type="presParOf" srcId="{5813C7FC-D20A-44EC-B348-870FE1821D06}" destId="{9419D09E-01D3-48E3-A55B-2CF8DDF7DBE3}" srcOrd="1" destOrd="0" presId="urn:microsoft.com/office/officeart/2005/8/layout/default"/>
    <dgm:cxn modelId="{D9AF3747-41B3-4C8B-A716-E2453E393871}" type="presParOf" srcId="{5813C7FC-D20A-44EC-B348-870FE1821D06}" destId="{7507C16B-282C-4BE5-AAE7-82326DA3E82B}" srcOrd="2" destOrd="0" presId="urn:microsoft.com/office/officeart/2005/8/layout/default"/>
    <dgm:cxn modelId="{E9F4EFA1-8E1A-4B5F-AE38-4670DD639449}" type="presParOf" srcId="{5813C7FC-D20A-44EC-B348-870FE1821D06}" destId="{FB413568-FC8F-4DD5-9B2F-F68B989E9D49}" srcOrd="3" destOrd="0" presId="urn:microsoft.com/office/officeart/2005/8/layout/default"/>
    <dgm:cxn modelId="{9AD733B0-5969-4201-965D-7DA547E36424}" type="presParOf" srcId="{5813C7FC-D20A-44EC-B348-870FE1821D06}" destId="{9879DD30-E57D-44E4-B174-10C63E46CCDE}" srcOrd="4" destOrd="0" presId="urn:microsoft.com/office/officeart/2005/8/layout/default"/>
    <dgm:cxn modelId="{29589C92-A441-4AA4-AE26-476CD1BB7428}" type="presParOf" srcId="{5813C7FC-D20A-44EC-B348-870FE1821D06}" destId="{400F3C4D-3928-4EE7-BD78-BE902171CC0E}" srcOrd="5" destOrd="0" presId="urn:microsoft.com/office/officeart/2005/8/layout/default"/>
    <dgm:cxn modelId="{C1507620-F853-4F4D-8E6F-292B5D30F48F}" type="presParOf" srcId="{5813C7FC-D20A-44EC-B348-870FE1821D06}" destId="{E74E7501-AEB9-4C47-A626-3B7194F246F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EF4658-B493-4FD5-998A-40F40B1699A2}">
      <dsp:nvSpPr>
        <dsp:cNvPr id="0" name=""/>
        <dsp:cNvSpPr/>
      </dsp:nvSpPr>
      <dsp:spPr>
        <a:xfrm>
          <a:off x="4523" y="2448166"/>
          <a:ext cx="2633401" cy="105336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Урбанізація</a:t>
          </a:r>
          <a:endParaRPr lang="uk-UA" sz="2000" kern="1200" dirty="0"/>
        </a:p>
      </dsp:txBody>
      <dsp:txXfrm>
        <a:off x="531203" y="2448166"/>
        <a:ext cx="1580041" cy="1053360"/>
      </dsp:txXfrm>
    </dsp:sp>
    <dsp:sp modelId="{6E10CB31-8C61-40C3-92A1-89A165808DCA}">
      <dsp:nvSpPr>
        <dsp:cNvPr id="0" name=""/>
        <dsp:cNvSpPr/>
      </dsp:nvSpPr>
      <dsp:spPr>
        <a:xfrm>
          <a:off x="2374584" y="2448166"/>
          <a:ext cx="2633401" cy="105336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Формування субкультур</a:t>
          </a:r>
          <a:endParaRPr lang="uk-UA" sz="2000" kern="1200" dirty="0"/>
        </a:p>
      </dsp:txBody>
      <dsp:txXfrm>
        <a:off x="2901264" y="2448166"/>
        <a:ext cx="1580041" cy="1053360"/>
      </dsp:txXfrm>
    </dsp:sp>
    <dsp:sp modelId="{22CE009C-3957-46C6-AB62-6892A6794053}">
      <dsp:nvSpPr>
        <dsp:cNvPr id="0" name=""/>
        <dsp:cNvSpPr/>
      </dsp:nvSpPr>
      <dsp:spPr>
        <a:xfrm>
          <a:off x="4744645" y="2448166"/>
          <a:ext cx="2633401" cy="105336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Подолання відмінностей (класових, расових)</a:t>
          </a:r>
          <a:endParaRPr lang="uk-UA" sz="2000" kern="1200" dirty="0"/>
        </a:p>
      </dsp:txBody>
      <dsp:txXfrm>
        <a:off x="5271325" y="2448166"/>
        <a:ext cx="1580041" cy="1053360"/>
      </dsp:txXfrm>
    </dsp:sp>
    <dsp:sp modelId="{32FF4679-0C6B-4869-A424-4CF142E2D2EF}">
      <dsp:nvSpPr>
        <dsp:cNvPr id="0" name=""/>
        <dsp:cNvSpPr/>
      </dsp:nvSpPr>
      <dsp:spPr>
        <a:xfrm>
          <a:off x="7114706" y="2448166"/>
          <a:ext cx="2633401" cy="105336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Вагома роль субкультур</a:t>
          </a:r>
          <a:endParaRPr lang="uk-UA" sz="2000" kern="1200" dirty="0"/>
        </a:p>
      </dsp:txBody>
      <dsp:txXfrm>
        <a:off x="7641386" y="2448166"/>
        <a:ext cx="1580041" cy="1053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B85DD-78F5-4A3A-920F-9936BCEE44BC}">
      <dsp:nvSpPr>
        <dsp:cNvPr id="0" name=""/>
        <dsp:cNvSpPr/>
      </dsp:nvSpPr>
      <dsp:spPr>
        <a:xfrm>
          <a:off x="-5291522" y="-810449"/>
          <a:ext cx="6301418" cy="6301418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707FEA-1993-4941-A81C-E23B35DE4798}">
      <dsp:nvSpPr>
        <dsp:cNvPr id="0" name=""/>
        <dsp:cNvSpPr/>
      </dsp:nvSpPr>
      <dsp:spPr>
        <a:xfrm>
          <a:off x="649656" y="468052"/>
          <a:ext cx="6475570" cy="9361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303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kern="1200" dirty="0" smtClean="0"/>
            <a:t>особисті зустрічі членів угрупування</a:t>
          </a:r>
          <a:endParaRPr lang="uk-UA" sz="2800" kern="1200" dirty="0"/>
        </a:p>
      </dsp:txBody>
      <dsp:txXfrm>
        <a:off x="649656" y="468052"/>
        <a:ext cx="6475570" cy="936104"/>
      </dsp:txXfrm>
    </dsp:sp>
    <dsp:sp modelId="{3D7FF0CA-7939-4BA2-A104-45244CEAFC4B}">
      <dsp:nvSpPr>
        <dsp:cNvPr id="0" name=""/>
        <dsp:cNvSpPr/>
      </dsp:nvSpPr>
      <dsp:spPr>
        <a:xfrm>
          <a:off x="64591" y="351039"/>
          <a:ext cx="1170130" cy="117013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0EB53C2-8D05-49B3-AC96-01D1C263FC9A}">
      <dsp:nvSpPr>
        <dsp:cNvPr id="0" name=""/>
        <dsp:cNvSpPr/>
      </dsp:nvSpPr>
      <dsp:spPr>
        <a:xfrm>
          <a:off x="989929" y="1872208"/>
          <a:ext cx="6135296" cy="9361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303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kern="1200" dirty="0" smtClean="0"/>
            <a:t>колективне пересування міським простором</a:t>
          </a:r>
          <a:endParaRPr lang="uk-UA" sz="2800" kern="1200" dirty="0"/>
        </a:p>
      </dsp:txBody>
      <dsp:txXfrm>
        <a:off x="989929" y="1872208"/>
        <a:ext cx="6135296" cy="936104"/>
      </dsp:txXfrm>
    </dsp:sp>
    <dsp:sp modelId="{042C50F9-DBA5-4BFB-89FC-3C2D6ADBD3CC}">
      <dsp:nvSpPr>
        <dsp:cNvPr id="0" name=""/>
        <dsp:cNvSpPr/>
      </dsp:nvSpPr>
      <dsp:spPr>
        <a:xfrm>
          <a:off x="404864" y="1755195"/>
          <a:ext cx="1170130" cy="117013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73C7533-B0BF-4946-9582-FB9B43659D48}">
      <dsp:nvSpPr>
        <dsp:cNvPr id="0" name=""/>
        <dsp:cNvSpPr/>
      </dsp:nvSpPr>
      <dsp:spPr>
        <a:xfrm>
          <a:off x="649656" y="3276364"/>
          <a:ext cx="6475570" cy="9361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303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kern="1200" noProof="0" dirty="0" smtClean="0"/>
            <a:t>конфлікти з іншими подібними угрупуваннями</a:t>
          </a:r>
          <a:endParaRPr lang="uk-UA" sz="2800" kern="1200" noProof="0" dirty="0"/>
        </a:p>
      </dsp:txBody>
      <dsp:txXfrm>
        <a:off x="649656" y="3276364"/>
        <a:ext cx="6475570" cy="936104"/>
      </dsp:txXfrm>
    </dsp:sp>
    <dsp:sp modelId="{D3729F0C-4433-407D-8FA0-194990B2AFBE}">
      <dsp:nvSpPr>
        <dsp:cNvPr id="0" name=""/>
        <dsp:cNvSpPr/>
      </dsp:nvSpPr>
      <dsp:spPr>
        <a:xfrm>
          <a:off x="64591" y="3159351"/>
          <a:ext cx="1170130" cy="117013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03AC0-6634-4AB2-BDE2-6BA540CF02FF}">
      <dsp:nvSpPr>
        <dsp:cNvPr id="0" name=""/>
        <dsp:cNvSpPr/>
      </dsp:nvSpPr>
      <dsp:spPr>
        <a:xfrm>
          <a:off x="518" y="197485"/>
          <a:ext cx="2022587" cy="12135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Судова статистика </a:t>
          </a:r>
          <a:endParaRPr lang="uk-UA" sz="2200" kern="1200" dirty="0"/>
        </a:p>
      </dsp:txBody>
      <dsp:txXfrm>
        <a:off x="518" y="197485"/>
        <a:ext cx="2022587" cy="1213552"/>
      </dsp:txXfrm>
    </dsp:sp>
    <dsp:sp modelId="{7507C16B-282C-4BE5-AAE7-82326DA3E82B}">
      <dsp:nvSpPr>
        <dsp:cNvPr id="0" name=""/>
        <dsp:cNvSpPr/>
      </dsp:nvSpPr>
      <dsp:spPr>
        <a:xfrm>
          <a:off x="2225365" y="197485"/>
          <a:ext cx="2022587" cy="12135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Спостереження</a:t>
          </a:r>
          <a:endParaRPr lang="uk-UA" sz="2200" kern="1200" dirty="0"/>
        </a:p>
      </dsp:txBody>
      <dsp:txXfrm>
        <a:off x="2225365" y="197485"/>
        <a:ext cx="2022587" cy="1213552"/>
      </dsp:txXfrm>
    </dsp:sp>
    <dsp:sp modelId="{9879DD30-E57D-44E4-B174-10C63E46CCDE}">
      <dsp:nvSpPr>
        <dsp:cNvPr id="0" name=""/>
        <dsp:cNvSpPr/>
      </dsp:nvSpPr>
      <dsp:spPr>
        <a:xfrm>
          <a:off x="518" y="1613297"/>
          <a:ext cx="2022587" cy="12135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Збір персональних даних</a:t>
          </a:r>
          <a:endParaRPr lang="uk-UA" sz="2200" kern="1200" dirty="0"/>
        </a:p>
      </dsp:txBody>
      <dsp:txXfrm>
        <a:off x="518" y="1613297"/>
        <a:ext cx="2022587" cy="1213552"/>
      </dsp:txXfrm>
    </dsp:sp>
    <dsp:sp modelId="{E74E7501-AEB9-4C47-A626-3B7194F246F7}">
      <dsp:nvSpPr>
        <dsp:cNvPr id="0" name=""/>
        <dsp:cNvSpPr/>
      </dsp:nvSpPr>
      <dsp:spPr>
        <a:xfrm>
          <a:off x="2225365" y="1613297"/>
          <a:ext cx="2022587" cy="12135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Інтерв'ю </a:t>
          </a:r>
          <a:endParaRPr lang="uk-UA" sz="2200" kern="1200" dirty="0"/>
        </a:p>
      </dsp:txBody>
      <dsp:txXfrm>
        <a:off x="2225365" y="1613297"/>
        <a:ext cx="2022587" cy="1213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15.10.2024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8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790748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17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869351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18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89837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19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336754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20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63332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9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310345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10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46493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11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728543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12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904347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13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939363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14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155618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15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024827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16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62259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778" y="1142984"/>
            <a:ext cx="9249702" cy="401420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Соціологія девіантної та делінквентної поведінки</a:t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 smtClean="0"/>
              <a:t>Теорія субкультур у поясненні девіантної поведінки. </a:t>
            </a:r>
            <a:br>
              <a:rPr lang="uk-UA" b="1" dirty="0" smtClean="0"/>
            </a:br>
            <a:r>
              <a:rPr lang="uk-UA" sz="3600" b="1" dirty="0" smtClean="0"/>
              <a:t>Концепція </a:t>
            </a:r>
            <a:r>
              <a:rPr lang="ru-RU" sz="3600" b="1" dirty="0" err="1" smtClean="0"/>
              <a:t>Ф.Трешера</a:t>
            </a:r>
            <a:r>
              <a:rPr lang="ru-RU" sz="3600" b="1" dirty="0"/>
              <a:t>: </a:t>
            </a:r>
            <a:r>
              <a:rPr lang="uk-UA" sz="3600" b="1" dirty="0" smtClean="0"/>
              <a:t>молодіжні злочинні угрупування в умовах мегаполісів</a:t>
            </a:r>
            <a:endParaRPr lang="uk-UA" sz="3600" b="1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64840" y="-658011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9376" y="1844824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/>
              <a:t>Молодіжне злочинне угрупування (</a:t>
            </a:r>
            <a:r>
              <a:rPr lang="uk-UA" sz="2400" b="1" dirty="0" err="1" smtClean="0"/>
              <a:t>англ</a:t>
            </a:r>
            <a:r>
              <a:rPr lang="uk-UA" sz="2400" b="1" dirty="0" smtClean="0"/>
              <a:t>. – </a:t>
            </a:r>
            <a:r>
              <a:rPr lang="uk-UA" sz="2400" b="1" dirty="0" err="1" smtClean="0"/>
              <a:t>gang</a:t>
            </a:r>
            <a:r>
              <a:rPr lang="uk-UA" sz="2400" b="1" dirty="0" smtClean="0"/>
              <a:t>) - </a:t>
            </a:r>
            <a:r>
              <a:rPr lang="uk-UA" sz="2400" dirty="0" smtClean="0"/>
              <a:t>це спонтанно утворена група, інтеграція якої відбувається завдяки конфлікту.</a:t>
            </a:r>
            <a:endParaRPr lang="uk-UA" sz="2400" b="1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83618675"/>
              </p:ext>
            </p:extLst>
          </p:nvPr>
        </p:nvGraphicFramePr>
        <p:xfrm>
          <a:off x="4295800" y="620688"/>
          <a:ext cx="718981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8193314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88976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11424" y="980728"/>
            <a:ext cx="532859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/>
              <a:t>Ф. </a:t>
            </a:r>
            <a:r>
              <a:rPr lang="uk-UA" sz="2000" dirty="0" err="1"/>
              <a:t>Трешер</a:t>
            </a:r>
            <a:r>
              <a:rPr lang="uk-UA" sz="2000" dirty="0"/>
              <a:t> вважав, що формування підліткових злочинних груп відбувається тоді, коли </a:t>
            </a:r>
            <a:r>
              <a:rPr lang="uk-UA" sz="2000" b="1" u="sng" dirty="0"/>
              <a:t>колективна поведінка цих груп викликає засудження з боку оточуючих</a:t>
            </a:r>
            <a:r>
              <a:rPr lang="uk-UA" sz="2000" dirty="0"/>
              <a:t>. </a:t>
            </a:r>
            <a:endParaRPr lang="uk-UA" sz="2000" dirty="0" smtClean="0"/>
          </a:p>
          <a:p>
            <a:pPr algn="just"/>
            <a:r>
              <a:rPr lang="uk-UA" sz="2000" dirty="0" smtClean="0"/>
              <a:t>Таким </a:t>
            </a:r>
            <a:r>
              <a:rPr lang="uk-UA" sz="2000" dirty="0"/>
              <a:t>чином формується групова свідомість. </a:t>
            </a:r>
            <a:endParaRPr lang="uk-UA" sz="2000" dirty="0" smtClean="0"/>
          </a:p>
          <a:p>
            <a:pPr algn="just"/>
            <a:endParaRPr lang="uk-UA" sz="2000" dirty="0" smtClean="0"/>
          </a:p>
          <a:p>
            <a:pPr algn="just"/>
            <a:r>
              <a:rPr lang="uk-UA" sz="2000" dirty="0" smtClean="0"/>
              <a:t>Злочинні </a:t>
            </a:r>
            <a:r>
              <a:rPr lang="uk-UA" sz="2000" dirty="0"/>
              <a:t>молодіжні субкультури виникають у результаті накладання специфічних умов, таких як </a:t>
            </a:r>
            <a:r>
              <a:rPr lang="uk-UA" sz="2000" b="1" i="1" dirty="0"/>
              <a:t>низький рівень розвитку окремих територій з одного боку, і пошуків нової групової ідентичності з боку підлітків</a:t>
            </a:r>
            <a:r>
              <a:rPr lang="uk-UA" sz="20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404664"/>
            <a:ext cx="3724672" cy="2473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326" y="3212976"/>
            <a:ext cx="2087308" cy="312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3872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88976" y="-672412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332656"/>
            <a:ext cx="3649138" cy="2772490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7176120" y="116632"/>
            <a:ext cx="4392488" cy="338437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Які умови сприяють приєднанню </a:t>
            </a:r>
            <a:r>
              <a:rPr lang="uk-UA" sz="2400" b="1" dirty="0" err="1" smtClean="0"/>
              <a:t>підлітка</a:t>
            </a:r>
            <a:r>
              <a:rPr lang="uk-UA" sz="2400" b="1" dirty="0" smtClean="0"/>
              <a:t> до злочинного групування? Чому?</a:t>
            </a:r>
            <a:endParaRPr lang="uk-UA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67" y="3645024"/>
            <a:ext cx="3936820" cy="27142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387" y="3933056"/>
            <a:ext cx="4084712" cy="2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2410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2952" y="-622007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08700" y="764704"/>
            <a:ext cx="59046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/>
              <a:t>Ф. </a:t>
            </a:r>
            <a:r>
              <a:rPr lang="uk-UA" sz="2000" dirty="0" err="1"/>
              <a:t>Трешер</a:t>
            </a:r>
            <a:r>
              <a:rPr lang="uk-UA" sz="2000" dirty="0"/>
              <a:t> виявив, що більшість молодіжних злочинних груп зосереджені у </a:t>
            </a:r>
            <a:r>
              <a:rPr lang="uk-UA" sz="2000" b="1" u="sng" dirty="0"/>
              <a:t>районах міста з найвищими показниками неповних сімей, безробіття, багатоквартирних будинків, користувачів програм соціального захисту та найнижчим рівнем освіти. </a:t>
            </a:r>
            <a:endParaRPr lang="uk-UA" sz="2000" b="1" u="sng" dirty="0" smtClean="0"/>
          </a:p>
          <a:p>
            <a:pPr algn="just"/>
            <a:endParaRPr lang="uk-UA" sz="2000" b="1" u="sng" dirty="0"/>
          </a:p>
          <a:p>
            <a:pPr algn="just"/>
            <a:endParaRPr lang="uk-UA" sz="2000" b="1" u="sng" dirty="0" smtClean="0"/>
          </a:p>
          <a:p>
            <a:pPr algn="just"/>
            <a:endParaRPr lang="uk-UA" sz="2000" b="1" u="sng" dirty="0" smtClean="0"/>
          </a:p>
          <a:p>
            <a:pPr algn="just"/>
            <a:r>
              <a:rPr lang="uk-UA" sz="2000" dirty="0" smtClean="0"/>
              <a:t>Злочинні </a:t>
            </a:r>
            <a:r>
              <a:rPr lang="uk-UA" sz="2000" dirty="0"/>
              <a:t>групи в таких умовах стають референтною групою, яка пропонує індивіду свою систему цінностей та цілей, а також формують певний замінник </a:t>
            </a:r>
            <a:r>
              <a:rPr lang="uk-UA" sz="2000" dirty="0" smtClean="0"/>
              <a:t>сім'ї </a:t>
            </a:r>
            <a:r>
              <a:rPr lang="uk-UA" sz="2000" dirty="0"/>
              <a:t>із відповідним відчуттям приналежності та соціальної підтримки.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46" y="332656"/>
            <a:ext cx="4265207" cy="28448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46" y="3501008"/>
            <a:ext cx="4265207" cy="28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86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21024" y="-640096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7368" y="894390"/>
            <a:ext cx="64087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dirty="0" smtClean="0"/>
              <a:t>Це дослідження є першим ґрунтовним дослідженням банди неповнолітніх у великому місті.</a:t>
            </a:r>
          </a:p>
          <a:p>
            <a:pPr algn="just"/>
            <a:endParaRPr lang="uk-UA" sz="2200" dirty="0" smtClean="0"/>
          </a:p>
          <a:p>
            <a:pPr algn="just"/>
            <a:r>
              <a:rPr lang="uk-UA" sz="2200" dirty="0" err="1" smtClean="0"/>
              <a:t>Трешер</a:t>
            </a:r>
            <a:r>
              <a:rPr lang="uk-UA" sz="2200" dirty="0" smtClean="0"/>
              <a:t> </a:t>
            </a:r>
            <a:r>
              <a:rPr lang="uk-UA" sz="2200" dirty="0"/>
              <a:t>спостерігає за підлітковими бандами через </a:t>
            </a:r>
            <a:r>
              <a:rPr lang="uk-UA" sz="2200" b="1" dirty="0"/>
              <a:t>екологічну парадигму</a:t>
            </a:r>
            <a:r>
              <a:rPr lang="uk-UA" sz="2200" dirty="0"/>
              <a:t>, розроблену Чиказькою школою соціології</a:t>
            </a:r>
            <a:r>
              <a:rPr lang="uk-UA" sz="2200" dirty="0" smtClean="0"/>
              <a:t>.</a:t>
            </a:r>
          </a:p>
          <a:p>
            <a:pPr algn="just"/>
            <a:r>
              <a:rPr lang="uk-UA" sz="2200" dirty="0" smtClean="0"/>
              <a:t> </a:t>
            </a:r>
          </a:p>
          <a:p>
            <a:pPr algn="just"/>
            <a:r>
              <a:rPr lang="uk-UA" sz="2200" dirty="0" smtClean="0"/>
              <a:t>Банди </a:t>
            </a:r>
            <a:r>
              <a:rPr lang="uk-UA" sz="2200" dirty="0"/>
              <a:t>є продуктом структурних і екологічних </a:t>
            </a:r>
            <a:r>
              <a:rPr lang="uk-UA" sz="2200" b="1" dirty="0"/>
              <a:t>наслідків соціальної дезорганізації</a:t>
            </a:r>
            <a:r>
              <a:rPr lang="uk-UA" sz="2200" dirty="0"/>
              <a:t>, яка мала місце в Чикаго. </a:t>
            </a:r>
            <a:endParaRPr lang="uk-UA" sz="2200" dirty="0" smtClean="0"/>
          </a:p>
          <a:p>
            <a:pPr algn="just"/>
            <a:endParaRPr lang="uk-UA" sz="2200" dirty="0" smtClean="0"/>
          </a:p>
          <a:p>
            <a:pPr algn="just"/>
            <a:r>
              <a:rPr lang="uk-UA" sz="2200" dirty="0" smtClean="0"/>
              <a:t>Підліткові </a:t>
            </a:r>
            <a:r>
              <a:rPr lang="uk-UA" sz="2200" dirty="0"/>
              <a:t>банди виникли </a:t>
            </a:r>
            <a:r>
              <a:rPr lang="uk-UA" sz="2200" b="1" dirty="0"/>
              <a:t>в ізольованих і бідних іммігрантських кварталах</a:t>
            </a:r>
            <a:r>
              <a:rPr lang="uk-UA" sz="2200" dirty="0"/>
              <a:t> Чикаго. </a:t>
            </a:r>
            <a:endParaRPr lang="uk-UA" sz="2200" dirty="0" smtClean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59653064"/>
              </p:ext>
            </p:extLst>
          </p:nvPr>
        </p:nvGraphicFramePr>
        <p:xfrm>
          <a:off x="7032104" y="1196752"/>
          <a:ext cx="4248472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2640650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77008" y="-618552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908720"/>
            <a:ext cx="9433048" cy="397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38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9016" y="-614806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0"/>
            <a:ext cx="9433048" cy="681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09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9016" y="-611951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83432" y="486916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Едвард Франклін </a:t>
            </a:r>
            <a:r>
              <a:rPr lang="uk-UA" dirty="0" err="1" smtClean="0"/>
              <a:t>Фрейзер</a:t>
            </a:r>
            <a:endParaRPr lang="uk-UA" dirty="0" smtClean="0"/>
          </a:p>
          <a:p>
            <a:r>
              <a:rPr lang="uk-UA" dirty="0" smtClean="0"/>
              <a:t>1894-1962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5540748" y="1175840"/>
            <a:ext cx="44436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/>
              <a:t>Едвард Франклін </a:t>
            </a:r>
            <a:r>
              <a:rPr lang="uk-UA" sz="2000" dirty="0" err="1" smtClean="0"/>
              <a:t>Фрейзер</a:t>
            </a:r>
            <a:r>
              <a:rPr lang="uk-UA" sz="2000" dirty="0" smtClean="0"/>
              <a:t>, був американським соціологом і письменником.</a:t>
            </a:r>
          </a:p>
          <a:p>
            <a:pPr algn="just"/>
            <a:endParaRPr lang="uk-UA" sz="2000" dirty="0" smtClean="0"/>
          </a:p>
          <a:p>
            <a:pPr algn="just"/>
            <a:r>
              <a:rPr lang="uk-UA" sz="2000" dirty="0" smtClean="0"/>
              <a:t>Його дисертація </a:t>
            </a:r>
            <a:r>
              <a:rPr lang="uk-UA" sz="2000" dirty="0"/>
              <a:t>була опублікована як книга під назвою </a:t>
            </a:r>
            <a:r>
              <a:rPr lang="uk-UA" sz="2000" b="1" dirty="0"/>
              <a:t>«Сім'я негрів у Сполучених Штатах» </a:t>
            </a:r>
            <a:r>
              <a:rPr lang="uk-UA" sz="2000" dirty="0"/>
              <a:t>(1939</a:t>
            </a:r>
            <a:r>
              <a:rPr lang="uk-UA" sz="2000" dirty="0" smtClean="0"/>
              <a:t>).</a:t>
            </a:r>
          </a:p>
          <a:p>
            <a:pPr algn="just"/>
            <a:endParaRPr lang="uk-UA" sz="2000" dirty="0" smtClean="0"/>
          </a:p>
          <a:p>
            <a:pPr algn="just"/>
            <a:r>
              <a:rPr lang="uk-UA" sz="2000" dirty="0" smtClean="0"/>
              <a:t>В цій роботі він </a:t>
            </a:r>
            <a:r>
              <a:rPr lang="uk-UA" sz="2000" dirty="0"/>
              <a:t>проаналізував </a:t>
            </a:r>
            <a:r>
              <a:rPr lang="uk-UA" sz="2000" b="1" i="1" dirty="0"/>
              <a:t>історичні сили, які вплинули на розвиток </a:t>
            </a:r>
            <a:r>
              <a:rPr lang="uk-UA" sz="2000" b="1" i="1" dirty="0" smtClean="0"/>
              <a:t>афро американської </a:t>
            </a:r>
            <a:r>
              <a:rPr lang="uk-UA" sz="2000" b="1" i="1" dirty="0"/>
              <a:t>сім’ї </a:t>
            </a:r>
            <a:r>
              <a:rPr lang="uk-UA" sz="2000" dirty="0"/>
              <a:t>від часів рабства до середини 1930-х років. </a:t>
            </a:r>
            <a:endParaRPr lang="uk-UA" sz="20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1175839"/>
            <a:ext cx="3587590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47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9016" y="-611951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40748" y="1175840"/>
            <a:ext cx="44436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/>
              <a:t>Ф. </a:t>
            </a:r>
            <a:r>
              <a:rPr lang="uk-UA" sz="2000" dirty="0" err="1"/>
              <a:t>Фразіер</a:t>
            </a:r>
            <a:r>
              <a:rPr lang="uk-UA" sz="2000" dirty="0"/>
              <a:t>, будучи першим афроамериканцем-завідувачем кафедри в університеті Чикаго (1931 р.), фокусував увагу досліджень на кризовому стані інституту </a:t>
            </a:r>
            <a:r>
              <a:rPr lang="uk-UA" sz="2000" dirty="0" smtClean="0"/>
              <a:t>сім'ї, </a:t>
            </a:r>
            <a:r>
              <a:rPr lang="uk-UA" sz="2000" dirty="0"/>
              <a:t>високому рівні злочинності, безробіття та інших соціальних проблем у середовищі афро-американських міських гетто (</a:t>
            </a:r>
            <a:r>
              <a:rPr lang="uk-UA" sz="2000" dirty="0" err="1"/>
              <a:t>англ</a:t>
            </a:r>
            <a:r>
              <a:rPr lang="uk-UA" sz="2000" dirty="0"/>
              <a:t>. – </a:t>
            </a:r>
            <a:r>
              <a:rPr lang="en-US" sz="2000" dirty="0"/>
              <a:t>ghetto). </a:t>
            </a:r>
            <a:endParaRPr lang="uk-UA" sz="2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1196800"/>
            <a:ext cx="3384376" cy="39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56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21024" y="-605853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87488" y="836712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положення його дослідження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7408" y="1484785"/>
            <a:ext cx="87129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uk-UA" sz="2000" dirty="0" smtClean="0"/>
              <a:t>Африканські </a:t>
            </a:r>
            <a:r>
              <a:rPr lang="uk-UA" sz="2000" dirty="0"/>
              <a:t>цінності та норми поведінки були повністю </a:t>
            </a:r>
            <a:r>
              <a:rPr lang="uk-UA" sz="2000" b="1" dirty="0"/>
              <a:t>нівельовані досвідом перебування афро-американців у рабстві</a:t>
            </a:r>
            <a:r>
              <a:rPr lang="uk-UA" sz="2000" dirty="0"/>
              <a:t>, і у сучасних йому спільнотах афроамериканців немає жодної можливості відшукати залишки «автентичної» </a:t>
            </a:r>
            <a:r>
              <a:rPr lang="uk-UA" sz="2000" dirty="0" err="1"/>
              <a:t>ціннісно</a:t>
            </a:r>
            <a:r>
              <a:rPr lang="uk-UA" sz="2000" dirty="0"/>
              <a:t>-нормативної </a:t>
            </a:r>
            <a:r>
              <a:rPr lang="uk-UA" sz="2000" dirty="0" smtClean="0"/>
              <a:t>системи.</a:t>
            </a:r>
          </a:p>
          <a:p>
            <a:pPr marL="457200" indent="-457200" algn="just">
              <a:buAutoNum type="arabicPeriod"/>
            </a:pPr>
            <a:endParaRPr lang="uk-UA" sz="2000" dirty="0"/>
          </a:p>
          <a:p>
            <a:pPr marL="457200" indent="-457200" algn="just">
              <a:buAutoNum type="arabicPeriod"/>
            </a:pPr>
            <a:r>
              <a:rPr lang="uk-UA" sz="2000" dirty="0" smtClean="0"/>
              <a:t>Розмежовував </a:t>
            </a:r>
            <a:r>
              <a:rPr lang="uk-UA" sz="2000" dirty="0"/>
              <a:t>афро-американську спільноту на ту її частину, яка </a:t>
            </a:r>
            <a:r>
              <a:rPr lang="uk-UA" sz="2000" b="1" dirty="0"/>
              <a:t>сприйняла пропоновані рештою суспільства цінності та засоби їх досягнення </a:t>
            </a:r>
            <a:r>
              <a:rPr lang="uk-UA" sz="2000" dirty="0"/>
              <a:t>(</a:t>
            </a:r>
            <a:r>
              <a:rPr lang="uk-UA" sz="2000" dirty="0" err="1"/>
              <a:t>мімікрували</a:t>
            </a:r>
            <a:r>
              <a:rPr lang="uk-UA" sz="2000" dirty="0"/>
              <a:t>, за термінологією автора) і досягла у цьому успіху, і ту частину </a:t>
            </a:r>
            <a:r>
              <a:rPr lang="uk-UA" sz="2000" dirty="0" err="1"/>
              <a:t>афроамериканської</a:t>
            </a:r>
            <a:r>
              <a:rPr lang="uk-UA" sz="2000" dirty="0"/>
              <a:t> спільноти, котра </a:t>
            </a:r>
            <a:r>
              <a:rPr lang="uk-UA" sz="2000" b="1" dirty="0"/>
              <a:t>виявилася </a:t>
            </a:r>
            <a:r>
              <a:rPr lang="uk-UA" sz="2000" b="1" dirty="0" err="1"/>
              <a:t>маргіналізованою</a:t>
            </a:r>
            <a:r>
              <a:rPr lang="uk-UA" sz="2000" b="1" dirty="0"/>
              <a:t> та виключеною </a:t>
            </a:r>
            <a:r>
              <a:rPr lang="uk-UA" sz="2000" dirty="0"/>
              <a:t>із більшості соціальних відносин тогочасного суспільства, обмежуючись межами </a:t>
            </a:r>
            <a:r>
              <a:rPr lang="uk-UA" sz="2000" dirty="0" smtClean="0"/>
              <a:t>гетто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258554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4960" y="-593204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5572380" y="980728"/>
            <a:ext cx="561662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en-US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300" b="1" dirty="0" err="1"/>
              <a:t>Субкультурна</a:t>
            </a:r>
            <a:r>
              <a:rPr lang="uk-UA" sz="2300" b="1" dirty="0"/>
              <a:t> теорія девіантної поведінки </a:t>
            </a:r>
            <a:r>
              <a:rPr lang="uk-UA" sz="2300" dirty="0"/>
              <a:t>розвивається у межах Першої та Другої чиказької школи соціології та, ширше, у межах символічного інтеракціонізму. </a:t>
            </a:r>
            <a:endParaRPr lang="uk-UA" sz="2300" dirty="0" smtClean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2300" dirty="0" smtClean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300" dirty="0" smtClean="0"/>
              <a:t>Центральна </a:t>
            </a:r>
            <a:r>
              <a:rPr lang="uk-UA" sz="2300" dirty="0"/>
              <a:t>теза цієї теорії полягає у тому, що </a:t>
            </a:r>
            <a:r>
              <a:rPr lang="uk-UA" sz="2300" b="1" u="sng" dirty="0"/>
              <a:t>окремі групи в суспільстві відзначаються ціннісними орієнтаціями, які виступають </a:t>
            </a:r>
            <a:r>
              <a:rPr lang="uk-UA" sz="2300" b="1" u="sng" dirty="0" err="1"/>
              <a:t>девіантогенним</a:t>
            </a:r>
            <a:r>
              <a:rPr lang="uk-UA" sz="2300" b="1" u="sng" dirty="0"/>
              <a:t> фактором</a:t>
            </a:r>
            <a:r>
              <a:rPr lang="uk-UA" sz="2300" dirty="0" smtClean="0"/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2300" dirty="0" smtClean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300" dirty="0" smtClean="0"/>
              <a:t> </a:t>
            </a:r>
            <a:r>
              <a:rPr lang="uk-UA" sz="2300" dirty="0"/>
              <a:t>Центральний фокус </a:t>
            </a:r>
            <a:r>
              <a:rPr lang="uk-UA" sz="2300" dirty="0" err="1"/>
              <a:t>субкультурної</a:t>
            </a:r>
            <a:r>
              <a:rPr lang="uk-UA" sz="2300" dirty="0"/>
              <a:t> теорії девіантної поведінки припадає на </a:t>
            </a:r>
            <a:r>
              <a:rPr lang="uk-UA" sz="2300" b="1" dirty="0"/>
              <a:t>підліткову злочинність</a:t>
            </a:r>
            <a:r>
              <a:rPr lang="uk-UA" sz="2300" dirty="0"/>
              <a:t>.</a:t>
            </a:r>
            <a:endParaRPr lang="ru-RU" sz="23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484784"/>
            <a:ext cx="5093353" cy="33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2147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37048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87488" y="836712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Злочинність неповнолітніх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3352" y="1945313"/>
            <a:ext cx="705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err="1" smtClean="0"/>
              <a:t>Ф.Фрейзер</a:t>
            </a:r>
            <a:r>
              <a:rPr lang="uk-UA" sz="2000" dirty="0" smtClean="0"/>
              <a:t>, спираючись на статистику, говорить про те, що </a:t>
            </a:r>
            <a:r>
              <a:rPr lang="uk-UA" sz="2000" i="1" dirty="0" smtClean="0"/>
              <a:t>«Коли </a:t>
            </a:r>
            <a:r>
              <a:rPr lang="uk-UA" sz="2000" i="1" dirty="0"/>
              <a:t>ми переходимо до вивчення злочинності неповнолітніх, </a:t>
            </a:r>
            <a:r>
              <a:rPr lang="uk-UA" sz="2000" i="1" dirty="0" smtClean="0"/>
              <a:t>ми можемо виявити</a:t>
            </a:r>
            <a:r>
              <a:rPr lang="uk-UA" sz="2000" i="1" dirty="0"/>
              <a:t>, як і у випадку з дезертирством і нелегітимністю, що </a:t>
            </a:r>
            <a:r>
              <a:rPr lang="uk-UA" sz="2000" i="1" dirty="0" smtClean="0"/>
              <a:t>злочинність серед «негрів» у </a:t>
            </a:r>
            <a:r>
              <a:rPr lang="uk-UA" sz="2000" i="1" dirty="0"/>
              <a:t>більшості випадків є непропорційно великою кількістю </a:t>
            </a:r>
            <a:r>
              <a:rPr lang="uk-UA" sz="2000" i="1" dirty="0" smtClean="0"/>
              <a:t>випадків»</a:t>
            </a:r>
            <a:endParaRPr lang="uk-UA" sz="2000" i="1" dirty="0"/>
          </a:p>
          <a:p>
            <a:pPr algn="just"/>
            <a:r>
              <a:rPr lang="uk-UA" sz="2000" dirty="0"/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5560" y="4985942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/>
              <a:t>Найвищі показники злочинності були в  тих районах негритянських спільнот, які характеризувались погіршенням і соціальною дезорганізацією.</a:t>
            </a:r>
            <a:endParaRPr lang="uk-UA" sz="2000" i="1" dirty="0"/>
          </a:p>
          <a:p>
            <a:pPr algn="just"/>
            <a:r>
              <a:rPr lang="uk-UA" sz="2000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618" y="759633"/>
            <a:ext cx="3555303" cy="23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97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3032" y="-530651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976720" y="1340768"/>
            <a:ext cx="515340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en-US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800" b="1" dirty="0"/>
              <a:t>Культура</a:t>
            </a:r>
            <a:r>
              <a:rPr lang="uk-UA" sz="2800" dirty="0"/>
              <a:t> являє собою те, що передається соціально, а не біологічно, і включає норми, звичаї та цінності, керуючись якими більшість членів конкретного соціуму оцінює свою поведінку та поведінку інших.</a:t>
            </a:r>
            <a:endParaRPr lang="ru-RU" sz="2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548680"/>
            <a:ext cx="4948808" cy="34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3205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3032" y="-528396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3143672" y="404663"/>
            <a:ext cx="7837375" cy="20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en-US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800" b="1" dirty="0" smtClean="0"/>
              <a:t>Субкультура</a:t>
            </a:r>
            <a:r>
              <a:rPr lang="uk-UA" sz="2800" dirty="0" smtClean="0"/>
              <a:t> – це культура із виразними рисами, які відрізняють останню від культури всього суспільства – </a:t>
            </a:r>
            <a:r>
              <a:rPr lang="uk-UA" sz="2800" dirty="0" err="1" smtClean="0"/>
              <a:t>суперкультури</a:t>
            </a:r>
            <a:r>
              <a:rPr lang="ru-RU" sz="2800" dirty="0" smtClean="0"/>
              <a:t>.</a:t>
            </a:r>
            <a:endParaRPr lang="ru-RU" sz="2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564904"/>
            <a:ext cx="5544616" cy="36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2150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05000" y="-571601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ьная выноска 2"/>
          <p:cNvSpPr/>
          <p:nvPr/>
        </p:nvSpPr>
        <p:spPr>
          <a:xfrm>
            <a:off x="5585830" y="116632"/>
            <a:ext cx="5832648" cy="41044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Чи відрізняються норми і цінності носіїв субкультури від загальноприйнятих? Чи суперечать вони їм?</a:t>
            </a:r>
            <a:endParaRPr lang="uk-UA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345" y="3981784"/>
            <a:ext cx="3441625" cy="2298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692696"/>
            <a:ext cx="3254614" cy="21676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50" y="2968314"/>
            <a:ext cx="220932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7765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7008" y="-5162501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1775520" y="116632"/>
            <a:ext cx="90010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400" b="1" dirty="0"/>
              <a:t>Норми і цінності носіїв субкультури </a:t>
            </a:r>
            <a:r>
              <a:rPr lang="uk-UA" sz="2400" dirty="0"/>
              <a:t>відрізняються від норм і цінностей тих, хто належить до </a:t>
            </a:r>
            <a:r>
              <a:rPr lang="uk-UA" sz="2400" dirty="0" err="1"/>
              <a:t>суперкультури</a:t>
            </a:r>
            <a:r>
              <a:rPr lang="uk-UA" sz="2400" dirty="0"/>
              <a:t>, але не обов’язково сприймаються більшістю як девіантні. </a:t>
            </a:r>
            <a:endParaRPr lang="ru-RU" sz="24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392" y="2924944"/>
            <a:ext cx="4392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/>
              <a:t>Цінності субкультури </a:t>
            </a:r>
            <a:r>
              <a:rPr lang="uk-UA" sz="2400" dirty="0"/>
              <a:t>не означають відмови від національної культури, культури, що прийнята більшістю, вони є лише деякими відхиленнями від неї.</a:t>
            </a:r>
            <a:endParaRPr lang="uk-UA" sz="2400" b="1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2679596"/>
            <a:ext cx="4757173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599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88976" y="-578802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93534261"/>
              </p:ext>
            </p:extLst>
          </p:nvPr>
        </p:nvGraphicFramePr>
        <p:xfrm>
          <a:off x="983432" y="116632"/>
          <a:ext cx="9752632" cy="5949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593195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4960" y="-614806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01238" y="5013176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Фредерік </a:t>
            </a:r>
            <a:r>
              <a:rPr lang="uk-UA" dirty="0" err="1" smtClean="0"/>
              <a:t>Трешер</a:t>
            </a:r>
            <a:endParaRPr lang="uk-UA" dirty="0" smtClean="0"/>
          </a:p>
          <a:p>
            <a:r>
              <a:rPr lang="uk-UA" dirty="0" smtClean="0"/>
              <a:t>(</a:t>
            </a:r>
            <a:r>
              <a:rPr lang="uk-UA" dirty="0"/>
              <a:t>1892-1962</a:t>
            </a:r>
            <a:r>
              <a:rPr lang="en-US" dirty="0" smtClean="0"/>
              <a:t>) </a:t>
            </a:r>
            <a:endParaRPr lang="uk-UA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519936" y="836712"/>
            <a:ext cx="42484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/>
              <a:t>С</a:t>
            </a:r>
            <a:r>
              <a:rPr lang="uk-UA" sz="2000" dirty="0" smtClean="0"/>
              <a:t>оціологічну </a:t>
            </a:r>
            <a:r>
              <a:rPr lang="uk-UA" sz="2000" dirty="0"/>
              <a:t>освіту отримав в Чиказькому університеті, де сформувався як </a:t>
            </a:r>
            <a:r>
              <a:rPr lang="uk-UA" sz="2000" dirty="0" smtClean="0"/>
              <a:t>активний співробітник Чиказької </a:t>
            </a:r>
            <a:r>
              <a:rPr lang="uk-UA" sz="2000" dirty="0"/>
              <a:t>школи в золотий вік її існування під керівництвом Роберта Парка</a:t>
            </a:r>
            <a:r>
              <a:rPr lang="uk-UA" sz="2000" dirty="0" smtClean="0"/>
              <a:t>.</a:t>
            </a:r>
          </a:p>
          <a:p>
            <a:pPr algn="just"/>
            <a:endParaRPr lang="uk-UA" sz="2000" dirty="0" smtClean="0"/>
          </a:p>
          <a:p>
            <a:pPr algn="just"/>
            <a:r>
              <a:rPr lang="uk-UA" sz="2000" dirty="0" smtClean="0"/>
              <a:t> </a:t>
            </a:r>
            <a:r>
              <a:rPr lang="uk-UA" sz="2000" dirty="0"/>
              <a:t>Школа спеціалізувалася на проблемах соціології міста</a:t>
            </a:r>
            <a:r>
              <a:rPr lang="uk-UA" sz="2000" dirty="0" smtClean="0"/>
              <a:t>.</a:t>
            </a:r>
          </a:p>
          <a:p>
            <a:pPr algn="just"/>
            <a:endParaRPr lang="uk-UA" sz="2000" dirty="0" smtClean="0"/>
          </a:p>
          <a:p>
            <a:pPr algn="just"/>
            <a:r>
              <a:rPr lang="uk-UA" sz="2000" dirty="0" smtClean="0"/>
              <a:t> </a:t>
            </a:r>
            <a:r>
              <a:rPr lang="uk-UA" sz="2000" dirty="0" err="1" smtClean="0"/>
              <a:t>Трешер</a:t>
            </a:r>
            <a:r>
              <a:rPr lang="uk-UA" sz="2000" dirty="0" smtClean="0"/>
              <a:t> </a:t>
            </a:r>
            <a:r>
              <a:rPr lang="uk-UA" sz="2000" dirty="0"/>
              <a:t>обрав своїм напрямком </a:t>
            </a:r>
            <a:r>
              <a:rPr lang="uk-UA" sz="2000" b="1" dirty="0"/>
              <a:t>вивчення підлітків в диференційованої міському середовищі Чикаго.</a:t>
            </a:r>
            <a:endParaRPr lang="uk-UA" sz="2000" b="1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981" y="1268760"/>
            <a:ext cx="298273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471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88976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07368" y="1268760"/>
            <a:ext cx="6048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/>
              <a:t>Він зібрав </a:t>
            </a:r>
            <a:r>
              <a:rPr lang="uk-UA" sz="2400" b="1" i="1" dirty="0"/>
              <a:t>матеріал про життя, лідерство, внутрішні конфлікти, </a:t>
            </a:r>
            <a:r>
              <a:rPr lang="uk-UA" sz="2400" b="1" i="1" dirty="0" smtClean="0"/>
              <a:t>форми </a:t>
            </a:r>
            <a:r>
              <a:rPr lang="uk-UA" sz="2400" b="1" i="1" dirty="0" err="1"/>
              <a:t>делінквентної</a:t>
            </a:r>
            <a:r>
              <a:rPr lang="uk-UA" sz="2400" b="1" i="1" dirty="0"/>
              <a:t> поведінки 1313 підліткових </a:t>
            </a:r>
            <a:r>
              <a:rPr lang="uk-UA" sz="2400" b="1" i="1" dirty="0" smtClean="0"/>
              <a:t>банд </a:t>
            </a:r>
            <a:r>
              <a:rPr lang="uk-UA" sz="2400" dirty="0" smtClean="0"/>
              <a:t>в </a:t>
            </a:r>
            <a:r>
              <a:rPr lang="uk-UA" sz="2400" dirty="0"/>
              <a:t>цьому місті</a:t>
            </a:r>
            <a:r>
              <a:rPr lang="uk-UA" sz="2400" dirty="0" smtClean="0"/>
              <a:t>.</a:t>
            </a:r>
          </a:p>
          <a:p>
            <a:pPr algn="just"/>
            <a:r>
              <a:rPr lang="uk-UA" sz="2400" dirty="0" smtClean="0"/>
              <a:t> </a:t>
            </a:r>
          </a:p>
          <a:p>
            <a:pPr algn="just"/>
            <a:r>
              <a:rPr lang="uk-UA" sz="2400" dirty="0" smtClean="0"/>
              <a:t>Книга</a:t>
            </a:r>
            <a:r>
              <a:rPr lang="uk-UA" sz="2400" dirty="0"/>
              <a:t>, присвячена аналізу життя цих груп і способів їх формування та організації, була опублікована в 1927 р видавництвом Чиказького університету.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398176"/>
            <a:ext cx="3409553" cy="51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826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5337</TotalTime>
  <Words>655</Words>
  <Application>Microsoft Office PowerPoint</Application>
  <PresentationFormat>Широкоэкранный</PresentationFormat>
  <Paragraphs>82</Paragraphs>
  <Slides>21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George</vt:lpstr>
      <vt:lpstr>Times New Roman</vt:lpstr>
      <vt:lpstr>Тема Office</vt:lpstr>
      <vt:lpstr>Соціологія девіантної та делінквентної поведінки  Теорія субкультур у поясненні девіантної поведінки.  Концепція Ф.Трешера: молодіжні злочинні угрупування в умовах мегаполісів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Dell Latitude E5580</cp:lastModifiedBy>
  <cp:revision>362</cp:revision>
  <dcterms:created xsi:type="dcterms:W3CDTF">2014-05-17T18:57:21Z</dcterms:created>
  <dcterms:modified xsi:type="dcterms:W3CDTF">2024-10-15T07:21:20Z</dcterms:modified>
</cp:coreProperties>
</file>