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3" r:id="rId3"/>
    <p:sldId id="372" r:id="rId4"/>
    <p:sldId id="374" r:id="rId5"/>
    <p:sldId id="373" r:id="rId6"/>
    <p:sldId id="356" r:id="rId7"/>
    <p:sldId id="357" r:id="rId8"/>
    <p:sldId id="359" r:id="rId9"/>
    <p:sldId id="360" r:id="rId10"/>
    <p:sldId id="376" r:id="rId11"/>
    <p:sldId id="361" r:id="rId12"/>
    <p:sldId id="375" r:id="rId13"/>
    <p:sldId id="371" r:id="rId14"/>
    <p:sldId id="377" r:id="rId15"/>
    <p:sldId id="321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24" autoAdjust="0"/>
  </p:normalViewPr>
  <p:slideViewPr>
    <p:cSldViewPr>
      <p:cViewPr varScale="1">
        <p:scale>
          <a:sx n="79" d="100"/>
          <a:sy n="79" d="100"/>
        </p:scale>
        <p:origin x="773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7A7C0-81DA-4DBF-A268-755D3D32D411}" type="doc">
      <dgm:prSet loTypeId="urn:microsoft.com/office/officeart/2009/3/layout/OpposingIdeas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2F147EC-3B76-480A-B8F0-E52D782DA591}">
      <dgm:prSet phldrT="[Текст]"/>
      <dgm:spPr/>
      <dgm:t>
        <a:bodyPr/>
        <a:lstStyle/>
        <a:p>
          <a:r>
            <a:rPr lang="uk-UA" dirty="0" smtClean="0"/>
            <a:t>Діти з середнього класу</a:t>
          </a:r>
          <a:endParaRPr lang="uk-UA" dirty="0"/>
        </a:p>
      </dgm:t>
    </dgm:pt>
    <dgm:pt modelId="{0776AA14-F20E-4ACF-95CB-3CE2423FD40D}" type="parTrans" cxnId="{64FFC9CD-4BBC-4755-8863-38D1D8CFB42F}">
      <dgm:prSet/>
      <dgm:spPr/>
      <dgm:t>
        <a:bodyPr/>
        <a:lstStyle/>
        <a:p>
          <a:endParaRPr lang="uk-UA"/>
        </a:p>
      </dgm:t>
    </dgm:pt>
    <dgm:pt modelId="{744F20FD-7688-477D-A3E3-25C79D2769F1}" type="sibTrans" cxnId="{64FFC9CD-4BBC-4755-8863-38D1D8CFB42F}">
      <dgm:prSet/>
      <dgm:spPr/>
      <dgm:t>
        <a:bodyPr/>
        <a:lstStyle/>
        <a:p>
          <a:endParaRPr lang="uk-UA"/>
        </a:p>
      </dgm:t>
    </dgm:pt>
    <dgm:pt modelId="{3267A9E3-EEA9-4B36-9AC4-4B7FED3FFFF1}">
      <dgm:prSet phldrT="[Текст]" custT="1"/>
      <dgm:spPr/>
      <dgm:t>
        <a:bodyPr/>
        <a:lstStyle/>
        <a:p>
          <a:r>
            <a:rPr lang="uk-UA" sz="1900" dirty="0" err="1" smtClean="0"/>
            <a:t>Вчаться</a:t>
          </a:r>
          <a:r>
            <a:rPr lang="uk-UA" sz="1900" dirty="0" smtClean="0"/>
            <a:t> конкурувати за статус з точки зору цінностей середнього класу, які включають перевагу амбіцій, індивідуальної відповідальності, раціонального планування, ввічливості, відкладеного задоволення, відмови від насильства та поваги до власності</a:t>
          </a:r>
          <a:endParaRPr lang="uk-UA" sz="1900" dirty="0"/>
        </a:p>
      </dgm:t>
    </dgm:pt>
    <dgm:pt modelId="{8906AC95-44E3-4863-AF97-E8BAC91C0BBD}" type="parTrans" cxnId="{1D905FF8-C44A-403D-A184-A9E14C96C1C1}">
      <dgm:prSet/>
      <dgm:spPr/>
      <dgm:t>
        <a:bodyPr/>
        <a:lstStyle/>
        <a:p>
          <a:endParaRPr lang="uk-UA"/>
        </a:p>
      </dgm:t>
    </dgm:pt>
    <dgm:pt modelId="{C0BD4C96-B3F7-4450-B7D4-0154D03655A3}" type="sibTrans" cxnId="{1D905FF8-C44A-403D-A184-A9E14C96C1C1}">
      <dgm:prSet/>
      <dgm:spPr/>
      <dgm:t>
        <a:bodyPr/>
        <a:lstStyle/>
        <a:p>
          <a:endParaRPr lang="uk-UA"/>
        </a:p>
      </dgm:t>
    </dgm:pt>
    <dgm:pt modelId="{549031EB-D0F2-403A-8941-4B85BFEA9889}">
      <dgm:prSet phldrT="[Текст]"/>
      <dgm:spPr/>
      <dgm:t>
        <a:bodyPr/>
        <a:lstStyle/>
        <a:p>
          <a:r>
            <a:rPr lang="uk-UA" dirty="0" smtClean="0"/>
            <a:t>Діти з робітничого класу</a:t>
          </a:r>
          <a:endParaRPr lang="uk-UA" dirty="0"/>
        </a:p>
      </dgm:t>
    </dgm:pt>
    <dgm:pt modelId="{A60E7A05-0FF8-46CC-9EA7-DE20954BAFF1}" type="parTrans" cxnId="{7C6C0131-352B-4454-B261-0E478C202F9F}">
      <dgm:prSet/>
      <dgm:spPr/>
      <dgm:t>
        <a:bodyPr/>
        <a:lstStyle/>
        <a:p>
          <a:endParaRPr lang="uk-UA"/>
        </a:p>
      </dgm:t>
    </dgm:pt>
    <dgm:pt modelId="{6C629A71-7754-4D3B-BEE1-8139E0EA136E}" type="sibTrans" cxnId="{7C6C0131-352B-4454-B261-0E478C202F9F}">
      <dgm:prSet/>
      <dgm:spPr/>
      <dgm:t>
        <a:bodyPr/>
        <a:lstStyle/>
        <a:p>
          <a:endParaRPr lang="uk-UA"/>
        </a:p>
      </dgm:t>
    </dgm:pt>
    <dgm:pt modelId="{2F5DDF6C-AE95-48CA-87B9-2D81F80EB650}">
      <dgm:prSet phldrT="[Текст]"/>
      <dgm:spPr/>
      <dgm:t>
        <a:bodyPr/>
        <a:lstStyle/>
        <a:p>
          <a:r>
            <a:rPr lang="uk-UA" dirty="0" err="1" smtClean="0"/>
            <a:t>Вчаться</a:t>
          </a:r>
          <a:r>
            <a:rPr lang="uk-UA" dirty="0" smtClean="0"/>
            <a:t> бути більш легкими у спілкуванні; їм бракує дисципліни, і вони керуються своїми імпульсами та бажанням розважитися, а не довгостроковими цілями. Боротьба є більш прийнятним способом вирішення суперечок у культурі робітничого класу</a:t>
          </a:r>
          <a:endParaRPr lang="uk-UA" dirty="0"/>
        </a:p>
      </dgm:t>
    </dgm:pt>
    <dgm:pt modelId="{8F4C76BE-4C06-42D7-B303-9D59DB849F55}" type="parTrans" cxnId="{ED5EB02B-74B0-48CF-9995-8DE7D47C4371}">
      <dgm:prSet/>
      <dgm:spPr/>
      <dgm:t>
        <a:bodyPr/>
        <a:lstStyle/>
        <a:p>
          <a:endParaRPr lang="uk-UA"/>
        </a:p>
      </dgm:t>
    </dgm:pt>
    <dgm:pt modelId="{DE1E43C9-C192-4AA6-B937-5CCF848DE084}" type="sibTrans" cxnId="{ED5EB02B-74B0-48CF-9995-8DE7D47C4371}">
      <dgm:prSet/>
      <dgm:spPr/>
      <dgm:t>
        <a:bodyPr/>
        <a:lstStyle/>
        <a:p>
          <a:endParaRPr lang="uk-UA"/>
        </a:p>
      </dgm:t>
    </dgm:pt>
    <dgm:pt modelId="{9A662ABB-4D5B-4949-B148-FFD6B8338DF8}" type="pres">
      <dgm:prSet presAssocID="{E767A7C0-81DA-4DBF-A268-755D3D32D411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577602AA-C066-4B21-9F5C-4C360F2A2680}" type="pres">
      <dgm:prSet presAssocID="{E767A7C0-81DA-4DBF-A268-755D3D32D411}" presName="Background" presStyleLbl="node1" presStyleIdx="0" presStyleCnt="1"/>
      <dgm:spPr/>
    </dgm:pt>
    <dgm:pt modelId="{17437C1B-C1F4-42F8-BA2F-F215ED8AE9EE}" type="pres">
      <dgm:prSet presAssocID="{E767A7C0-81DA-4DBF-A268-755D3D32D411}" presName="Divider" presStyleLbl="callout" presStyleIdx="0" presStyleCnt="1"/>
      <dgm:spPr/>
    </dgm:pt>
    <dgm:pt modelId="{E7662081-510D-4E4E-87C7-499C49B73EE0}" type="pres">
      <dgm:prSet presAssocID="{E767A7C0-81DA-4DBF-A268-755D3D32D411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F4F33-55D8-4EBA-8E89-2A943B2F4CD1}" type="pres">
      <dgm:prSet presAssocID="{E767A7C0-81DA-4DBF-A268-755D3D32D411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D877A4-ED78-4FF6-926E-EDB9970D5602}" type="pres">
      <dgm:prSet presAssocID="{E767A7C0-81DA-4DBF-A268-755D3D32D411}" presName="ParentText1" presStyleLbl="revTx" presStyleIdx="0" presStyleCnt="0">
        <dgm:presLayoutVars>
          <dgm:chMax val="1"/>
          <dgm:chPref val="1"/>
        </dgm:presLayoutVars>
      </dgm:prSet>
      <dgm:spPr/>
    </dgm:pt>
    <dgm:pt modelId="{40EC44AC-CBF8-4266-93E5-4563BA9AC223}" type="pres">
      <dgm:prSet presAssocID="{E767A7C0-81DA-4DBF-A268-755D3D32D411}" presName="ParentShape1" presStyleLbl="alignImgPlace1" presStyleIdx="0" presStyleCnt="2">
        <dgm:presLayoutVars/>
      </dgm:prSet>
      <dgm:spPr/>
    </dgm:pt>
    <dgm:pt modelId="{44D279E0-272E-4060-8DEB-29BCFE5BDE8D}" type="pres">
      <dgm:prSet presAssocID="{E767A7C0-81DA-4DBF-A268-755D3D32D411}" presName="ParentText2" presStyleLbl="revTx" presStyleIdx="0" presStyleCnt="0">
        <dgm:presLayoutVars>
          <dgm:chMax val="1"/>
          <dgm:chPref val="1"/>
        </dgm:presLayoutVars>
      </dgm:prSet>
      <dgm:spPr/>
    </dgm:pt>
    <dgm:pt modelId="{30CD4A01-F3B9-497B-A66A-0A31FA844940}" type="pres">
      <dgm:prSet presAssocID="{E767A7C0-81DA-4DBF-A268-755D3D32D411}" presName="ParentShape2" presStyleLbl="alignImgPlace1" presStyleIdx="1" presStyleCnt="2">
        <dgm:presLayoutVars/>
      </dgm:prSet>
      <dgm:spPr/>
    </dgm:pt>
  </dgm:ptLst>
  <dgm:cxnLst>
    <dgm:cxn modelId="{50BBDAF3-6735-4DE3-93C3-4DC331397440}" type="presOf" srcId="{E767A7C0-81DA-4DBF-A268-755D3D32D411}" destId="{9A662ABB-4D5B-4949-B148-FFD6B8338DF8}" srcOrd="0" destOrd="0" presId="urn:microsoft.com/office/officeart/2009/3/layout/OpposingIdeas"/>
    <dgm:cxn modelId="{7C6C0131-352B-4454-B261-0E478C202F9F}" srcId="{E767A7C0-81DA-4DBF-A268-755D3D32D411}" destId="{549031EB-D0F2-403A-8941-4B85BFEA9889}" srcOrd="1" destOrd="0" parTransId="{A60E7A05-0FF8-46CC-9EA7-DE20954BAFF1}" sibTransId="{6C629A71-7754-4D3B-BEE1-8139E0EA136E}"/>
    <dgm:cxn modelId="{758E5167-B086-4D30-9C67-3C3A8A157C02}" type="presOf" srcId="{549031EB-D0F2-403A-8941-4B85BFEA9889}" destId="{30CD4A01-F3B9-497B-A66A-0A31FA844940}" srcOrd="1" destOrd="0" presId="urn:microsoft.com/office/officeart/2009/3/layout/OpposingIdeas"/>
    <dgm:cxn modelId="{6DFB41DC-16A5-4D34-814E-909BF886CA14}" type="presOf" srcId="{C2F147EC-3B76-480A-B8F0-E52D782DA591}" destId="{F6D877A4-ED78-4FF6-926E-EDB9970D5602}" srcOrd="0" destOrd="0" presId="urn:microsoft.com/office/officeart/2009/3/layout/OpposingIdeas"/>
    <dgm:cxn modelId="{4092C8FC-E828-45D5-8FDB-C452101EB2B2}" type="presOf" srcId="{3267A9E3-EEA9-4B36-9AC4-4B7FED3FFFF1}" destId="{E7662081-510D-4E4E-87C7-499C49B73EE0}" srcOrd="0" destOrd="0" presId="urn:microsoft.com/office/officeart/2009/3/layout/OpposingIdeas"/>
    <dgm:cxn modelId="{16CA7BE3-C829-4888-A60F-43B40B81E0D3}" type="presOf" srcId="{549031EB-D0F2-403A-8941-4B85BFEA9889}" destId="{44D279E0-272E-4060-8DEB-29BCFE5BDE8D}" srcOrd="0" destOrd="0" presId="urn:microsoft.com/office/officeart/2009/3/layout/OpposingIdeas"/>
    <dgm:cxn modelId="{1D905FF8-C44A-403D-A184-A9E14C96C1C1}" srcId="{C2F147EC-3B76-480A-B8F0-E52D782DA591}" destId="{3267A9E3-EEA9-4B36-9AC4-4B7FED3FFFF1}" srcOrd="0" destOrd="0" parTransId="{8906AC95-44E3-4863-AF97-E8BAC91C0BBD}" sibTransId="{C0BD4C96-B3F7-4450-B7D4-0154D03655A3}"/>
    <dgm:cxn modelId="{6FF75731-8F59-420E-B65A-4E51014D0F82}" type="presOf" srcId="{C2F147EC-3B76-480A-B8F0-E52D782DA591}" destId="{40EC44AC-CBF8-4266-93E5-4563BA9AC223}" srcOrd="1" destOrd="0" presId="urn:microsoft.com/office/officeart/2009/3/layout/OpposingIdeas"/>
    <dgm:cxn modelId="{ED5EB02B-74B0-48CF-9995-8DE7D47C4371}" srcId="{549031EB-D0F2-403A-8941-4B85BFEA9889}" destId="{2F5DDF6C-AE95-48CA-87B9-2D81F80EB650}" srcOrd="0" destOrd="0" parTransId="{8F4C76BE-4C06-42D7-B303-9D59DB849F55}" sibTransId="{DE1E43C9-C192-4AA6-B937-5CCF848DE084}"/>
    <dgm:cxn modelId="{64FFC9CD-4BBC-4755-8863-38D1D8CFB42F}" srcId="{E767A7C0-81DA-4DBF-A268-755D3D32D411}" destId="{C2F147EC-3B76-480A-B8F0-E52D782DA591}" srcOrd="0" destOrd="0" parTransId="{0776AA14-F20E-4ACF-95CB-3CE2423FD40D}" sibTransId="{744F20FD-7688-477D-A3E3-25C79D2769F1}"/>
    <dgm:cxn modelId="{F8E4CAD8-E71C-4DF4-BE58-3DDB7C8B02E7}" type="presOf" srcId="{2F5DDF6C-AE95-48CA-87B9-2D81F80EB650}" destId="{ED0F4F33-55D8-4EBA-8E89-2A943B2F4CD1}" srcOrd="0" destOrd="0" presId="urn:microsoft.com/office/officeart/2009/3/layout/OpposingIdeas"/>
    <dgm:cxn modelId="{6F473F12-B038-49B2-8343-4F5328FC2B2A}" type="presParOf" srcId="{9A662ABB-4D5B-4949-B148-FFD6B8338DF8}" destId="{577602AA-C066-4B21-9F5C-4C360F2A2680}" srcOrd="0" destOrd="0" presId="urn:microsoft.com/office/officeart/2009/3/layout/OpposingIdeas"/>
    <dgm:cxn modelId="{85F0179C-77AC-4D09-8A0B-5C677EE139FA}" type="presParOf" srcId="{9A662ABB-4D5B-4949-B148-FFD6B8338DF8}" destId="{17437C1B-C1F4-42F8-BA2F-F215ED8AE9EE}" srcOrd="1" destOrd="0" presId="urn:microsoft.com/office/officeart/2009/3/layout/OpposingIdeas"/>
    <dgm:cxn modelId="{51D7AF6D-C930-4268-A5A7-03013CB423BC}" type="presParOf" srcId="{9A662ABB-4D5B-4949-B148-FFD6B8338DF8}" destId="{E7662081-510D-4E4E-87C7-499C49B73EE0}" srcOrd="2" destOrd="0" presId="urn:microsoft.com/office/officeart/2009/3/layout/OpposingIdeas"/>
    <dgm:cxn modelId="{05238922-3F9A-46C4-87DA-D3E7DDAC7A3F}" type="presParOf" srcId="{9A662ABB-4D5B-4949-B148-FFD6B8338DF8}" destId="{ED0F4F33-55D8-4EBA-8E89-2A943B2F4CD1}" srcOrd="3" destOrd="0" presId="urn:microsoft.com/office/officeart/2009/3/layout/OpposingIdeas"/>
    <dgm:cxn modelId="{8DD79A66-B4D7-44CB-889E-AAC94313398D}" type="presParOf" srcId="{9A662ABB-4D5B-4949-B148-FFD6B8338DF8}" destId="{F6D877A4-ED78-4FF6-926E-EDB9970D5602}" srcOrd="4" destOrd="0" presId="urn:microsoft.com/office/officeart/2009/3/layout/OpposingIdeas"/>
    <dgm:cxn modelId="{297209A8-35FE-4AB1-9A1B-2D92404ED29B}" type="presParOf" srcId="{9A662ABB-4D5B-4949-B148-FFD6B8338DF8}" destId="{40EC44AC-CBF8-4266-93E5-4563BA9AC223}" srcOrd="5" destOrd="0" presId="urn:microsoft.com/office/officeart/2009/3/layout/OpposingIdeas"/>
    <dgm:cxn modelId="{C50E8813-705C-421B-9A1D-E16CA0F34FFC}" type="presParOf" srcId="{9A662ABB-4D5B-4949-B148-FFD6B8338DF8}" destId="{44D279E0-272E-4060-8DEB-29BCFE5BDE8D}" srcOrd="6" destOrd="0" presId="urn:microsoft.com/office/officeart/2009/3/layout/OpposingIdeas"/>
    <dgm:cxn modelId="{38A028EB-D7F0-4674-8137-261EFC4DA255}" type="presParOf" srcId="{9A662ABB-4D5B-4949-B148-FFD6B8338DF8}" destId="{30CD4A01-F3B9-497B-A66A-0A31FA844940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3BD7E-4735-4247-8B94-C5259B13A191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6D73B3AE-6787-496A-A342-73F516939E87}">
      <dgm:prSet phldrT="[Текст]" custT="1"/>
      <dgm:spPr/>
      <dgm:t>
        <a:bodyPr/>
        <a:lstStyle/>
        <a:p>
          <a:r>
            <a:rPr lang="uk-UA" sz="1900" dirty="0" smtClean="0"/>
            <a:t>Цінності середнього класу є домінуючими в суспільстві</a:t>
          </a:r>
          <a:endParaRPr lang="uk-UA" sz="1900" dirty="0"/>
        </a:p>
      </dgm:t>
    </dgm:pt>
    <dgm:pt modelId="{C52F2703-1A2F-41A9-8515-2E9823C60FA3}" type="parTrans" cxnId="{30AEC59E-CC69-4FB6-B007-F05B948F4913}">
      <dgm:prSet/>
      <dgm:spPr/>
      <dgm:t>
        <a:bodyPr/>
        <a:lstStyle/>
        <a:p>
          <a:endParaRPr lang="uk-UA" sz="2000"/>
        </a:p>
      </dgm:t>
    </dgm:pt>
    <dgm:pt modelId="{603F8A64-19C3-4746-BA62-757E3DD326BD}" type="sibTrans" cxnId="{30AEC59E-CC69-4FB6-B007-F05B948F4913}">
      <dgm:prSet/>
      <dgm:spPr/>
      <dgm:t>
        <a:bodyPr/>
        <a:lstStyle/>
        <a:p>
          <a:endParaRPr lang="uk-UA" sz="2000"/>
        </a:p>
      </dgm:t>
    </dgm:pt>
    <dgm:pt modelId="{28815DD2-45E4-491A-B7A5-1E4B32876D97}">
      <dgm:prSet phldrT="[Текст]" custT="1"/>
      <dgm:spPr/>
      <dgm:t>
        <a:bodyPr/>
        <a:lstStyle/>
        <a:p>
          <a:r>
            <a:rPr lang="uk-UA" sz="2000" dirty="0" smtClean="0"/>
            <a:t>Криза у школі – оцінюють всіх за загальними критеріями</a:t>
          </a:r>
          <a:endParaRPr lang="uk-UA" sz="2000" dirty="0"/>
        </a:p>
      </dgm:t>
    </dgm:pt>
    <dgm:pt modelId="{80F3327B-5146-4AB8-A13D-BA510141A1A1}" type="parTrans" cxnId="{3FE1B4EC-FEF3-4928-9D6E-F1E0BC44725F}">
      <dgm:prSet/>
      <dgm:spPr/>
      <dgm:t>
        <a:bodyPr/>
        <a:lstStyle/>
        <a:p>
          <a:endParaRPr lang="uk-UA" sz="2000"/>
        </a:p>
      </dgm:t>
    </dgm:pt>
    <dgm:pt modelId="{D37EF872-78FA-4195-8E9A-6B5F50B17673}" type="sibTrans" cxnId="{3FE1B4EC-FEF3-4928-9D6E-F1E0BC44725F}">
      <dgm:prSet/>
      <dgm:spPr/>
      <dgm:t>
        <a:bodyPr/>
        <a:lstStyle/>
        <a:p>
          <a:endParaRPr lang="uk-UA" sz="2000"/>
        </a:p>
      </dgm:t>
    </dgm:pt>
    <dgm:pt modelId="{34B30DDF-0175-4463-9742-18A528C33CC5}">
      <dgm:prSet phldrT="[Текст]" custT="1"/>
      <dgm:spPr/>
      <dgm:t>
        <a:bodyPr/>
        <a:lstStyle/>
        <a:p>
          <a:r>
            <a:rPr lang="uk-UA" sz="1900" dirty="0" smtClean="0"/>
            <a:t>Діти з робітничого класу – проблема з адаптацією (самооцінка)</a:t>
          </a:r>
          <a:endParaRPr lang="uk-UA" sz="1900" dirty="0"/>
        </a:p>
      </dgm:t>
    </dgm:pt>
    <dgm:pt modelId="{48BB0DCB-3808-4843-8C1B-ED2CA477C446}" type="parTrans" cxnId="{38AD55A8-B30B-42E1-8A2E-6B36F2BCE91F}">
      <dgm:prSet/>
      <dgm:spPr/>
      <dgm:t>
        <a:bodyPr/>
        <a:lstStyle/>
        <a:p>
          <a:endParaRPr lang="uk-UA" sz="2000"/>
        </a:p>
      </dgm:t>
    </dgm:pt>
    <dgm:pt modelId="{F7BEC59B-C3CC-4D82-96E8-7B13A93811DE}" type="sibTrans" cxnId="{38AD55A8-B30B-42E1-8A2E-6B36F2BCE91F}">
      <dgm:prSet/>
      <dgm:spPr/>
      <dgm:t>
        <a:bodyPr/>
        <a:lstStyle/>
        <a:p>
          <a:endParaRPr lang="uk-UA" sz="2000"/>
        </a:p>
      </dgm:t>
    </dgm:pt>
    <dgm:pt modelId="{0C4C588D-EC0F-49B7-998D-43328D862695}">
      <dgm:prSet phldrT="[Текст]" custT="1"/>
      <dgm:spPr/>
      <dgm:t>
        <a:bodyPr/>
        <a:lstStyle/>
        <a:p>
          <a:r>
            <a:rPr lang="uk-UA" sz="2000" dirty="0" smtClean="0"/>
            <a:t>субкультура </a:t>
          </a:r>
          <a:r>
            <a:rPr lang="uk-UA" sz="2000" dirty="0" err="1" smtClean="0"/>
            <a:t>девіантів</a:t>
          </a:r>
          <a:r>
            <a:rPr lang="uk-UA" sz="2000" dirty="0" smtClean="0"/>
            <a:t> запропонувала рішення</a:t>
          </a:r>
          <a:endParaRPr lang="uk-UA" sz="2000" dirty="0"/>
        </a:p>
      </dgm:t>
    </dgm:pt>
    <dgm:pt modelId="{71C1EADF-62DC-435E-9E8B-E24F9AE15102}" type="parTrans" cxnId="{4CB85D90-35EF-4A98-819A-21FD0EB83E9E}">
      <dgm:prSet/>
      <dgm:spPr/>
      <dgm:t>
        <a:bodyPr/>
        <a:lstStyle/>
        <a:p>
          <a:endParaRPr lang="uk-UA"/>
        </a:p>
      </dgm:t>
    </dgm:pt>
    <dgm:pt modelId="{E069B5D6-A7DD-47D2-95A8-0C201C6DE092}" type="sibTrans" cxnId="{4CB85D90-35EF-4A98-819A-21FD0EB83E9E}">
      <dgm:prSet/>
      <dgm:spPr/>
      <dgm:t>
        <a:bodyPr/>
        <a:lstStyle/>
        <a:p>
          <a:endParaRPr lang="uk-UA"/>
        </a:p>
      </dgm:t>
    </dgm:pt>
    <dgm:pt modelId="{35EA63A9-088A-4EEC-8AF1-B2CCBE6C4A6F}" type="pres">
      <dgm:prSet presAssocID="{0AC3BD7E-4735-4247-8B94-C5259B13A191}" presName="Name0" presStyleCnt="0">
        <dgm:presLayoutVars>
          <dgm:dir/>
          <dgm:animLvl val="lvl"/>
          <dgm:resizeHandles val="exact"/>
        </dgm:presLayoutVars>
      </dgm:prSet>
      <dgm:spPr/>
    </dgm:pt>
    <dgm:pt modelId="{13EF4658-B493-4FD5-998A-40F40B1699A2}" type="pres">
      <dgm:prSet presAssocID="{6D73B3AE-6787-496A-A342-73F516939E8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8C5951-A6AE-4418-A3C8-209433163CBE}" type="pres">
      <dgm:prSet presAssocID="{603F8A64-19C3-4746-BA62-757E3DD326BD}" presName="parTxOnlySpace" presStyleCnt="0"/>
      <dgm:spPr/>
    </dgm:pt>
    <dgm:pt modelId="{22CE009C-3957-46C6-AB62-6892A6794053}" type="pres">
      <dgm:prSet presAssocID="{28815DD2-45E4-491A-B7A5-1E4B32876D9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436665-7A79-409D-8B2B-5228BA5EBDAE}" type="pres">
      <dgm:prSet presAssocID="{D37EF872-78FA-4195-8E9A-6B5F50B17673}" presName="parTxOnlySpace" presStyleCnt="0"/>
      <dgm:spPr/>
    </dgm:pt>
    <dgm:pt modelId="{32FF4679-0C6B-4869-A424-4CF142E2D2EF}" type="pres">
      <dgm:prSet presAssocID="{34B30DDF-0175-4463-9742-18A528C33CC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C943A1-7511-40CA-A2EC-4F837367AC6F}" type="pres">
      <dgm:prSet presAssocID="{F7BEC59B-C3CC-4D82-96E8-7B13A93811DE}" presName="parTxOnlySpace" presStyleCnt="0"/>
      <dgm:spPr/>
    </dgm:pt>
    <dgm:pt modelId="{4807385F-840D-445A-BE30-2EF5EB52F226}" type="pres">
      <dgm:prSet presAssocID="{0C4C588D-EC0F-49B7-998D-43328D86269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0E89616-5BAB-4ACC-A0D1-ECF09367AA2D}" type="presOf" srcId="{34B30DDF-0175-4463-9742-18A528C33CC5}" destId="{32FF4679-0C6B-4869-A424-4CF142E2D2EF}" srcOrd="0" destOrd="0" presId="urn:microsoft.com/office/officeart/2005/8/layout/chevron1"/>
    <dgm:cxn modelId="{A0005D34-F63B-42C6-97A6-94CF034741E6}" type="presOf" srcId="{0C4C588D-EC0F-49B7-998D-43328D862695}" destId="{4807385F-840D-445A-BE30-2EF5EB52F226}" srcOrd="0" destOrd="0" presId="urn:microsoft.com/office/officeart/2005/8/layout/chevron1"/>
    <dgm:cxn modelId="{E5DB56DB-7EB7-43F2-83A9-F606F523C61B}" type="presOf" srcId="{28815DD2-45E4-491A-B7A5-1E4B32876D97}" destId="{22CE009C-3957-46C6-AB62-6892A6794053}" srcOrd="0" destOrd="0" presId="urn:microsoft.com/office/officeart/2005/8/layout/chevron1"/>
    <dgm:cxn modelId="{50FB4ADF-051E-4CE1-94AA-2B1F301652DD}" type="presOf" srcId="{0AC3BD7E-4735-4247-8B94-C5259B13A191}" destId="{35EA63A9-088A-4EEC-8AF1-B2CCBE6C4A6F}" srcOrd="0" destOrd="0" presId="urn:microsoft.com/office/officeart/2005/8/layout/chevron1"/>
    <dgm:cxn modelId="{3FE1B4EC-FEF3-4928-9D6E-F1E0BC44725F}" srcId="{0AC3BD7E-4735-4247-8B94-C5259B13A191}" destId="{28815DD2-45E4-491A-B7A5-1E4B32876D97}" srcOrd="1" destOrd="0" parTransId="{80F3327B-5146-4AB8-A13D-BA510141A1A1}" sibTransId="{D37EF872-78FA-4195-8E9A-6B5F50B17673}"/>
    <dgm:cxn modelId="{35D5FD91-735F-4EAA-A707-BFF2C875A95A}" type="presOf" srcId="{6D73B3AE-6787-496A-A342-73F516939E87}" destId="{13EF4658-B493-4FD5-998A-40F40B1699A2}" srcOrd="0" destOrd="0" presId="urn:microsoft.com/office/officeart/2005/8/layout/chevron1"/>
    <dgm:cxn modelId="{30AEC59E-CC69-4FB6-B007-F05B948F4913}" srcId="{0AC3BD7E-4735-4247-8B94-C5259B13A191}" destId="{6D73B3AE-6787-496A-A342-73F516939E87}" srcOrd="0" destOrd="0" parTransId="{C52F2703-1A2F-41A9-8515-2E9823C60FA3}" sibTransId="{603F8A64-19C3-4746-BA62-757E3DD326BD}"/>
    <dgm:cxn modelId="{38AD55A8-B30B-42E1-8A2E-6B36F2BCE91F}" srcId="{0AC3BD7E-4735-4247-8B94-C5259B13A191}" destId="{34B30DDF-0175-4463-9742-18A528C33CC5}" srcOrd="2" destOrd="0" parTransId="{48BB0DCB-3808-4843-8C1B-ED2CA477C446}" sibTransId="{F7BEC59B-C3CC-4D82-96E8-7B13A93811DE}"/>
    <dgm:cxn modelId="{4CB85D90-35EF-4A98-819A-21FD0EB83E9E}" srcId="{0AC3BD7E-4735-4247-8B94-C5259B13A191}" destId="{0C4C588D-EC0F-49B7-998D-43328D862695}" srcOrd="3" destOrd="0" parTransId="{71C1EADF-62DC-435E-9E8B-E24F9AE15102}" sibTransId="{E069B5D6-A7DD-47D2-95A8-0C201C6DE092}"/>
    <dgm:cxn modelId="{1229FDB0-A88F-4B08-96CD-6B96C715D32F}" type="presParOf" srcId="{35EA63A9-088A-4EEC-8AF1-B2CCBE6C4A6F}" destId="{13EF4658-B493-4FD5-998A-40F40B1699A2}" srcOrd="0" destOrd="0" presId="urn:microsoft.com/office/officeart/2005/8/layout/chevron1"/>
    <dgm:cxn modelId="{54C48DA4-3214-4C62-B26B-55F8D068B2A6}" type="presParOf" srcId="{35EA63A9-088A-4EEC-8AF1-B2CCBE6C4A6F}" destId="{CB8C5951-A6AE-4418-A3C8-209433163CBE}" srcOrd="1" destOrd="0" presId="urn:microsoft.com/office/officeart/2005/8/layout/chevron1"/>
    <dgm:cxn modelId="{F19A24D5-5E95-4FE3-973C-F8FBF19822E0}" type="presParOf" srcId="{35EA63A9-088A-4EEC-8AF1-B2CCBE6C4A6F}" destId="{22CE009C-3957-46C6-AB62-6892A6794053}" srcOrd="2" destOrd="0" presId="urn:microsoft.com/office/officeart/2005/8/layout/chevron1"/>
    <dgm:cxn modelId="{00B9C214-2B74-405B-93C0-85DB127B6D2F}" type="presParOf" srcId="{35EA63A9-088A-4EEC-8AF1-B2CCBE6C4A6F}" destId="{F9436665-7A79-409D-8B2B-5228BA5EBDAE}" srcOrd="3" destOrd="0" presId="urn:microsoft.com/office/officeart/2005/8/layout/chevron1"/>
    <dgm:cxn modelId="{2D5BEBD4-6A3B-4061-B2F7-477EA17BDA06}" type="presParOf" srcId="{35EA63A9-088A-4EEC-8AF1-B2CCBE6C4A6F}" destId="{32FF4679-0C6B-4869-A424-4CF142E2D2EF}" srcOrd="4" destOrd="0" presId="urn:microsoft.com/office/officeart/2005/8/layout/chevron1"/>
    <dgm:cxn modelId="{EF8D27C1-FB1F-4637-B3C9-010D13C15D83}" type="presParOf" srcId="{35EA63A9-088A-4EEC-8AF1-B2CCBE6C4A6F}" destId="{07C943A1-7511-40CA-A2EC-4F837367AC6F}" srcOrd="5" destOrd="0" presId="urn:microsoft.com/office/officeart/2005/8/layout/chevron1"/>
    <dgm:cxn modelId="{587A695C-F6A2-46D0-B392-95A71CCD464F}" type="presParOf" srcId="{35EA63A9-088A-4EEC-8AF1-B2CCBE6C4A6F}" destId="{4807385F-840D-445A-BE30-2EF5EB52F22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70FBC5-2F9B-4759-B2EE-F7D96E9D6045}" type="doc">
      <dgm:prSet loTypeId="urn:microsoft.com/office/officeart/2005/8/layout/arrow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6C23266-357E-453C-8638-8E85AD086227}">
      <dgm:prSet phldrT="[Текст]" custT="1"/>
      <dgm:spPr/>
      <dgm:t>
        <a:bodyPr/>
        <a:lstStyle/>
        <a:p>
          <a:r>
            <a:rPr lang="uk-UA" sz="2000" dirty="0" smtClean="0"/>
            <a:t>Представники </a:t>
          </a:r>
          <a:r>
            <a:rPr lang="uk-UA" sz="2000" b="1" dirty="0" smtClean="0"/>
            <a:t>середнього класу </a:t>
          </a:r>
          <a:r>
            <a:rPr lang="uk-UA" sz="2000" dirty="0" smtClean="0"/>
            <a:t>надають перевагу раціональному плануванню, повазі до власності та уникненню агресії</a:t>
          </a:r>
          <a:endParaRPr lang="uk-UA" sz="2000" dirty="0"/>
        </a:p>
      </dgm:t>
    </dgm:pt>
    <dgm:pt modelId="{F1A36B7C-F809-4E75-9EBF-61A7381EA7EF}" type="parTrans" cxnId="{04F21711-75C2-46B0-90A6-B3DD1BA91587}">
      <dgm:prSet/>
      <dgm:spPr/>
      <dgm:t>
        <a:bodyPr/>
        <a:lstStyle/>
        <a:p>
          <a:endParaRPr lang="uk-UA" sz="2000"/>
        </a:p>
      </dgm:t>
    </dgm:pt>
    <dgm:pt modelId="{81CBC864-FA66-454A-BDAB-39B3D805067F}" type="sibTrans" cxnId="{04F21711-75C2-46B0-90A6-B3DD1BA91587}">
      <dgm:prSet/>
      <dgm:spPr/>
      <dgm:t>
        <a:bodyPr/>
        <a:lstStyle/>
        <a:p>
          <a:endParaRPr lang="uk-UA" sz="2000"/>
        </a:p>
      </dgm:t>
    </dgm:pt>
    <dgm:pt modelId="{2A2B961E-E783-4006-AD31-29599BA784A9}">
      <dgm:prSet phldrT="[Текст]" custT="1"/>
      <dgm:spPr/>
      <dgm:t>
        <a:bodyPr/>
        <a:lstStyle/>
        <a:p>
          <a:r>
            <a:rPr lang="uk-UA" sz="2000" dirty="0" smtClean="0"/>
            <a:t>Критеріями статусу в </a:t>
          </a:r>
          <a:r>
            <a:rPr lang="uk-UA" sz="2000" b="1" u="none" dirty="0" smtClean="0"/>
            <a:t>банді</a:t>
          </a:r>
          <a:r>
            <a:rPr lang="uk-UA" sz="2000" dirty="0" smtClean="0"/>
            <a:t> були агресія, імпульсивність і неповага до власності інших.</a:t>
          </a:r>
          <a:endParaRPr lang="uk-UA" sz="2000" dirty="0"/>
        </a:p>
      </dgm:t>
    </dgm:pt>
    <dgm:pt modelId="{F6E49155-B258-4971-A4F6-89FB32819DA6}" type="parTrans" cxnId="{24D7C134-80E6-45F7-8D9E-BE1F0553097E}">
      <dgm:prSet/>
      <dgm:spPr/>
      <dgm:t>
        <a:bodyPr/>
        <a:lstStyle/>
        <a:p>
          <a:endParaRPr lang="uk-UA" sz="2000"/>
        </a:p>
      </dgm:t>
    </dgm:pt>
    <dgm:pt modelId="{89CB5D93-9E31-4BAF-8B03-146868F5E3BF}" type="sibTrans" cxnId="{24D7C134-80E6-45F7-8D9E-BE1F0553097E}">
      <dgm:prSet/>
      <dgm:spPr/>
      <dgm:t>
        <a:bodyPr/>
        <a:lstStyle/>
        <a:p>
          <a:endParaRPr lang="uk-UA" sz="2000"/>
        </a:p>
      </dgm:t>
    </dgm:pt>
    <dgm:pt modelId="{FBBA26FE-793D-4AB2-ADD7-F9A7188D9198}" type="pres">
      <dgm:prSet presAssocID="{A770FBC5-2F9B-4759-B2EE-F7D96E9D6045}" presName="compositeShape" presStyleCnt="0">
        <dgm:presLayoutVars>
          <dgm:chMax val="2"/>
          <dgm:dir/>
          <dgm:resizeHandles val="exact"/>
        </dgm:presLayoutVars>
      </dgm:prSet>
      <dgm:spPr/>
    </dgm:pt>
    <dgm:pt modelId="{CE1A7915-738E-41DF-A77F-225CD8F90433}" type="pres">
      <dgm:prSet presAssocID="{A770FBC5-2F9B-4759-B2EE-F7D96E9D6045}" presName="ribbon" presStyleLbl="node1" presStyleIdx="0" presStyleCnt="1"/>
      <dgm:spPr/>
    </dgm:pt>
    <dgm:pt modelId="{B12BBC5E-7CCD-4111-B24D-2E1BDE607D2C}" type="pres">
      <dgm:prSet presAssocID="{A770FBC5-2F9B-4759-B2EE-F7D96E9D6045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CA9C2F-6D4F-47E3-B31B-C446A08E7F5D}" type="pres">
      <dgm:prSet presAssocID="{A770FBC5-2F9B-4759-B2EE-F7D96E9D6045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DE8CE41-4B10-47A2-813C-3C9236834F46}" type="presOf" srcId="{2A2B961E-E783-4006-AD31-29599BA784A9}" destId="{0BCA9C2F-6D4F-47E3-B31B-C446A08E7F5D}" srcOrd="0" destOrd="0" presId="urn:microsoft.com/office/officeart/2005/8/layout/arrow6"/>
    <dgm:cxn modelId="{04F21711-75C2-46B0-90A6-B3DD1BA91587}" srcId="{A770FBC5-2F9B-4759-B2EE-F7D96E9D6045}" destId="{B6C23266-357E-453C-8638-8E85AD086227}" srcOrd="0" destOrd="0" parTransId="{F1A36B7C-F809-4E75-9EBF-61A7381EA7EF}" sibTransId="{81CBC864-FA66-454A-BDAB-39B3D805067F}"/>
    <dgm:cxn modelId="{24D7C134-80E6-45F7-8D9E-BE1F0553097E}" srcId="{A770FBC5-2F9B-4759-B2EE-F7D96E9D6045}" destId="{2A2B961E-E783-4006-AD31-29599BA784A9}" srcOrd="1" destOrd="0" parTransId="{F6E49155-B258-4971-A4F6-89FB32819DA6}" sibTransId="{89CB5D93-9E31-4BAF-8B03-146868F5E3BF}"/>
    <dgm:cxn modelId="{6A4486FF-603C-4FD3-B6C6-04709406827D}" type="presOf" srcId="{A770FBC5-2F9B-4759-B2EE-F7D96E9D6045}" destId="{FBBA26FE-793D-4AB2-ADD7-F9A7188D9198}" srcOrd="0" destOrd="0" presId="urn:microsoft.com/office/officeart/2005/8/layout/arrow6"/>
    <dgm:cxn modelId="{6ACC9F1E-749A-4666-B2D2-669ECE0C2FA0}" type="presOf" srcId="{B6C23266-357E-453C-8638-8E85AD086227}" destId="{B12BBC5E-7CCD-4111-B24D-2E1BDE607D2C}" srcOrd="0" destOrd="0" presId="urn:microsoft.com/office/officeart/2005/8/layout/arrow6"/>
    <dgm:cxn modelId="{CF33E3FA-0B78-4664-BD8F-071C556EA21F}" type="presParOf" srcId="{FBBA26FE-793D-4AB2-ADD7-F9A7188D9198}" destId="{CE1A7915-738E-41DF-A77F-225CD8F90433}" srcOrd="0" destOrd="0" presId="urn:microsoft.com/office/officeart/2005/8/layout/arrow6"/>
    <dgm:cxn modelId="{651D1AE1-8F54-4C71-B0E4-39644911E01C}" type="presParOf" srcId="{FBBA26FE-793D-4AB2-ADD7-F9A7188D9198}" destId="{B12BBC5E-7CCD-4111-B24D-2E1BDE607D2C}" srcOrd="1" destOrd="0" presId="urn:microsoft.com/office/officeart/2005/8/layout/arrow6"/>
    <dgm:cxn modelId="{20CF9C51-1836-454E-BA50-47D90D2F8B52}" type="presParOf" srcId="{FBBA26FE-793D-4AB2-ADD7-F9A7188D9198}" destId="{0BCA9C2F-6D4F-47E3-B31B-C446A08E7F5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3D8E32-B894-4FF1-8C49-A05D9DDBC556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02BEEE0-9010-4A02-A464-986A95DBC70E}">
      <dgm:prSet phldrT="[Текст]"/>
      <dgm:spPr/>
      <dgm:t>
        <a:bodyPr/>
        <a:lstStyle/>
        <a:p>
          <a:r>
            <a:rPr lang="uk-UA" b="1" smtClean="0"/>
            <a:t>неутилітаризм</a:t>
          </a:r>
          <a:endParaRPr lang="uk-UA" b="1"/>
        </a:p>
      </dgm:t>
    </dgm:pt>
    <dgm:pt modelId="{35A3EE3B-3078-4BCD-AE77-7DA5647BF49A}" type="parTrans" cxnId="{24C2C8A7-E999-4ED0-92C4-1890CDFB3F79}">
      <dgm:prSet/>
      <dgm:spPr/>
      <dgm:t>
        <a:bodyPr/>
        <a:lstStyle/>
        <a:p>
          <a:endParaRPr lang="uk-UA"/>
        </a:p>
      </dgm:t>
    </dgm:pt>
    <dgm:pt modelId="{60106D8C-D752-48F3-BA0C-5BB69FF50ED7}" type="sibTrans" cxnId="{24C2C8A7-E999-4ED0-92C4-1890CDFB3F79}">
      <dgm:prSet/>
      <dgm:spPr/>
      <dgm:t>
        <a:bodyPr/>
        <a:lstStyle/>
        <a:p>
          <a:endParaRPr lang="uk-UA"/>
        </a:p>
      </dgm:t>
    </dgm:pt>
    <dgm:pt modelId="{547D8775-DCD7-4E11-9F24-78172D74AD65}">
      <dgm:prSet phldrT="[Текст]" custT="1"/>
      <dgm:spPr/>
      <dgm:t>
        <a:bodyPr/>
        <a:lstStyle/>
        <a:p>
          <a:r>
            <a:rPr lang="uk-UA" sz="1600" dirty="0" smtClean="0"/>
            <a:t>навіть у випадку крадіжок економічна раціональність, здавалося, </a:t>
          </a:r>
          <a:r>
            <a:rPr lang="uk-UA" sz="1600" dirty="0" err="1" smtClean="0"/>
            <a:t>рідко</a:t>
          </a:r>
          <a:r>
            <a:rPr lang="uk-UA" sz="1600" dirty="0" smtClean="0"/>
            <a:t> переважала, оскільки товари крали «для </a:t>
          </a:r>
          <a:r>
            <a:rPr lang="uk-UA" sz="1600" dirty="0" err="1" smtClean="0"/>
            <a:t>кайфа</a:t>
          </a:r>
          <a:r>
            <a:rPr lang="uk-UA" sz="1600" dirty="0" smtClean="0"/>
            <a:t>» і віддавали, викидали</a:t>
          </a:r>
          <a:endParaRPr lang="uk-UA" sz="1600" dirty="0"/>
        </a:p>
      </dgm:t>
    </dgm:pt>
    <dgm:pt modelId="{D2DA5186-1A6C-4F81-8DF3-35515D17DD0C}" type="parTrans" cxnId="{91695396-355E-4171-9BDB-B0F6D4458E0D}">
      <dgm:prSet/>
      <dgm:spPr/>
      <dgm:t>
        <a:bodyPr/>
        <a:lstStyle/>
        <a:p>
          <a:endParaRPr lang="uk-UA"/>
        </a:p>
      </dgm:t>
    </dgm:pt>
    <dgm:pt modelId="{2ED5D8C6-05D1-448E-8B7C-77B1EBCA7960}" type="sibTrans" cxnId="{91695396-355E-4171-9BDB-B0F6D4458E0D}">
      <dgm:prSet/>
      <dgm:spPr/>
      <dgm:t>
        <a:bodyPr/>
        <a:lstStyle/>
        <a:p>
          <a:endParaRPr lang="uk-UA"/>
        </a:p>
      </dgm:t>
    </dgm:pt>
    <dgm:pt modelId="{04AB281B-9B5A-46DE-B4D3-CA1336B84DE6}">
      <dgm:prSet phldrT="[Текст]"/>
      <dgm:spPr/>
      <dgm:t>
        <a:bodyPr/>
        <a:lstStyle/>
        <a:p>
          <a:r>
            <a:rPr lang="uk-UA" b="1" dirty="0" smtClean="0"/>
            <a:t>злий умисел</a:t>
          </a:r>
          <a:endParaRPr lang="uk-UA" b="1" dirty="0"/>
        </a:p>
      </dgm:t>
    </dgm:pt>
    <dgm:pt modelId="{5B6250FF-755B-4390-A4BD-7DFB15C32EF0}" type="parTrans" cxnId="{083513C5-FCE6-432D-A9DD-F8CC518BBBFF}">
      <dgm:prSet/>
      <dgm:spPr/>
      <dgm:t>
        <a:bodyPr/>
        <a:lstStyle/>
        <a:p>
          <a:endParaRPr lang="uk-UA"/>
        </a:p>
      </dgm:t>
    </dgm:pt>
    <dgm:pt modelId="{AABCA5F9-5E85-4648-9434-740DD9D31E95}" type="sibTrans" cxnId="{083513C5-FCE6-432D-A9DD-F8CC518BBBFF}">
      <dgm:prSet/>
      <dgm:spPr/>
      <dgm:t>
        <a:bodyPr/>
        <a:lstStyle/>
        <a:p>
          <a:endParaRPr lang="uk-UA"/>
        </a:p>
      </dgm:t>
    </dgm:pt>
    <dgm:pt modelId="{A25C6692-F81F-4690-A043-46E5795B9E24}">
      <dgm:prSet phldrT="[Текст]" custT="1"/>
      <dgm:spPr/>
      <dgm:t>
        <a:bodyPr/>
        <a:lstStyle/>
        <a:p>
          <a:r>
            <a:rPr lang="uk-UA" sz="1800" dirty="0" smtClean="0"/>
            <a:t>крізь правопорушення пролягала нитка руйнівності</a:t>
          </a:r>
          <a:endParaRPr lang="uk-UA" sz="1800" dirty="0"/>
        </a:p>
      </dgm:t>
    </dgm:pt>
    <dgm:pt modelId="{4B3F5795-D402-4015-BE31-26CAEEFDB768}" type="parTrans" cxnId="{983BC64E-CA5F-468E-A78D-2A3E7977CAE1}">
      <dgm:prSet/>
      <dgm:spPr/>
      <dgm:t>
        <a:bodyPr/>
        <a:lstStyle/>
        <a:p>
          <a:endParaRPr lang="uk-UA"/>
        </a:p>
      </dgm:t>
    </dgm:pt>
    <dgm:pt modelId="{BAF98120-EB72-46B3-9BC3-F380B3375C56}" type="sibTrans" cxnId="{983BC64E-CA5F-468E-A78D-2A3E7977CAE1}">
      <dgm:prSet/>
      <dgm:spPr/>
      <dgm:t>
        <a:bodyPr/>
        <a:lstStyle/>
        <a:p>
          <a:endParaRPr lang="uk-UA"/>
        </a:p>
      </dgm:t>
    </dgm:pt>
    <dgm:pt modelId="{25BD6C10-83F7-4253-8DF7-22EA0BA3EAC0}">
      <dgm:prSet phldrT="[Текст]"/>
      <dgm:spPr/>
      <dgm:t>
        <a:bodyPr/>
        <a:lstStyle/>
        <a:p>
          <a:r>
            <a:rPr lang="uk-UA" b="1" dirty="0" smtClean="0"/>
            <a:t>негативізм</a:t>
          </a:r>
          <a:endParaRPr lang="uk-UA" b="1" dirty="0"/>
        </a:p>
      </dgm:t>
    </dgm:pt>
    <dgm:pt modelId="{2C2AF25A-77D8-4F51-9521-3A7C9FD7F677}" type="parTrans" cxnId="{A0995CDC-11C3-4190-8057-3381949F6AE9}">
      <dgm:prSet/>
      <dgm:spPr/>
      <dgm:t>
        <a:bodyPr/>
        <a:lstStyle/>
        <a:p>
          <a:endParaRPr lang="uk-UA"/>
        </a:p>
      </dgm:t>
    </dgm:pt>
    <dgm:pt modelId="{54781163-E6C5-4A32-96D5-3A63017FEC17}" type="sibTrans" cxnId="{A0995CDC-11C3-4190-8057-3381949F6AE9}">
      <dgm:prSet/>
      <dgm:spPr/>
      <dgm:t>
        <a:bodyPr/>
        <a:lstStyle/>
        <a:p>
          <a:endParaRPr lang="uk-UA"/>
        </a:p>
      </dgm:t>
    </dgm:pt>
    <dgm:pt modelId="{B45432F6-533D-4CF1-8DFB-6CD1A929B8F9}">
      <dgm:prSet phldrT="[Текст]"/>
      <dgm:spPr/>
      <dgm:t>
        <a:bodyPr/>
        <a:lstStyle/>
        <a:p>
          <a:r>
            <a:rPr lang="uk-UA" dirty="0" smtClean="0"/>
            <a:t>велика частина </a:t>
          </a:r>
          <a:r>
            <a:rPr lang="uk-UA" dirty="0" err="1" smtClean="0"/>
            <a:t>правопорушної</a:t>
          </a:r>
          <a:r>
            <a:rPr lang="uk-UA" dirty="0" smtClean="0"/>
            <a:t> поведінки здавалася не просто суперечною поважним цінностям, а їхньою інверсією</a:t>
          </a:r>
          <a:endParaRPr lang="uk-UA" dirty="0"/>
        </a:p>
      </dgm:t>
    </dgm:pt>
    <dgm:pt modelId="{E909344F-56D3-4519-8083-88DF17EFDAA4}" type="parTrans" cxnId="{9A283D1B-AB57-4963-90B8-3CD7D3E89C4F}">
      <dgm:prSet/>
      <dgm:spPr/>
      <dgm:t>
        <a:bodyPr/>
        <a:lstStyle/>
        <a:p>
          <a:endParaRPr lang="uk-UA"/>
        </a:p>
      </dgm:t>
    </dgm:pt>
    <dgm:pt modelId="{C8B811A0-20AF-473D-B4A0-670596538C3F}" type="sibTrans" cxnId="{9A283D1B-AB57-4963-90B8-3CD7D3E89C4F}">
      <dgm:prSet/>
      <dgm:spPr/>
      <dgm:t>
        <a:bodyPr/>
        <a:lstStyle/>
        <a:p>
          <a:endParaRPr lang="uk-UA"/>
        </a:p>
      </dgm:t>
    </dgm:pt>
    <dgm:pt modelId="{B8C6D57A-25BC-4813-986E-3668372ED400}">
      <dgm:prSet phldrT="[Текст]"/>
      <dgm:spPr/>
      <dgm:t>
        <a:bodyPr/>
        <a:lstStyle/>
        <a:p>
          <a:r>
            <a:rPr lang="uk-UA" dirty="0" smtClean="0"/>
            <a:t>лояльність до банди була на першому місці, всі інші прихильності були їй підпорядковані</a:t>
          </a:r>
          <a:endParaRPr lang="uk-UA" dirty="0"/>
        </a:p>
      </dgm:t>
    </dgm:pt>
    <dgm:pt modelId="{D5EB37C7-6EB2-492D-B91D-20A2090DC605}" type="parTrans" cxnId="{F82A0CB6-3DAD-4681-8206-7F47C885B8B8}">
      <dgm:prSet/>
      <dgm:spPr/>
      <dgm:t>
        <a:bodyPr/>
        <a:lstStyle/>
        <a:p>
          <a:endParaRPr lang="uk-UA"/>
        </a:p>
      </dgm:t>
    </dgm:pt>
    <dgm:pt modelId="{6F65ECEC-C2D7-44CE-8B0F-5BA6018B4CED}" type="sibTrans" cxnId="{F82A0CB6-3DAD-4681-8206-7F47C885B8B8}">
      <dgm:prSet/>
      <dgm:spPr/>
      <dgm:t>
        <a:bodyPr/>
        <a:lstStyle/>
        <a:p>
          <a:endParaRPr lang="uk-UA"/>
        </a:p>
      </dgm:t>
    </dgm:pt>
    <dgm:pt modelId="{3CF54C96-C891-4BF6-8517-47087D21A9A7}">
      <dgm:prSet phldrT="[Текст]"/>
      <dgm:spPr/>
      <dgm:t>
        <a:bodyPr/>
        <a:lstStyle/>
        <a:p>
          <a:r>
            <a:rPr lang="uk-UA" b="1" dirty="0" smtClean="0"/>
            <a:t>короткостроковий гедонізм</a:t>
          </a:r>
          <a:endParaRPr lang="uk-UA" b="1" dirty="0"/>
        </a:p>
      </dgm:t>
    </dgm:pt>
    <dgm:pt modelId="{437FB637-20C9-42C7-A837-1F12FA364575}" type="parTrans" cxnId="{5F5DB234-18E0-44CF-83B4-39A55F90C10A}">
      <dgm:prSet/>
      <dgm:spPr/>
      <dgm:t>
        <a:bodyPr/>
        <a:lstStyle/>
        <a:p>
          <a:endParaRPr lang="uk-UA"/>
        </a:p>
      </dgm:t>
    </dgm:pt>
    <dgm:pt modelId="{8DF6E957-13AB-45DB-9904-F125E48FBD6F}" type="sibTrans" cxnId="{5F5DB234-18E0-44CF-83B4-39A55F90C10A}">
      <dgm:prSet/>
      <dgm:spPr/>
      <dgm:t>
        <a:bodyPr/>
        <a:lstStyle/>
        <a:p>
          <a:endParaRPr lang="uk-UA"/>
        </a:p>
      </dgm:t>
    </dgm:pt>
    <dgm:pt modelId="{C52CDFC7-DB98-416B-8AB0-08BFBF136675}">
      <dgm:prSet phldrT="[Текст]"/>
      <dgm:spPr/>
      <dgm:t>
        <a:bodyPr/>
        <a:lstStyle/>
        <a:p>
          <a:r>
            <a:rPr lang="uk-UA" dirty="0" smtClean="0"/>
            <a:t>культ миттєвого задоволення досяг свого розквіту в групі злочинців</a:t>
          </a:r>
          <a:endParaRPr lang="uk-UA" dirty="0"/>
        </a:p>
      </dgm:t>
    </dgm:pt>
    <dgm:pt modelId="{3EB337C0-BFAA-4BF3-A227-02FB6410979C}" type="parTrans" cxnId="{BD930AB1-5690-4AC7-A290-120F83142333}">
      <dgm:prSet/>
      <dgm:spPr/>
      <dgm:t>
        <a:bodyPr/>
        <a:lstStyle/>
        <a:p>
          <a:endParaRPr lang="uk-UA"/>
        </a:p>
      </dgm:t>
    </dgm:pt>
    <dgm:pt modelId="{9A2F1B40-0E6D-4B92-BF56-8C7B9247D505}" type="sibTrans" cxnId="{BD930AB1-5690-4AC7-A290-120F83142333}">
      <dgm:prSet/>
      <dgm:spPr/>
      <dgm:t>
        <a:bodyPr/>
        <a:lstStyle/>
        <a:p>
          <a:endParaRPr lang="uk-UA"/>
        </a:p>
      </dgm:t>
    </dgm:pt>
    <dgm:pt modelId="{FB9E305F-3F91-427C-9ABF-E430180D1FDD}">
      <dgm:prSet phldrT="[Текст]"/>
      <dgm:spPr/>
      <dgm:t>
        <a:bodyPr/>
        <a:lstStyle/>
        <a:p>
          <a:r>
            <a:rPr lang="uk-UA" b="1" dirty="0" smtClean="0"/>
            <a:t>багатогранність</a:t>
          </a:r>
          <a:endParaRPr lang="uk-UA" b="1" dirty="0"/>
        </a:p>
      </dgm:t>
    </dgm:pt>
    <dgm:pt modelId="{E58EAA7B-F929-4F66-ADF2-0FDB4E05A76F}" type="parTrans" cxnId="{3C11C367-2A3C-4B25-A31A-34F26B3A4AD6}">
      <dgm:prSet/>
      <dgm:spPr/>
      <dgm:t>
        <a:bodyPr/>
        <a:lstStyle/>
        <a:p>
          <a:endParaRPr lang="uk-UA"/>
        </a:p>
      </dgm:t>
    </dgm:pt>
    <dgm:pt modelId="{9D27A702-2A8C-47B3-A146-600F0A201FE4}" type="sibTrans" cxnId="{3C11C367-2A3C-4B25-A31A-34F26B3A4AD6}">
      <dgm:prSet/>
      <dgm:spPr/>
      <dgm:t>
        <a:bodyPr/>
        <a:lstStyle/>
        <a:p>
          <a:endParaRPr lang="uk-UA"/>
        </a:p>
      </dgm:t>
    </dgm:pt>
    <dgm:pt modelId="{7FE4D817-4770-4F67-BE68-A3066B03BB74}">
      <dgm:prSet phldrT="[Текст]"/>
      <dgm:spPr/>
      <dgm:t>
        <a:bodyPr/>
        <a:lstStyle/>
        <a:p>
          <a:r>
            <a:rPr lang="uk-UA" dirty="0" smtClean="0"/>
            <a:t>діяльність банди включала в себе крадіжки, вандалізм, агресію</a:t>
          </a:r>
          <a:endParaRPr lang="uk-UA" dirty="0"/>
        </a:p>
      </dgm:t>
    </dgm:pt>
    <dgm:pt modelId="{A8DF9DA4-031C-4F3F-81CE-48BEED629888}" type="parTrans" cxnId="{D9F42F9A-1109-4A61-AFF9-2E71B6F3C5C8}">
      <dgm:prSet/>
      <dgm:spPr/>
      <dgm:t>
        <a:bodyPr/>
        <a:lstStyle/>
        <a:p>
          <a:endParaRPr lang="uk-UA"/>
        </a:p>
      </dgm:t>
    </dgm:pt>
    <dgm:pt modelId="{3B8E1BD2-248E-4547-8E2F-F7E17A9E734E}" type="sibTrans" cxnId="{D9F42F9A-1109-4A61-AFF9-2E71B6F3C5C8}">
      <dgm:prSet/>
      <dgm:spPr/>
      <dgm:t>
        <a:bodyPr/>
        <a:lstStyle/>
        <a:p>
          <a:endParaRPr lang="uk-UA"/>
        </a:p>
      </dgm:t>
    </dgm:pt>
    <dgm:pt modelId="{578E778B-7169-45E4-80B1-66CC71DD4ED3}">
      <dgm:prSet phldrT="[Текст]"/>
      <dgm:spPr/>
      <dgm:t>
        <a:bodyPr/>
        <a:lstStyle/>
        <a:p>
          <a:r>
            <a:rPr lang="uk-UA" b="1" dirty="0" smtClean="0"/>
            <a:t>групова автономія</a:t>
          </a:r>
          <a:endParaRPr lang="uk-UA" b="1" dirty="0"/>
        </a:p>
      </dgm:t>
    </dgm:pt>
    <dgm:pt modelId="{E82BCE41-F990-4E57-8379-27FDC03AF7F9}" type="parTrans" cxnId="{9E75FC15-907B-43D8-B636-EE670FED921D}">
      <dgm:prSet/>
      <dgm:spPr/>
      <dgm:t>
        <a:bodyPr/>
        <a:lstStyle/>
        <a:p>
          <a:endParaRPr lang="uk-UA"/>
        </a:p>
      </dgm:t>
    </dgm:pt>
    <dgm:pt modelId="{A0F8F6D9-E1EF-4333-9F08-22123C258DF6}" type="sibTrans" cxnId="{9E75FC15-907B-43D8-B636-EE670FED921D}">
      <dgm:prSet/>
      <dgm:spPr/>
      <dgm:t>
        <a:bodyPr/>
        <a:lstStyle/>
        <a:p>
          <a:endParaRPr lang="uk-UA"/>
        </a:p>
      </dgm:t>
    </dgm:pt>
    <dgm:pt modelId="{1E55B5C6-46A6-45C6-A423-8DF9DFCEA90D}" type="pres">
      <dgm:prSet presAssocID="{5F3D8E32-B894-4FF1-8C49-A05D9DDBC556}" presName="Name0" presStyleCnt="0">
        <dgm:presLayoutVars>
          <dgm:dir/>
          <dgm:animLvl val="lvl"/>
          <dgm:resizeHandles val="exact"/>
        </dgm:presLayoutVars>
      </dgm:prSet>
      <dgm:spPr/>
    </dgm:pt>
    <dgm:pt modelId="{FC3E6938-F658-44B2-B09E-47471D499DF1}" type="pres">
      <dgm:prSet presAssocID="{202BEEE0-9010-4A02-A464-986A95DBC70E}" presName="linNode" presStyleCnt="0"/>
      <dgm:spPr/>
    </dgm:pt>
    <dgm:pt modelId="{088E8000-C128-426D-AD34-AEEF3AC09EFE}" type="pres">
      <dgm:prSet presAssocID="{202BEEE0-9010-4A02-A464-986A95DBC70E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33247F-25A2-4E8C-803B-9CC0AD863553}" type="pres">
      <dgm:prSet presAssocID="{202BEEE0-9010-4A02-A464-986A95DBC70E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BD47EF-DD90-44B1-A027-FEE597E5447C}" type="pres">
      <dgm:prSet presAssocID="{60106D8C-D752-48F3-BA0C-5BB69FF50ED7}" presName="sp" presStyleCnt="0"/>
      <dgm:spPr/>
    </dgm:pt>
    <dgm:pt modelId="{CF4228C9-733A-4913-BF21-4DA5B3F34BEC}" type="pres">
      <dgm:prSet presAssocID="{04AB281B-9B5A-46DE-B4D3-CA1336B84DE6}" presName="linNode" presStyleCnt="0"/>
      <dgm:spPr/>
    </dgm:pt>
    <dgm:pt modelId="{51E917A6-46D7-411D-BC51-D7E91D00E4AB}" type="pres">
      <dgm:prSet presAssocID="{04AB281B-9B5A-46DE-B4D3-CA1336B84DE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424234-8F7E-495F-AE1E-35DAFAC2BAEC}" type="pres">
      <dgm:prSet presAssocID="{04AB281B-9B5A-46DE-B4D3-CA1336B84DE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6B1032-0FBE-44AD-B344-47233F692B88}" type="pres">
      <dgm:prSet presAssocID="{AABCA5F9-5E85-4648-9434-740DD9D31E95}" presName="sp" presStyleCnt="0"/>
      <dgm:spPr/>
    </dgm:pt>
    <dgm:pt modelId="{9F2DCFE2-4148-4CD7-9178-4CCFDCDA3468}" type="pres">
      <dgm:prSet presAssocID="{25BD6C10-83F7-4253-8DF7-22EA0BA3EAC0}" presName="linNode" presStyleCnt="0"/>
      <dgm:spPr/>
    </dgm:pt>
    <dgm:pt modelId="{D0C55352-DF86-40BF-B687-DD1D954B0CEF}" type="pres">
      <dgm:prSet presAssocID="{25BD6C10-83F7-4253-8DF7-22EA0BA3EAC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0BBF61-EEAD-438A-9730-2B61C722FDED}" type="pres">
      <dgm:prSet presAssocID="{25BD6C10-83F7-4253-8DF7-22EA0BA3EAC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9FDC24-0F57-4618-8480-A610359F4957}" type="pres">
      <dgm:prSet presAssocID="{54781163-E6C5-4A32-96D5-3A63017FEC17}" presName="sp" presStyleCnt="0"/>
      <dgm:spPr/>
    </dgm:pt>
    <dgm:pt modelId="{79799CED-7DFA-4B89-B01A-5231F834DC34}" type="pres">
      <dgm:prSet presAssocID="{3CF54C96-C891-4BF6-8517-47087D21A9A7}" presName="linNode" presStyleCnt="0"/>
      <dgm:spPr/>
    </dgm:pt>
    <dgm:pt modelId="{E6E294B9-0143-436B-A9A4-486EB520DC02}" type="pres">
      <dgm:prSet presAssocID="{3CF54C96-C891-4BF6-8517-47087D21A9A7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09D0F8-576B-4D42-AFA9-1C5CF1D167BB}" type="pres">
      <dgm:prSet presAssocID="{3CF54C96-C891-4BF6-8517-47087D21A9A7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E9046E-4B49-45AE-8590-1F3E0A28FFAD}" type="pres">
      <dgm:prSet presAssocID="{8DF6E957-13AB-45DB-9904-F125E48FBD6F}" presName="sp" presStyleCnt="0"/>
      <dgm:spPr/>
    </dgm:pt>
    <dgm:pt modelId="{C5CB7B8F-8DD0-457A-84C1-58E01D09DA0B}" type="pres">
      <dgm:prSet presAssocID="{FB9E305F-3F91-427C-9ABF-E430180D1FDD}" presName="linNode" presStyleCnt="0"/>
      <dgm:spPr/>
    </dgm:pt>
    <dgm:pt modelId="{A942EDF5-919E-4227-B4CD-D089CF8AEE89}" type="pres">
      <dgm:prSet presAssocID="{FB9E305F-3F91-427C-9ABF-E430180D1FDD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5154A9-54D0-4DB9-A4F7-29F039990367}" type="pres">
      <dgm:prSet presAssocID="{FB9E305F-3F91-427C-9ABF-E430180D1FDD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F1F42C-307D-45F6-9444-DE280FA90D9D}" type="pres">
      <dgm:prSet presAssocID="{9D27A702-2A8C-47B3-A146-600F0A201FE4}" presName="sp" presStyleCnt="0"/>
      <dgm:spPr/>
    </dgm:pt>
    <dgm:pt modelId="{53916A73-97FC-4E28-B7C1-127E333313AF}" type="pres">
      <dgm:prSet presAssocID="{578E778B-7169-45E4-80B1-66CC71DD4ED3}" presName="linNode" presStyleCnt="0"/>
      <dgm:spPr/>
    </dgm:pt>
    <dgm:pt modelId="{90CF7F63-63D0-418C-843C-026F5AD686DA}" type="pres">
      <dgm:prSet presAssocID="{578E778B-7169-45E4-80B1-66CC71DD4ED3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85F65E45-E118-4DC5-937A-00AE9B056ECD}" type="pres">
      <dgm:prSet presAssocID="{578E778B-7169-45E4-80B1-66CC71DD4ED3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616B47B-E43D-4EB1-9529-D10B27ED84AE}" type="presOf" srcId="{25BD6C10-83F7-4253-8DF7-22EA0BA3EAC0}" destId="{D0C55352-DF86-40BF-B687-DD1D954B0CEF}" srcOrd="0" destOrd="0" presId="urn:microsoft.com/office/officeart/2005/8/layout/vList5"/>
    <dgm:cxn modelId="{1F93A146-E96C-40D9-AAE6-BB4CB39132FE}" type="presOf" srcId="{3CF54C96-C891-4BF6-8517-47087D21A9A7}" destId="{E6E294B9-0143-436B-A9A4-486EB520DC02}" srcOrd="0" destOrd="0" presId="urn:microsoft.com/office/officeart/2005/8/layout/vList5"/>
    <dgm:cxn modelId="{083513C5-FCE6-432D-A9DD-F8CC518BBBFF}" srcId="{5F3D8E32-B894-4FF1-8C49-A05D9DDBC556}" destId="{04AB281B-9B5A-46DE-B4D3-CA1336B84DE6}" srcOrd="1" destOrd="0" parTransId="{5B6250FF-755B-4390-A4BD-7DFB15C32EF0}" sibTransId="{AABCA5F9-5E85-4648-9434-740DD9D31E95}"/>
    <dgm:cxn modelId="{5F5DB234-18E0-44CF-83B4-39A55F90C10A}" srcId="{5F3D8E32-B894-4FF1-8C49-A05D9DDBC556}" destId="{3CF54C96-C891-4BF6-8517-47087D21A9A7}" srcOrd="3" destOrd="0" parTransId="{437FB637-20C9-42C7-A837-1F12FA364575}" sibTransId="{8DF6E957-13AB-45DB-9904-F125E48FBD6F}"/>
    <dgm:cxn modelId="{24C2C8A7-E999-4ED0-92C4-1890CDFB3F79}" srcId="{5F3D8E32-B894-4FF1-8C49-A05D9DDBC556}" destId="{202BEEE0-9010-4A02-A464-986A95DBC70E}" srcOrd="0" destOrd="0" parTransId="{35A3EE3B-3078-4BCD-AE77-7DA5647BF49A}" sibTransId="{60106D8C-D752-48F3-BA0C-5BB69FF50ED7}"/>
    <dgm:cxn modelId="{2393DA13-F78F-4EDF-A5E7-485D67F5D88D}" type="presOf" srcId="{C52CDFC7-DB98-416B-8AB0-08BFBF136675}" destId="{CE09D0F8-576B-4D42-AFA9-1C5CF1D167BB}" srcOrd="0" destOrd="0" presId="urn:microsoft.com/office/officeart/2005/8/layout/vList5"/>
    <dgm:cxn modelId="{C28F2438-BD0E-40B0-997B-8DDE175259DD}" type="presOf" srcId="{7FE4D817-4770-4F67-BE68-A3066B03BB74}" destId="{B55154A9-54D0-4DB9-A4F7-29F039990367}" srcOrd="0" destOrd="0" presId="urn:microsoft.com/office/officeart/2005/8/layout/vList5"/>
    <dgm:cxn modelId="{BD930AB1-5690-4AC7-A290-120F83142333}" srcId="{3CF54C96-C891-4BF6-8517-47087D21A9A7}" destId="{C52CDFC7-DB98-416B-8AB0-08BFBF136675}" srcOrd="0" destOrd="0" parTransId="{3EB337C0-BFAA-4BF3-A227-02FB6410979C}" sibTransId="{9A2F1B40-0E6D-4B92-BF56-8C7B9247D505}"/>
    <dgm:cxn modelId="{F82A0CB6-3DAD-4681-8206-7F47C885B8B8}" srcId="{578E778B-7169-45E4-80B1-66CC71DD4ED3}" destId="{B8C6D57A-25BC-4813-986E-3668372ED400}" srcOrd="0" destOrd="0" parTransId="{D5EB37C7-6EB2-492D-B91D-20A2090DC605}" sibTransId="{6F65ECEC-C2D7-44CE-8B0F-5BA6018B4CED}"/>
    <dgm:cxn modelId="{D9F42F9A-1109-4A61-AFF9-2E71B6F3C5C8}" srcId="{FB9E305F-3F91-427C-9ABF-E430180D1FDD}" destId="{7FE4D817-4770-4F67-BE68-A3066B03BB74}" srcOrd="0" destOrd="0" parTransId="{A8DF9DA4-031C-4F3F-81CE-48BEED629888}" sibTransId="{3B8E1BD2-248E-4547-8E2F-F7E17A9E734E}"/>
    <dgm:cxn modelId="{91695396-355E-4171-9BDB-B0F6D4458E0D}" srcId="{202BEEE0-9010-4A02-A464-986A95DBC70E}" destId="{547D8775-DCD7-4E11-9F24-78172D74AD65}" srcOrd="0" destOrd="0" parTransId="{D2DA5186-1A6C-4F81-8DF3-35515D17DD0C}" sibTransId="{2ED5D8C6-05D1-448E-8B7C-77B1EBCA7960}"/>
    <dgm:cxn modelId="{3C11C367-2A3C-4B25-A31A-34F26B3A4AD6}" srcId="{5F3D8E32-B894-4FF1-8C49-A05D9DDBC556}" destId="{FB9E305F-3F91-427C-9ABF-E430180D1FDD}" srcOrd="4" destOrd="0" parTransId="{E58EAA7B-F929-4F66-ADF2-0FDB4E05A76F}" sibTransId="{9D27A702-2A8C-47B3-A146-600F0A201FE4}"/>
    <dgm:cxn modelId="{3458E878-D83A-4CEC-AB9E-0207EB3CD403}" type="presOf" srcId="{202BEEE0-9010-4A02-A464-986A95DBC70E}" destId="{088E8000-C128-426D-AD34-AEEF3AC09EFE}" srcOrd="0" destOrd="0" presId="urn:microsoft.com/office/officeart/2005/8/layout/vList5"/>
    <dgm:cxn modelId="{BEEDB9E3-EA84-4D70-9F2F-B613AD154C68}" type="presOf" srcId="{FB9E305F-3F91-427C-9ABF-E430180D1FDD}" destId="{A942EDF5-919E-4227-B4CD-D089CF8AEE89}" srcOrd="0" destOrd="0" presId="urn:microsoft.com/office/officeart/2005/8/layout/vList5"/>
    <dgm:cxn modelId="{F82CEAA7-89B1-4BFC-A0ED-54B463ED2F32}" type="presOf" srcId="{578E778B-7169-45E4-80B1-66CC71DD4ED3}" destId="{90CF7F63-63D0-418C-843C-026F5AD686DA}" srcOrd="0" destOrd="0" presId="urn:microsoft.com/office/officeart/2005/8/layout/vList5"/>
    <dgm:cxn modelId="{1E7C6C23-A505-4A9C-950B-BEA6F14573D3}" type="presOf" srcId="{A25C6692-F81F-4690-A043-46E5795B9E24}" destId="{2D424234-8F7E-495F-AE1E-35DAFAC2BAEC}" srcOrd="0" destOrd="0" presId="urn:microsoft.com/office/officeart/2005/8/layout/vList5"/>
    <dgm:cxn modelId="{B518D91B-8E09-4B45-88B4-C9FFF924AA75}" type="presOf" srcId="{5F3D8E32-B894-4FF1-8C49-A05D9DDBC556}" destId="{1E55B5C6-46A6-45C6-A423-8DF9DFCEA90D}" srcOrd="0" destOrd="0" presId="urn:microsoft.com/office/officeart/2005/8/layout/vList5"/>
    <dgm:cxn modelId="{983BC64E-CA5F-468E-A78D-2A3E7977CAE1}" srcId="{04AB281B-9B5A-46DE-B4D3-CA1336B84DE6}" destId="{A25C6692-F81F-4690-A043-46E5795B9E24}" srcOrd="0" destOrd="0" parTransId="{4B3F5795-D402-4015-BE31-26CAEEFDB768}" sibTransId="{BAF98120-EB72-46B3-9BC3-F380B3375C56}"/>
    <dgm:cxn modelId="{2448AA5F-0C80-4342-9B18-4D943F58B3CF}" type="presOf" srcId="{04AB281B-9B5A-46DE-B4D3-CA1336B84DE6}" destId="{51E917A6-46D7-411D-BC51-D7E91D00E4AB}" srcOrd="0" destOrd="0" presId="urn:microsoft.com/office/officeart/2005/8/layout/vList5"/>
    <dgm:cxn modelId="{9A283D1B-AB57-4963-90B8-3CD7D3E89C4F}" srcId="{25BD6C10-83F7-4253-8DF7-22EA0BA3EAC0}" destId="{B45432F6-533D-4CF1-8DFB-6CD1A929B8F9}" srcOrd="0" destOrd="0" parTransId="{E909344F-56D3-4519-8083-88DF17EFDAA4}" sibTransId="{C8B811A0-20AF-473D-B4A0-670596538C3F}"/>
    <dgm:cxn modelId="{12B4B6EE-30E4-452F-888A-EACD6E1A32A9}" type="presOf" srcId="{B8C6D57A-25BC-4813-986E-3668372ED400}" destId="{85F65E45-E118-4DC5-937A-00AE9B056ECD}" srcOrd="0" destOrd="0" presId="urn:microsoft.com/office/officeart/2005/8/layout/vList5"/>
    <dgm:cxn modelId="{9E75FC15-907B-43D8-B636-EE670FED921D}" srcId="{5F3D8E32-B894-4FF1-8C49-A05D9DDBC556}" destId="{578E778B-7169-45E4-80B1-66CC71DD4ED3}" srcOrd="5" destOrd="0" parTransId="{E82BCE41-F990-4E57-8379-27FDC03AF7F9}" sibTransId="{A0F8F6D9-E1EF-4333-9F08-22123C258DF6}"/>
    <dgm:cxn modelId="{3B7642C7-CC01-4D11-91C1-8E48403B76AC}" type="presOf" srcId="{547D8775-DCD7-4E11-9F24-78172D74AD65}" destId="{4433247F-25A2-4E8C-803B-9CC0AD863553}" srcOrd="0" destOrd="0" presId="urn:microsoft.com/office/officeart/2005/8/layout/vList5"/>
    <dgm:cxn modelId="{DD884806-9E9A-4AC7-946D-88A7D481CADF}" type="presOf" srcId="{B45432F6-533D-4CF1-8DFB-6CD1A929B8F9}" destId="{720BBF61-EEAD-438A-9730-2B61C722FDED}" srcOrd="0" destOrd="0" presId="urn:microsoft.com/office/officeart/2005/8/layout/vList5"/>
    <dgm:cxn modelId="{A0995CDC-11C3-4190-8057-3381949F6AE9}" srcId="{5F3D8E32-B894-4FF1-8C49-A05D9DDBC556}" destId="{25BD6C10-83F7-4253-8DF7-22EA0BA3EAC0}" srcOrd="2" destOrd="0" parTransId="{2C2AF25A-77D8-4F51-9521-3A7C9FD7F677}" sibTransId="{54781163-E6C5-4A32-96D5-3A63017FEC17}"/>
    <dgm:cxn modelId="{8B04E69A-3EC7-494F-B292-FB16D13BAC73}" type="presParOf" srcId="{1E55B5C6-46A6-45C6-A423-8DF9DFCEA90D}" destId="{FC3E6938-F658-44B2-B09E-47471D499DF1}" srcOrd="0" destOrd="0" presId="urn:microsoft.com/office/officeart/2005/8/layout/vList5"/>
    <dgm:cxn modelId="{20469C3A-29A4-4430-9C1B-766E1757988F}" type="presParOf" srcId="{FC3E6938-F658-44B2-B09E-47471D499DF1}" destId="{088E8000-C128-426D-AD34-AEEF3AC09EFE}" srcOrd="0" destOrd="0" presId="urn:microsoft.com/office/officeart/2005/8/layout/vList5"/>
    <dgm:cxn modelId="{2EDA8D76-1189-4C4F-BE50-A987236AF0BB}" type="presParOf" srcId="{FC3E6938-F658-44B2-B09E-47471D499DF1}" destId="{4433247F-25A2-4E8C-803B-9CC0AD863553}" srcOrd="1" destOrd="0" presId="urn:microsoft.com/office/officeart/2005/8/layout/vList5"/>
    <dgm:cxn modelId="{F199A5EC-73B5-45D2-99E7-1DF26208C38E}" type="presParOf" srcId="{1E55B5C6-46A6-45C6-A423-8DF9DFCEA90D}" destId="{2DBD47EF-DD90-44B1-A027-FEE597E5447C}" srcOrd="1" destOrd="0" presId="urn:microsoft.com/office/officeart/2005/8/layout/vList5"/>
    <dgm:cxn modelId="{A48CA36C-914E-4295-BE80-A558E4733466}" type="presParOf" srcId="{1E55B5C6-46A6-45C6-A423-8DF9DFCEA90D}" destId="{CF4228C9-733A-4913-BF21-4DA5B3F34BEC}" srcOrd="2" destOrd="0" presId="urn:microsoft.com/office/officeart/2005/8/layout/vList5"/>
    <dgm:cxn modelId="{5C452E12-0119-48FE-9581-754B84FE0112}" type="presParOf" srcId="{CF4228C9-733A-4913-BF21-4DA5B3F34BEC}" destId="{51E917A6-46D7-411D-BC51-D7E91D00E4AB}" srcOrd="0" destOrd="0" presId="urn:microsoft.com/office/officeart/2005/8/layout/vList5"/>
    <dgm:cxn modelId="{9395E3C0-6333-4ACD-9FA8-A605BA009B63}" type="presParOf" srcId="{CF4228C9-733A-4913-BF21-4DA5B3F34BEC}" destId="{2D424234-8F7E-495F-AE1E-35DAFAC2BAEC}" srcOrd="1" destOrd="0" presId="urn:microsoft.com/office/officeart/2005/8/layout/vList5"/>
    <dgm:cxn modelId="{53F93A28-57DA-4B72-93CA-2C9B3568CD3E}" type="presParOf" srcId="{1E55B5C6-46A6-45C6-A423-8DF9DFCEA90D}" destId="{976B1032-0FBE-44AD-B344-47233F692B88}" srcOrd="3" destOrd="0" presId="urn:microsoft.com/office/officeart/2005/8/layout/vList5"/>
    <dgm:cxn modelId="{BC55645A-C0AC-4DE3-ACC1-F14401488290}" type="presParOf" srcId="{1E55B5C6-46A6-45C6-A423-8DF9DFCEA90D}" destId="{9F2DCFE2-4148-4CD7-9178-4CCFDCDA3468}" srcOrd="4" destOrd="0" presId="urn:microsoft.com/office/officeart/2005/8/layout/vList5"/>
    <dgm:cxn modelId="{B766C302-5B10-4B7E-9461-1EBC8D3C4681}" type="presParOf" srcId="{9F2DCFE2-4148-4CD7-9178-4CCFDCDA3468}" destId="{D0C55352-DF86-40BF-B687-DD1D954B0CEF}" srcOrd="0" destOrd="0" presId="urn:microsoft.com/office/officeart/2005/8/layout/vList5"/>
    <dgm:cxn modelId="{3F4174F6-3664-4813-86DA-5F78DF6EEC78}" type="presParOf" srcId="{9F2DCFE2-4148-4CD7-9178-4CCFDCDA3468}" destId="{720BBF61-EEAD-438A-9730-2B61C722FDED}" srcOrd="1" destOrd="0" presId="urn:microsoft.com/office/officeart/2005/8/layout/vList5"/>
    <dgm:cxn modelId="{E96C129B-AD27-4C85-BCD0-CC15906E1E2F}" type="presParOf" srcId="{1E55B5C6-46A6-45C6-A423-8DF9DFCEA90D}" destId="{5D9FDC24-0F57-4618-8480-A610359F4957}" srcOrd="5" destOrd="0" presId="urn:microsoft.com/office/officeart/2005/8/layout/vList5"/>
    <dgm:cxn modelId="{5E1D95D9-7999-4A07-B442-2842DB78E675}" type="presParOf" srcId="{1E55B5C6-46A6-45C6-A423-8DF9DFCEA90D}" destId="{79799CED-7DFA-4B89-B01A-5231F834DC34}" srcOrd="6" destOrd="0" presId="urn:microsoft.com/office/officeart/2005/8/layout/vList5"/>
    <dgm:cxn modelId="{F8A84EFB-E873-4ADA-A6F2-EB38B378F409}" type="presParOf" srcId="{79799CED-7DFA-4B89-B01A-5231F834DC34}" destId="{E6E294B9-0143-436B-A9A4-486EB520DC02}" srcOrd="0" destOrd="0" presId="urn:microsoft.com/office/officeart/2005/8/layout/vList5"/>
    <dgm:cxn modelId="{8D78C9AE-A812-4A63-8C5A-A4A05DAB5629}" type="presParOf" srcId="{79799CED-7DFA-4B89-B01A-5231F834DC34}" destId="{CE09D0F8-576B-4D42-AFA9-1C5CF1D167BB}" srcOrd="1" destOrd="0" presId="urn:microsoft.com/office/officeart/2005/8/layout/vList5"/>
    <dgm:cxn modelId="{AF3EFCD3-1B40-4426-8C78-61233C748654}" type="presParOf" srcId="{1E55B5C6-46A6-45C6-A423-8DF9DFCEA90D}" destId="{71E9046E-4B49-45AE-8590-1F3E0A28FFAD}" srcOrd="7" destOrd="0" presId="urn:microsoft.com/office/officeart/2005/8/layout/vList5"/>
    <dgm:cxn modelId="{5DCDA969-0EC6-41E0-BC86-3D363A528449}" type="presParOf" srcId="{1E55B5C6-46A6-45C6-A423-8DF9DFCEA90D}" destId="{C5CB7B8F-8DD0-457A-84C1-58E01D09DA0B}" srcOrd="8" destOrd="0" presId="urn:microsoft.com/office/officeart/2005/8/layout/vList5"/>
    <dgm:cxn modelId="{6D6EB212-3D47-4741-A4DE-FEFE554A8231}" type="presParOf" srcId="{C5CB7B8F-8DD0-457A-84C1-58E01D09DA0B}" destId="{A942EDF5-919E-4227-B4CD-D089CF8AEE89}" srcOrd="0" destOrd="0" presId="urn:microsoft.com/office/officeart/2005/8/layout/vList5"/>
    <dgm:cxn modelId="{4A64DB17-DBAD-46A8-AB35-5DF70ACF7704}" type="presParOf" srcId="{C5CB7B8F-8DD0-457A-84C1-58E01D09DA0B}" destId="{B55154A9-54D0-4DB9-A4F7-29F039990367}" srcOrd="1" destOrd="0" presId="urn:microsoft.com/office/officeart/2005/8/layout/vList5"/>
    <dgm:cxn modelId="{2E749CA4-9A73-4340-9717-22A92E58F124}" type="presParOf" srcId="{1E55B5C6-46A6-45C6-A423-8DF9DFCEA90D}" destId="{A4F1F42C-307D-45F6-9444-DE280FA90D9D}" srcOrd="9" destOrd="0" presId="urn:microsoft.com/office/officeart/2005/8/layout/vList5"/>
    <dgm:cxn modelId="{272F5766-4F4C-467A-8B66-5601B9E6D361}" type="presParOf" srcId="{1E55B5C6-46A6-45C6-A423-8DF9DFCEA90D}" destId="{53916A73-97FC-4E28-B7C1-127E333313AF}" srcOrd="10" destOrd="0" presId="urn:microsoft.com/office/officeart/2005/8/layout/vList5"/>
    <dgm:cxn modelId="{9C25D523-B871-43C3-A799-3447D4ECF68B}" type="presParOf" srcId="{53916A73-97FC-4E28-B7C1-127E333313AF}" destId="{90CF7F63-63D0-418C-843C-026F5AD686DA}" srcOrd="0" destOrd="0" presId="urn:microsoft.com/office/officeart/2005/8/layout/vList5"/>
    <dgm:cxn modelId="{42BC09A8-1694-4BA0-B3B3-4E5B47B31516}" type="presParOf" srcId="{53916A73-97FC-4E28-B7C1-127E333313AF}" destId="{85F65E45-E118-4DC5-937A-00AE9B056E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5FE96-6223-4D14-AC34-7774CEAF958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5B9FD64-23D0-489B-BB26-C1FC2BD5200B}">
      <dgm:prSet phldrT="[Текст]" custT="1"/>
      <dgm:spPr/>
      <dgm:t>
        <a:bodyPr/>
        <a:lstStyle/>
        <a:p>
          <a:r>
            <a:rPr lang="uk-UA" sz="1600" dirty="0" smtClean="0"/>
            <a:t>Хлопці з робітничого класу втратили статус, не зумівши досягти мрії</a:t>
          </a:r>
          <a:endParaRPr lang="uk-UA" sz="1600" dirty="0"/>
        </a:p>
      </dgm:t>
    </dgm:pt>
    <dgm:pt modelId="{09DCF4F6-8E8B-4C62-8740-9E30ED2E4E4C}" type="parTrans" cxnId="{CDB534D2-AC8C-43EF-8D9D-EEDB1775BFB3}">
      <dgm:prSet/>
      <dgm:spPr/>
      <dgm:t>
        <a:bodyPr/>
        <a:lstStyle/>
        <a:p>
          <a:endParaRPr lang="uk-UA" sz="1600"/>
        </a:p>
      </dgm:t>
    </dgm:pt>
    <dgm:pt modelId="{571B21E2-E09F-4A6F-800D-FF841847BF78}" type="sibTrans" cxnId="{CDB534D2-AC8C-43EF-8D9D-EEDB1775BFB3}">
      <dgm:prSet/>
      <dgm:spPr/>
      <dgm:t>
        <a:bodyPr/>
        <a:lstStyle/>
        <a:p>
          <a:endParaRPr lang="uk-UA" sz="1600"/>
        </a:p>
      </dgm:t>
    </dgm:pt>
    <dgm:pt modelId="{7E327721-459C-44D6-9077-2B8990863DD8}">
      <dgm:prSet phldrT="[Текст]" custT="1"/>
      <dgm:spPr/>
      <dgm:t>
        <a:bodyPr/>
        <a:lstStyle/>
        <a:p>
          <a:r>
            <a:rPr lang="uk-UA" sz="1600" dirty="0" smtClean="0"/>
            <a:t>Пошук субкультури, яка пропонувала статус</a:t>
          </a:r>
          <a:endParaRPr lang="uk-UA" sz="1600" dirty="0"/>
        </a:p>
      </dgm:t>
    </dgm:pt>
    <dgm:pt modelId="{91EF84EE-48BB-4CA1-A90C-AE4B02F4701F}" type="parTrans" cxnId="{7CFDD874-F061-4672-A71D-E52FF876BB79}">
      <dgm:prSet/>
      <dgm:spPr/>
      <dgm:t>
        <a:bodyPr/>
        <a:lstStyle/>
        <a:p>
          <a:endParaRPr lang="uk-UA" sz="1600"/>
        </a:p>
      </dgm:t>
    </dgm:pt>
    <dgm:pt modelId="{B6A54A86-53C1-4612-85D5-F173C61BD1F2}" type="sibTrans" cxnId="{7CFDD874-F061-4672-A71D-E52FF876BB79}">
      <dgm:prSet/>
      <dgm:spPr/>
      <dgm:t>
        <a:bodyPr/>
        <a:lstStyle/>
        <a:p>
          <a:endParaRPr lang="uk-UA" sz="1600"/>
        </a:p>
      </dgm:t>
    </dgm:pt>
    <dgm:pt modelId="{2258DB81-BE8B-4C06-84D4-E78FE6354654}">
      <dgm:prSet phldrT="[Текст]" custT="1"/>
      <dgm:spPr/>
      <dgm:t>
        <a:bodyPr/>
        <a:lstStyle/>
        <a:p>
          <a:r>
            <a:rPr lang="uk-UA" sz="1600" dirty="0" smtClean="0"/>
            <a:t>Подолання розчарування (формування реакції)</a:t>
          </a:r>
          <a:endParaRPr lang="uk-UA" sz="1600" dirty="0"/>
        </a:p>
      </dgm:t>
    </dgm:pt>
    <dgm:pt modelId="{6A6BE88D-EFAA-40D3-907B-4081CE0BAD78}" type="parTrans" cxnId="{4E57370C-C0D1-4CE9-B959-D74DDCD1E673}">
      <dgm:prSet/>
      <dgm:spPr/>
      <dgm:t>
        <a:bodyPr/>
        <a:lstStyle/>
        <a:p>
          <a:endParaRPr lang="uk-UA" sz="1600"/>
        </a:p>
      </dgm:t>
    </dgm:pt>
    <dgm:pt modelId="{B784ACDF-6975-42BE-A3E2-01147EFE9201}" type="sibTrans" cxnId="{4E57370C-C0D1-4CE9-B959-D74DDCD1E673}">
      <dgm:prSet/>
      <dgm:spPr/>
      <dgm:t>
        <a:bodyPr/>
        <a:lstStyle/>
        <a:p>
          <a:endParaRPr lang="uk-UA" sz="1600"/>
        </a:p>
      </dgm:t>
    </dgm:pt>
    <dgm:pt modelId="{A626B55E-2A9F-49BE-8AED-FE00C21EC5C3}">
      <dgm:prSet phldrT="[Текст]" custT="1"/>
      <dgm:spPr/>
      <dgm:t>
        <a:bodyPr/>
        <a:lstStyle/>
        <a:p>
          <a:r>
            <a:rPr lang="uk-UA" sz="1600" dirty="0" smtClean="0"/>
            <a:t>Все одно відчуття розчарування</a:t>
          </a:r>
          <a:endParaRPr lang="uk-UA" sz="1600" dirty="0"/>
        </a:p>
      </dgm:t>
    </dgm:pt>
    <dgm:pt modelId="{0340D3DD-6F0A-478E-8E45-F753E4F56CB3}" type="parTrans" cxnId="{E5C67368-969D-4541-A5E4-CD29B11398CE}">
      <dgm:prSet/>
      <dgm:spPr/>
      <dgm:t>
        <a:bodyPr/>
        <a:lstStyle/>
        <a:p>
          <a:endParaRPr lang="uk-UA" sz="1600"/>
        </a:p>
      </dgm:t>
    </dgm:pt>
    <dgm:pt modelId="{32F6CB5D-DE98-480A-BC49-E9BE0AA1CC70}" type="sibTrans" cxnId="{E5C67368-969D-4541-A5E4-CD29B11398CE}">
      <dgm:prSet/>
      <dgm:spPr/>
      <dgm:t>
        <a:bodyPr/>
        <a:lstStyle/>
        <a:p>
          <a:endParaRPr lang="uk-UA" sz="1600"/>
        </a:p>
      </dgm:t>
    </dgm:pt>
    <dgm:pt modelId="{86F5DA1C-01A8-4D31-958C-12C94DEFABFE}" type="pres">
      <dgm:prSet presAssocID="{C3B5FE96-6223-4D14-AC34-7774CEAF958D}" presName="arrowDiagram" presStyleCnt="0">
        <dgm:presLayoutVars>
          <dgm:chMax val="5"/>
          <dgm:dir/>
          <dgm:resizeHandles val="exact"/>
        </dgm:presLayoutVars>
      </dgm:prSet>
      <dgm:spPr/>
    </dgm:pt>
    <dgm:pt modelId="{76C4B2D5-51A8-4456-9D1A-84DE3DF7A166}" type="pres">
      <dgm:prSet presAssocID="{C3B5FE96-6223-4D14-AC34-7774CEAF958D}" presName="arrow" presStyleLbl="bgShp" presStyleIdx="0" presStyleCnt="1"/>
      <dgm:spPr/>
    </dgm:pt>
    <dgm:pt modelId="{6E31ADC7-B721-4059-98B5-C2B737EF4F6A}" type="pres">
      <dgm:prSet presAssocID="{C3B5FE96-6223-4D14-AC34-7774CEAF958D}" presName="arrowDiagram4" presStyleCnt="0"/>
      <dgm:spPr/>
    </dgm:pt>
    <dgm:pt modelId="{8F346ED5-5389-4D30-9E24-F08FA71C2531}" type="pres">
      <dgm:prSet presAssocID="{75B9FD64-23D0-489B-BB26-C1FC2BD5200B}" presName="bullet4a" presStyleLbl="node1" presStyleIdx="0" presStyleCnt="4"/>
      <dgm:spPr/>
    </dgm:pt>
    <dgm:pt modelId="{02D96995-A849-4BEE-98BF-1E16025FFE96}" type="pres">
      <dgm:prSet presAssocID="{75B9FD64-23D0-489B-BB26-C1FC2BD5200B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E22783-885B-4BBB-86B6-B15A993E113B}" type="pres">
      <dgm:prSet presAssocID="{7E327721-459C-44D6-9077-2B8990863DD8}" presName="bullet4b" presStyleLbl="node1" presStyleIdx="1" presStyleCnt="4"/>
      <dgm:spPr/>
    </dgm:pt>
    <dgm:pt modelId="{83E858FE-6A17-47A4-B437-86AD07424C62}" type="pres">
      <dgm:prSet presAssocID="{7E327721-459C-44D6-9077-2B8990863DD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BB37BA-D1BA-42FE-B8B8-48DCFBC9B583}" type="pres">
      <dgm:prSet presAssocID="{A626B55E-2A9F-49BE-8AED-FE00C21EC5C3}" presName="bullet4c" presStyleLbl="node1" presStyleIdx="2" presStyleCnt="4"/>
      <dgm:spPr/>
    </dgm:pt>
    <dgm:pt modelId="{4A94F664-2FEC-4B43-A7ED-07A5ED3F780E}" type="pres">
      <dgm:prSet presAssocID="{A626B55E-2A9F-49BE-8AED-FE00C21EC5C3}" presName="textBox4c" presStyleLbl="revTx" presStyleIdx="2" presStyleCnt="4">
        <dgm:presLayoutVars>
          <dgm:bulletEnabled val="1"/>
        </dgm:presLayoutVars>
      </dgm:prSet>
      <dgm:spPr/>
    </dgm:pt>
    <dgm:pt modelId="{C7BBE0AB-9603-4328-A160-223F64626A86}" type="pres">
      <dgm:prSet presAssocID="{2258DB81-BE8B-4C06-84D4-E78FE6354654}" presName="bullet4d" presStyleLbl="node1" presStyleIdx="3" presStyleCnt="4"/>
      <dgm:spPr/>
    </dgm:pt>
    <dgm:pt modelId="{05FCB186-87AC-45E1-BADF-07D7254DFD55}" type="pres">
      <dgm:prSet presAssocID="{2258DB81-BE8B-4C06-84D4-E78FE6354654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5E10DF36-CA06-42EF-8DE0-86CB8405F097}" type="presOf" srcId="{75B9FD64-23D0-489B-BB26-C1FC2BD5200B}" destId="{02D96995-A849-4BEE-98BF-1E16025FFE96}" srcOrd="0" destOrd="0" presId="urn:microsoft.com/office/officeart/2005/8/layout/arrow2"/>
    <dgm:cxn modelId="{5E4945D2-8BEC-4F79-A47F-31863CCBD525}" type="presOf" srcId="{C3B5FE96-6223-4D14-AC34-7774CEAF958D}" destId="{86F5DA1C-01A8-4D31-958C-12C94DEFABFE}" srcOrd="0" destOrd="0" presId="urn:microsoft.com/office/officeart/2005/8/layout/arrow2"/>
    <dgm:cxn modelId="{F266558C-0979-4688-8FEB-F40E670F45D3}" type="presOf" srcId="{A626B55E-2A9F-49BE-8AED-FE00C21EC5C3}" destId="{4A94F664-2FEC-4B43-A7ED-07A5ED3F780E}" srcOrd="0" destOrd="0" presId="urn:microsoft.com/office/officeart/2005/8/layout/arrow2"/>
    <dgm:cxn modelId="{4E57370C-C0D1-4CE9-B959-D74DDCD1E673}" srcId="{C3B5FE96-6223-4D14-AC34-7774CEAF958D}" destId="{2258DB81-BE8B-4C06-84D4-E78FE6354654}" srcOrd="3" destOrd="0" parTransId="{6A6BE88D-EFAA-40D3-907B-4081CE0BAD78}" sibTransId="{B784ACDF-6975-42BE-A3E2-01147EFE9201}"/>
    <dgm:cxn modelId="{CDB534D2-AC8C-43EF-8D9D-EEDB1775BFB3}" srcId="{C3B5FE96-6223-4D14-AC34-7774CEAF958D}" destId="{75B9FD64-23D0-489B-BB26-C1FC2BD5200B}" srcOrd="0" destOrd="0" parTransId="{09DCF4F6-8E8B-4C62-8740-9E30ED2E4E4C}" sibTransId="{571B21E2-E09F-4A6F-800D-FF841847BF78}"/>
    <dgm:cxn modelId="{382683B2-3629-4D4F-9529-06AABAD30C1F}" type="presOf" srcId="{2258DB81-BE8B-4C06-84D4-E78FE6354654}" destId="{05FCB186-87AC-45E1-BADF-07D7254DFD55}" srcOrd="0" destOrd="0" presId="urn:microsoft.com/office/officeart/2005/8/layout/arrow2"/>
    <dgm:cxn modelId="{7CFDD874-F061-4672-A71D-E52FF876BB79}" srcId="{C3B5FE96-6223-4D14-AC34-7774CEAF958D}" destId="{7E327721-459C-44D6-9077-2B8990863DD8}" srcOrd="1" destOrd="0" parTransId="{91EF84EE-48BB-4CA1-A90C-AE4B02F4701F}" sibTransId="{B6A54A86-53C1-4612-85D5-F173C61BD1F2}"/>
    <dgm:cxn modelId="{E5C67368-969D-4541-A5E4-CD29B11398CE}" srcId="{C3B5FE96-6223-4D14-AC34-7774CEAF958D}" destId="{A626B55E-2A9F-49BE-8AED-FE00C21EC5C3}" srcOrd="2" destOrd="0" parTransId="{0340D3DD-6F0A-478E-8E45-F753E4F56CB3}" sibTransId="{32F6CB5D-DE98-480A-BC49-E9BE0AA1CC70}"/>
    <dgm:cxn modelId="{7FDF8B38-7B8E-4056-890D-39538CB6F89E}" type="presOf" srcId="{7E327721-459C-44D6-9077-2B8990863DD8}" destId="{83E858FE-6A17-47A4-B437-86AD07424C62}" srcOrd="0" destOrd="0" presId="urn:microsoft.com/office/officeart/2005/8/layout/arrow2"/>
    <dgm:cxn modelId="{F7607F1C-16E2-4EF6-B7E9-2EF1BBE0E9B6}" type="presParOf" srcId="{86F5DA1C-01A8-4D31-958C-12C94DEFABFE}" destId="{76C4B2D5-51A8-4456-9D1A-84DE3DF7A166}" srcOrd="0" destOrd="0" presId="urn:microsoft.com/office/officeart/2005/8/layout/arrow2"/>
    <dgm:cxn modelId="{55031EE3-A1A7-4A94-8D1D-6F6B5C4E643D}" type="presParOf" srcId="{86F5DA1C-01A8-4D31-958C-12C94DEFABFE}" destId="{6E31ADC7-B721-4059-98B5-C2B737EF4F6A}" srcOrd="1" destOrd="0" presId="urn:microsoft.com/office/officeart/2005/8/layout/arrow2"/>
    <dgm:cxn modelId="{9AA313A8-F582-4070-AC14-FC4FFC1D0A6F}" type="presParOf" srcId="{6E31ADC7-B721-4059-98B5-C2B737EF4F6A}" destId="{8F346ED5-5389-4D30-9E24-F08FA71C2531}" srcOrd="0" destOrd="0" presId="urn:microsoft.com/office/officeart/2005/8/layout/arrow2"/>
    <dgm:cxn modelId="{5823BB4A-90A4-46D8-8EFE-AB2403D23592}" type="presParOf" srcId="{6E31ADC7-B721-4059-98B5-C2B737EF4F6A}" destId="{02D96995-A849-4BEE-98BF-1E16025FFE96}" srcOrd="1" destOrd="0" presId="urn:microsoft.com/office/officeart/2005/8/layout/arrow2"/>
    <dgm:cxn modelId="{3109A7D1-7BDA-457E-A588-A5E2EE404804}" type="presParOf" srcId="{6E31ADC7-B721-4059-98B5-C2B737EF4F6A}" destId="{DDE22783-885B-4BBB-86B6-B15A993E113B}" srcOrd="2" destOrd="0" presId="urn:microsoft.com/office/officeart/2005/8/layout/arrow2"/>
    <dgm:cxn modelId="{B7CBB234-2ECC-4CE1-BD2A-F612DA6766CD}" type="presParOf" srcId="{6E31ADC7-B721-4059-98B5-C2B737EF4F6A}" destId="{83E858FE-6A17-47A4-B437-86AD07424C62}" srcOrd="3" destOrd="0" presId="urn:microsoft.com/office/officeart/2005/8/layout/arrow2"/>
    <dgm:cxn modelId="{E3E2D525-49E6-4624-8F3F-9B7CDE69C945}" type="presParOf" srcId="{6E31ADC7-B721-4059-98B5-C2B737EF4F6A}" destId="{DDBB37BA-D1BA-42FE-B8B8-48DCFBC9B583}" srcOrd="4" destOrd="0" presId="urn:microsoft.com/office/officeart/2005/8/layout/arrow2"/>
    <dgm:cxn modelId="{269036C5-A4B4-49B8-A72D-C815B8DEC52B}" type="presParOf" srcId="{6E31ADC7-B721-4059-98B5-C2B737EF4F6A}" destId="{4A94F664-2FEC-4B43-A7ED-07A5ED3F780E}" srcOrd="5" destOrd="0" presId="urn:microsoft.com/office/officeart/2005/8/layout/arrow2"/>
    <dgm:cxn modelId="{E0D415BE-58B7-497D-862E-C586758139F6}" type="presParOf" srcId="{6E31ADC7-B721-4059-98B5-C2B737EF4F6A}" destId="{C7BBE0AB-9603-4328-A160-223F64626A86}" srcOrd="6" destOrd="0" presId="urn:microsoft.com/office/officeart/2005/8/layout/arrow2"/>
    <dgm:cxn modelId="{FE7C2D92-7695-48D7-A46C-5EA784846258}" type="presParOf" srcId="{6E31ADC7-B721-4059-98B5-C2B737EF4F6A}" destId="{05FCB186-87AC-45E1-BADF-07D7254DFD5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602AA-C066-4B21-9F5C-4C360F2A2680}">
      <dsp:nvSpPr>
        <dsp:cNvPr id="0" name=""/>
        <dsp:cNvSpPr/>
      </dsp:nvSpPr>
      <dsp:spPr>
        <a:xfrm>
          <a:off x="1156071" y="1181766"/>
          <a:ext cx="6936431" cy="3730176"/>
        </a:xfrm>
        <a:prstGeom prst="round2DiagRect">
          <a:avLst>
            <a:gd name="adj1" fmla="val 0"/>
            <a:gd name="adj2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437C1B-C1F4-42F8-BA2F-F215ED8AE9EE}">
      <dsp:nvSpPr>
        <dsp:cNvPr id="0" name=""/>
        <dsp:cNvSpPr/>
      </dsp:nvSpPr>
      <dsp:spPr>
        <a:xfrm>
          <a:off x="4624287" y="1577391"/>
          <a:ext cx="924" cy="2938926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7662081-510D-4E4E-87C7-499C49B73EE0}">
      <dsp:nvSpPr>
        <dsp:cNvPr id="0" name=""/>
        <dsp:cNvSpPr/>
      </dsp:nvSpPr>
      <dsp:spPr>
        <a:xfrm>
          <a:off x="1387286" y="1464356"/>
          <a:ext cx="3005787" cy="31649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err="1" smtClean="0"/>
            <a:t>Вчаться</a:t>
          </a:r>
          <a:r>
            <a:rPr lang="uk-UA" sz="1900" kern="1200" dirty="0" smtClean="0"/>
            <a:t> конкурувати за статус з точки зору цінностей середнього класу, які включають перевагу амбіцій, індивідуальної відповідальності, раціонального планування, ввічливості, відкладеного задоволення, відмови від насильства та поваги до власності</a:t>
          </a:r>
          <a:endParaRPr lang="uk-UA" sz="1900" kern="1200" dirty="0"/>
        </a:p>
      </dsp:txBody>
      <dsp:txXfrm>
        <a:off x="1387286" y="1464356"/>
        <a:ext cx="3005787" cy="3164997"/>
      </dsp:txXfrm>
    </dsp:sp>
    <dsp:sp modelId="{ED0F4F33-55D8-4EBA-8E89-2A943B2F4CD1}">
      <dsp:nvSpPr>
        <dsp:cNvPr id="0" name=""/>
        <dsp:cNvSpPr/>
      </dsp:nvSpPr>
      <dsp:spPr>
        <a:xfrm>
          <a:off x="4855502" y="1464356"/>
          <a:ext cx="3005787" cy="31649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err="1" smtClean="0"/>
            <a:t>Вчаться</a:t>
          </a:r>
          <a:r>
            <a:rPr lang="uk-UA" sz="1900" kern="1200" dirty="0" smtClean="0"/>
            <a:t> бути більш легкими у спілкуванні; їм бракує дисципліни, і вони керуються своїми імпульсами та бажанням розважитися, а не довгостроковими цілями. Боротьба є більш прийнятним способом вирішення суперечок у культурі робітничого класу</a:t>
          </a:r>
          <a:endParaRPr lang="uk-UA" sz="1900" kern="1200" dirty="0"/>
        </a:p>
      </dsp:txBody>
      <dsp:txXfrm>
        <a:off x="4855502" y="1464356"/>
        <a:ext cx="3005787" cy="3164997"/>
      </dsp:txXfrm>
    </dsp:sp>
    <dsp:sp modelId="{40EC44AC-CBF8-4266-93E5-4563BA9AC223}">
      <dsp:nvSpPr>
        <dsp:cNvPr id="0" name=""/>
        <dsp:cNvSpPr/>
      </dsp:nvSpPr>
      <dsp:spPr>
        <a:xfrm rot="16200000">
          <a:off x="-1456605" y="1677569"/>
          <a:ext cx="4069283" cy="115607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Діти з середнього класу</a:t>
          </a:r>
          <a:endParaRPr lang="uk-UA" sz="2600" kern="1200" dirty="0"/>
        </a:p>
      </dsp:txBody>
      <dsp:txXfrm>
        <a:off x="-1281883" y="2142291"/>
        <a:ext cx="3719839" cy="576071"/>
      </dsp:txXfrm>
    </dsp:sp>
    <dsp:sp modelId="{30CD4A01-F3B9-497B-A66A-0A31FA844940}">
      <dsp:nvSpPr>
        <dsp:cNvPr id="0" name=""/>
        <dsp:cNvSpPr/>
      </dsp:nvSpPr>
      <dsp:spPr>
        <a:xfrm rot="5400000">
          <a:off x="6635898" y="3260068"/>
          <a:ext cx="4069283" cy="115607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Діти з робітничого класу</a:t>
          </a:r>
          <a:endParaRPr lang="uk-UA" sz="2600" kern="1200" dirty="0"/>
        </a:p>
      </dsp:txBody>
      <dsp:txXfrm>
        <a:off x="6810620" y="3375346"/>
        <a:ext cx="3719839" cy="576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F4658-B493-4FD5-998A-40F40B1699A2}">
      <dsp:nvSpPr>
        <dsp:cNvPr id="0" name=""/>
        <dsp:cNvSpPr/>
      </dsp:nvSpPr>
      <dsp:spPr>
        <a:xfrm>
          <a:off x="5511" y="2333209"/>
          <a:ext cx="3208188" cy="128327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Цінності середнього класу є домінуючими в суспільстві</a:t>
          </a:r>
          <a:endParaRPr lang="uk-UA" sz="1900" kern="1200" dirty="0"/>
        </a:p>
      </dsp:txBody>
      <dsp:txXfrm>
        <a:off x="647149" y="2333209"/>
        <a:ext cx="1924913" cy="1283275"/>
      </dsp:txXfrm>
    </dsp:sp>
    <dsp:sp modelId="{22CE009C-3957-46C6-AB62-6892A6794053}">
      <dsp:nvSpPr>
        <dsp:cNvPr id="0" name=""/>
        <dsp:cNvSpPr/>
      </dsp:nvSpPr>
      <dsp:spPr>
        <a:xfrm>
          <a:off x="2892880" y="2333209"/>
          <a:ext cx="3208188" cy="128327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Криза у школі – оцінюють всіх за загальними критеріями</a:t>
          </a:r>
          <a:endParaRPr lang="uk-UA" sz="2000" kern="1200" dirty="0"/>
        </a:p>
      </dsp:txBody>
      <dsp:txXfrm>
        <a:off x="3534518" y="2333209"/>
        <a:ext cx="1924913" cy="1283275"/>
      </dsp:txXfrm>
    </dsp:sp>
    <dsp:sp modelId="{32FF4679-0C6B-4869-A424-4CF142E2D2EF}">
      <dsp:nvSpPr>
        <dsp:cNvPr id="0" name=""/>
        <dsp:cNvSpPr/>
      </dsp:nvSpPr>
      <dsp:spPr>
        <a:xfrm>
          <a:off x="5780250" y="2333209"/>
          <a:ext cx="3208188" cy="128327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Діти з робітничого класу – проблема з адаптацією (самооцінка)</a:t>
          </a:r>
          <a:endParaRPr lang="uk-UA" sz="1900" kern="1200" dirty="0"/>
        </a:p>
      </dsp:txBody>
      <dsp:txXfrm>
        <a:off x="6421888" y="2333209"/>
        <a:ext cx="1924913" cy="1283275"/>
      </dsp:txXfrm>
    </dsp:sp>
    <dsp:sp modelId="{4807385F-840D-445A-BE30-2EF5EB52F226}">
      <dsp:nvSpPr>
        <dsp:cNvPr id="0" name=""/>
        <dsp:cNvSpPr/>
      </dsp:nvSpPr>
      <dsp:spPr>
        <a:xfrm>
          <a:off x="8667620" y="2333209"/>
          <a:ext cx="3208188" cy="128327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субкультура </a:t>
          </a:r>
          <a:r>
            <a:rPr lang="uk-UA" sz="2000" kern="1200" dirty="0" err="1" smtClean="0"/>
            <a:t>девіантів</a:t>
          </a:r>
          <a:r>
            <a:rPr lang="uk-UA" sz="2000" kern="1200" dirty="0" smtClean="0"/>
            <a:t> запропонувала рішення</a:t>
          </a:r>
          <a:endParaRPr lang="uk-UA" sz="2000" kern="1200" dirty="0"/>
        </a:p>
      </dsp:txBody>
      <dsp:txXfrm>
        <a:off x="9309258" y="2333209"/>
        <a:ext cx="1924913" cy="12832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A7915-738E-41DF-A77F-225CD8F90433}">
      <dsp:nvSpPr>
        <dsp:cNvPr id="0" name=""/>
        <dsp:cNvSpPr/>
      </dsp:nvSpPr>
      <dsp:spPr>
        <a:xfrm>
          <a:off x="0" y="1153044"/>
          <a:ext cx="9289032" cy="3715612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2BBC5E-7CCD-4111-B24D-2E1BDE607D2C}">
      <dsp:nvSpPr>
        <dsp:cNvPr id="0" name=""/>
        <dsp:cNvSpPr/>
      </dsp:nvSpPr>
      <dsp:spPr>
        <a:xfrm>
          <a:off x="1114683" y="1803276"/>
          <a:ext cx="3065380" cy="182065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Представники </a:t>
          </a:r>
          <a:r>
            <a:rPr lang="uk-UA" sz="2000" b="1" kern="1200" dirty="0" smtClean="0"/>
            <a:t>середнього класу </a:t>
          </a:r>
          <a:r>
            <a:rPr lang="uk-UA" sz="2000" kern="1200" dirty="0" smtClean="0"/>
            <a:t>надають перевагу раціональному плануванню, повазі до власності та уникненню агресії</a:t>
          </a:r>
          <a:endParaRPr lang="uk-UA" sz="2000" kern="1200" dirty="0"/>
        </a:p>
      </dsp:txBody>
      <dsp:txXfrm>
        <a:off x="1114683" y="1803276"/>
        <a:ext cx="3065380" cy="1820650"/>
      </dsp:txXfrm>
    </dsp:sp>
    <dsp:sp modelId="{0BCA9C2F-6D4F-47E3-B31B-C446A08E7F5D}">
      <dsp:nvSpPr>
        <dsp:cNvPr id="0" name=""/>
        <dsp:cNvSpPr/>
      </dsp:nvSpPr>
      <dsp:spPr>
        <a:xfrm>
          <a:off x="4644516" y="2397774"/>
          <a:ext cx="3622722" cy="182065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Критеріями статусу в </a:t>
          </a:r>
          <a:r>
            <a:rPr lang="uk-UA" sz="2000" b="1" u="none" kern="1200" dirty="0" smtClean="0"/>
            <a:t>банді</a:t>
          </a:r>
          <a:r>
            <a:rPr lang="uk-UA" sz="2000" kern="1200" dirty="0" smtClean="0"/>
            <a:t> були агресія, імпульсивність і неповага до власності інших.</a:t>
          </a:r>
          <a:endParaRPr lang="uk-UA" sz="2000" kern="1200" dirty="0"/>
        </a:p>
      </dsp:txBody>
      <dsp:txXfrm>
        <a:off x="4644516" y="2397774"/>
        <a:ext cx="3622722" cy="1820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247F-25A2-4E8C-803B-9CC0AD863553}">
      <dsp:nvSpPr>
        <dsp:cNvPr id="0" name=""/>
        <dsp:cNvSpPr/>
      </dsp:nvSpPr>
      <dsp:spPr>
        <a:xfrm rot="5400000">
          <a:off x="6133658" y="-2649537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навіть у випадку крадіжок економічна раціональність, здавалося, </a:t>
          </a:r>
          <a:r>
            <a:rPr lang="uk-UA" sz="1600" kern="1200" dirty="0" err="1" smtClean="0"/>
            <a:t>рідко</a:t>
          </a:r>
          <a:r>
            <a:rPr lang="uk-UA" sz="1600" kern="1200" dirty="0" smtClean="0"/>
            <a:t> переважала, оскільки товари крали «для </a:t>
          </a:r>
          <a:r>
            <a:rPr lang="uk-UA" sz="1600" kern="1200" dirty="0" err="1" smtClean="0"/>
            <a:t>кайфа</a:t>
          </a:r>
          <a:r>
            <a:rPr lang="uk-UA" sz="1600" kern="1200" dirty="0" smtClean="0"/>
            <a:t>» і віддавали, викидали</a:t>
          </a:r>
          <a:endParaRPr lang="uk-UA" sz="1600" kern="1200" dirty="0"/>
        </a:p>
      </dsp:txBody>
      <dsp:txXfrm rot="-5400000">
        <a:off x="3407256" y="106376"/>
        <a:ext cx="6027833" cy="545517"/>
      </dsp:txXfrm>
    </dsp:sp>
    <dsp:sp modelId="{088E8000-C128-426D-AD34-AEEF3AC09EFE}">
      <dsp:nvSpPr>
        <dsp:cNvPr id="0" name=""/>
        <dsp:cNvSpPr/>
      </dsp:nvSpPr>
      <dsp:spPr>
        <a:xfrm>
          <a:off x="0" y="1297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smtClean="0"/>
            <a:t>неутилітаризм</a:t>
          </a:r>
          <a:endParaRPr lang="uk-UA" sz="2100" b="1" kern="1200"/>
        </a:p>
      </dsp:txBody>
      <dsp:txXfrm>
        <a:off x="36889" y="38186"/>
        <a:ext cx="3333478" cy="681895"/>
      </dsp:txXfrm>
    </dsp:sp>
    <dsp:sp modelId="{2D424234-8F7E-495F-AE1E-35DAFAC2BAEC}">
      <dsp:nvSpPr>
        <dsp:cNvPr id="0" name=""/>
        <dsp:cNvSpPr/>
      </dsp:nvSpPr>
      <dsp:spPr>
        <a:xfrm rot="5400000">
          <a:off x="6133658" y="-1856079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крізь правопорушення пролягала нитка руйнівності</a:t>
          </a:r>
          <a:endParaRPr lang="uk-UA" sz="1800" kern="1200" dirty="0"/>
        </a:p>
      </dsp:txBody>
      <dsp:txXfrm rot="-5400000">
        <a:off x="3407256" y="899834"/>
        <a:ext cx="6027833" cy="545517"/>
      </dsp:txXfrm>
    </dsp:sp>
    <dsp:sp modelId="{51E917A6-46D7-411D-BC51-D7E91D00E4AB}">
      <dsp:nvSpPr>
        <dsp:cNvPr id="0" name=""/>
        <dsp:cNvSpPr/>
      </dsp:nvSpPr>
      <dsp:spPr>
        <a:xfrm>
          <a:off x="0" y="794755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злий умисел</a:t>
          </a:r>
          <a:endParaRPr lang="uk-UA" sz="2100" b="1" kern="1200" dirty="0"/>
        </a:p>
      </dsp:txBody>
      <dsp:txXfrm>
        <a:off x="36889" y="831644"/>
        <a:ext cx="3333478" cy="681895"/>
      </dsp:txXfrm>
    </dsp:sp>
    <dsp:sp modelId="{720BBF61-EEAD-438A-9730-2B61C722FDED}">
      <dsp:nvSpPr>
        <dsp:cNvPr id="0" name=""/>
        <dsp:cNvSpPr/>
      </dsp:nvSpPr>
      <dsp:spPr>
        <a:xfrm rot="5400000">
          <a:off x="6133658" y="-1062621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велика частина </a:t>
          </a:r>
          <a:r>
            <a:rPr lang="uk-UA" sz="1700" kern="1200" dirty="0" err="1" smtClean="0"/>
            <a:t>правопорушної</a:t>
          </a:r>
          <a:r>
            <a:rPr lang="uk-UA" sz="1700" kern="1200" dirty="0" smtClean="0"/>
            <a:t> поведінки здавалася не просто суперечною поважним цінностям, а їхньою інверсією</a:t>
          </a:r>
          <a:endParaRPr lang="uk-UA" sz="1700" kern="1200" dirty="0"/>
        </a:p>
      </dsp:txBody>
      <dsp:txXfrm rot="-5400000">
        <a:off x="3407256" y="1693292"/>
        <a:ext cx="6027833" cy="545517"/>
      </dsp:txXfrm>
    </dsp:sp>
    <dsp:sp modelId="{D0C55352-DF86-40BF-B687-DD1D954B0CEF}">
      <dsp:nvSpPr>
        <dsp:cNvPr id="0" name=""/>
        <dsp:cNvSpPr/>
      </dsp:nvSpPr>
      <dsp:spPr>
        <a:xfrm>
          <a:off x="0" y="1588213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негативізм</a:t>
          </a:r>
          <a:endParaRPr lang="uk-UA" sz="2100" b="1" kern="1200" dirty="0"/>
        </a:p>
      </dsp:txBody>
      <dsp:txXfrm>
        <a:off x="36889" y="1625102"/>
        <a:ext cx="3333478" cy="681895"/>
      </dsp:txXfrm>
    </dsp:sp>
    <dsp:sp modelId="{CE09D0F8-576B-4D42-AFA9-1C5CF1D167BB}">
      <dsp:nvSpPr>
        <dsp:cNvPr id="0" name=""/>
        <dsp:cNvSpPr/>
      </dsp:nvSpPr>
      <dsp:spPr>
        <a:xfrm rot="5400000">
          <a:off x="6133658" y="-269164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культ миттєвого задоволення досяг свого розквіту в групі злочинців</a:t>
          </a:r>
          <a:endParaRPr lang="uk-UA" sz="1700" kern="1200" dirty="0"/>
        </a:p>
      </dsp:txBody>
      <dsp:txXfrm rot="-5400000">
        <a:off x="3407256" y="2486749"/>
        <a:ext cx="6027833" cy="545517"/>
      </dsp:txXfrm>
    </dsp:sp>
    <dsp:sp modelId="{E6E294B9-0143-436B-A9A4-486EB520DC02}">
      <dsp:nvSpPr>
        <dsp:cNvPr id="0" name=""/>
        <dsp:cNvSpPr/>
      </dsp:nvSpPr>
      <dsp:spPr>
        <a:xfrm>
          <a:off x="0" y="2381670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короткостроковий гедонізм</a:t>
          </a:r>
          <a:endParaRPr lang="uk-UA" sz="2100" b="1" kern="1200" dirty="0"/>
        </a:p>
      </dsp:txBody>
      <dsp:txXfrm>
        <a:off x="36889" y="2418559"/>
        <a:ext cx="3333478" cy="681895"/>
      </dsp:txXfrm>
    </dsp:sp>
    <dsp:sp modelId="{B55154A9-54D0-4DB9-A4F7-29F039990367}">
      <dsp:nvSpPr>
        <dsp:cNvPr id="0" name=""/>
        <dsp:cNvSpPr/>
      </dsp:nvSpPr>
      <dsp:spPr>
        <a:xfrm rot="5400000">
          <a:off x="6133658" y="524293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діяльність банди включала в себе крадіжки, вандалізм, агресію</a:t>
          </a:r>
          <a:endParaRPr lang="uk-UA" sz="1700" kern="1200" dirty="0"/>
        </a:p>
      </dsp:txBody>
      <dsp:txXfrm rot="-5400000">
        <a:off x="3407256" y="3280207"/>
        <a:ext cx="6027833" cy="545517"/>
      </dsp:txXfrm>
    </dsp:sp>
    <dsp:sp modelId="{A942EDF5-919E-4227-B4CD-D089CF8AEE89}">
      <dsp:nvSpPr>
        <dsp:cNvPr id="0" name=""/>
        <dsp:cNvSpPr/>
      </dsp:nvSpPr>
      <dsp:spPr>
        <a:xfrm>
          <a:off x="0" y="3175128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багатогранність</a:t>
          </a:r>
          <a:endParaRPr lang="uk-UA" sz="2100" b="1" kern="1200" dirty="0"/>
        </a:p>
      </dsp:txBody>
      <dsp:txXfrm>
        <a:off x="36889" y="3212017"/>
        <a:ext cx="3333478" cy="681895"/>
      </dsp:txXfrm>
    </dsp:sp>
    <dsp:sp modelId="{85F65E45-E118-4DC5-937A-00AE9B056ECD}">
      <dsp:nvSpPr>
        <dsp:cNvPr id="0" name=""/>
        <dsp:cNvSpPr/>
      </dsp:nvSpPr>
      <dsp:spPr>
        <a:xfrm rot="5400000">
          <a:off x="6133658" y="1317751"/>
          <a:ext cx="604539" cy="6057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лояльність до банди була на першому місці, всі інші прихильності були їй підпорядковані</a:t>
          </a:r>
          <a:endParaRPr lang="uk-UA" sz="1700" kern="1200" dirty="0"/>
        </a:p>
      </dsp:txBody>
      <dsp:txXfrm rot="-5400000">
        <a:off x="3407256" y="4073665"/>
        <a:ext cx="6027833" cy="545517"/>
      </dsp:txXfrm>
    </dsp:sp>
    <dsp:sp modelId="{90CF7F63-63D0-418C-843C-026F5AD686DA}">
      <dsp:nvSpPr>
        <dsp:cNvPr id="0" name=""/>
        <dsp:cNvSpPr/>
      </dsp:nvSpPr>
      <dsp:spPr>
        <a:xfrm>
          <a:off x="0" y="3968586"/>
          <a:ext cx="3407256" cy="7556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групова автономія</a:t>
          </a:r>
          <a:endParaRPr lang="uk-UA" sz="2100" b="1" kern="1200" dirty="0"/>
        </a:p>
      </dsp:txBody>
      <dsp:txXfrm>
        <a:off x="36889" y="4005475"/>
        <a:ext cx="3333478" cy="6818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4B2D5-51A8-4456-9D1A-84DE3DF7A166}">
      <dsp:nvSpPr>
        <dsp:cNvPr id="0" name=""/>
        <dsp:cNvSpPr/>
      </dsp:nvSpPr>
      <dsp:spPr>
        <a:xfrm>
          <a:off x="0" y="237683"/>
          <a:ext cx="8528495" cy="533030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46ED5-5389-4D30-9E24-F08FA71C2531}">
      <dsp:nvSpPr>
        <dsp:cNvPr id="0" name=""/>
        <dsp:cNvSpPr/>
      </dsp:nvSpPr>
      <dsp:spPr>
        <a:xfrm>
          <a:off x="840056" y="4201302"/>
          <a:ext cx="196155" cy="196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96995-A849-4BEE-98BF-1E16025FFE96}">
      <dsp:nvSpPr>
        <dsp:cNvPr id="0" name=""/>
        <dsp:cNvSpPr/>
      </dsp:nvSpPr>
      <dsp:spPr>
        <a:xfrm>
          <a:off x="938134" y="4299380"/>
          <a:ext cx="1458372" cy="126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3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Хлопці з робітничого класу втратили статус, не зумівши досягти мрії</a:t>
          </a:r>
          <a:endParaRPr lang="uk-UA" sz="1600" kern="1200" dirty="0"/>
        </a:p>
      </dsp:txBody>
      <dsp:txXfrm>
        <a:off x="938134" y="4299380"/>
        <a:ext cx="1458372" cy="1268613"/>
      </dsp:txXfrm>
    </dsp:sp>
    <dsp:sp modelId="{DDE22783-885B-4BBB-86B6-B15A993E113B}">
      <dsp:nvSpPr>
        <dsp:cNvPr id="0" name=""/>
        <dsp:cNvSpPr/>
      </dsp:nvSpPr>
      <dsp:spPr>
        <a:xfrm>
          <a:off x="2225937" y="2961472"/>
          <a:ext cx="341139" cy="341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858FE-6A17-47A4-B437-86AD07424C62}">
      <dsp:nvSpPr>
        <dsp:cNvPr id="0" name=""/>
        <dsp:cNvSpPr/>
      </dsp:nvSpPr>
      <dsp:spPr>
        <a:xfrm>
          <a:off x="2396507" y="3132042"/>
          <a:ext cx="1790984" cy="243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76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Пошук субкультури, яка пропонувала статус</a:t>
          </a:r>
          <a:endParaRPr lang="uk-UA" sz="1600" kern="1200" dirty="0"/>
        </a:p>
      </dsp:txBody>
      <dsp:txXfrm>
        <a:off x="2396507" y="3132042"/>
        <a:ext cx="1790984" cy="2435951"/>
      </dsp:txXfrm>
    </dsp:sp>
    <dsp:sp modelId="{DDBB37BA-D1BA-42FE-B8B8-48DCFBC9B583}">
      <dsp:nvSpPr>
        <dsp:cNvPr id="0" name=""/>
        <dsp:cNvSpPr/>
      </dsp:nvSpPr>
      <dsp:spPr>
        <a:xfrm>
          <a:off x="3995600" y="2047857"/>
          <a:ext cx="452010" cy="452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4F664-2FEC-4B43-A7ED-07A5ED3F780E}">
      <dsp:nvSpPr>
        <dsp:cNvPr id="0" name=""/>
        <dsp:cNvSpPr/>
      </dsp:nvSpPr>
      <dsp:spPr>
        <a:xfrm>
          <a:off x="4221605" y="2273862"/>
          <a:ext cx="1790984" cy="3294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Все одно відчуття розчарування</a:t>
          </a:r>
          <a:endParaRPr lang="uk-UA" sz="1600" kern="1200" dirty="0"/>
        </a:p>
      </dsp:txBody>
      <dsp:txXfrm>
        <a:off x="4221605" y="2273862"/>
        <a:ext cx="1790984" cy="3294131"/>
      </dsp:txXfrm>
    </dsp:sp>
    <dsp:sp modelId="{C7BBE0AB-9603-4328-A160-223F64626A86}">
      <dsp:nvSpPr>
        <dsp:cNvPr id="0" name=""/>
        <dsp:cNvSpPr/>
      </dsp:nvSpPr>
      <dsp:spPr>
        <a:xfrm>
          <a:off x="5923040" y="1443400"/>
          <a:ext cx="605523" cy="605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CB186-87AC-45E1-BADF-07D7254DFD55}">
      <dsp:nvSpPr>
        <dsp:cNvPr id="0" name=""/>
        <dsp:cNvSpPr/>
      </dsp:nvSpPr>
      <dsp:spPr>
        <a:xfrm>
          <a:off x="6225802" y="1746161"/>
          <a:ext cx="1790984" cy="382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85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Подолання розчарування (формування реакції)</a:t>
          </a:r>
          <a:endParaRPr lang="uk-UA" sz="1600" kern="1200" dirty="0"/>
        </a:p>
      </dsp:txBody>
      <dsp:txXfrm>
        <a:off x="6225802" y="1746161"/>
        <a:ext cx="1790984" cy="3821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15.10.2024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9074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1034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6493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0797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2854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6827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4738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3071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249702" cy="40142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девіантної та делінквентної поведінки</a:t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 smtClean="0"/>
              <a:t>Субкультурна теорія делінквентності Альберта Коена</a:t>
            </a:r>
            <a:endParaRPr lang="uk-UA" sz="3600" b="1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832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99656" y="29974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 можна підсумувати як демонстрацію наступних шести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характеристик: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40613410"/>
              </p:ext>
            </p:extLst>
          </p:nvPr>
        </p:nvGraphicFramePr>
        <p:xfrm>
          <a:off x="911424" y="1484784"/>
          <a:ext cx="9464600" cy="4725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620131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41561212"/>
              </p:ext>
            </p:extLst>
          </p:nvPr>
        </p:nvGraphicFramePr>
        <p:xfrm>
          <a:off x="2855640" y="332656"/>
          <a:ext cx="8528496" cy="580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448" y="643236"/>
            <a:ext cx="3312368" cy="22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87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4840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623392" y="3159459"/>
            <a:ext cx="9786211" cy="3168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Формування </a:t>
            </a:r>
            <a:r>
              <a:rPr lang="uk-UA" sz="2400" b="1" i="1" dirty="0" smtClean="0">
                <a:solidFill>
                  <a:schemeClr val="tx1"/>
                </a:solidFill>
              </a:rPr>
              <a:t>реакції </a:t>
            </a:r>
            <a:r>
              <a:rPr lang="uk-UA" sz="2400" dirty="0" smtClean="0">
                <a:solidFill>
                  <a:schemeClr val="tx1"/>
                </a:solidFill>
              </a:rPr>
              <a:t>- </a:t>
            </a:r>
            <a:r>
              <a:rPr lang="uk-UA" sz="2400" dirty="0">
                <a:solidFill>
                  <a:schemeClr val="tx1"/>
                </a:solidFill>
              </a:rPr>
              <a:t>це психологічна концепція — захисний механізм, який пов’язаний із полегшенням тривоги. </a:t>
            </a:r>
            <a:endParaRPr lang="uk-UA" sz="2400" dirty="0" smtClean="0">
              <a:solidFill>
                <a:schemeClr val="tx1"/>
              </a:solidFill>
            </a:endParaRPr>
          </a:p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Він </a:t>
            </a:r>
            <a:r>
              <a:rPr lang="uk-UA" sz="2400" dirty="0">
                <a:solidFill>
                  <a:schemeClr val="tx1"/>
                </a:solidFill>
              </a:rPr>
              <a:t>характеризується перебільшеною та неадекватною реакцією на ситуації, які викликають тривогу. </a:t>
            </a:r>
            <a:endParaRPr lang="uk-UA" sz="2400" dirty="0" smtClean="0">
              <a:solidFill>
                <a:schemeClr val="tx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Ірраціональна</a:t>
            </a:r>
            <a:r>
              <a:rPr lang="uk-UA" sz="2400" b="1" dirty="0">
                <a:solidFill>
                  <a:schemeClr val="tx1"/>
                </a:solidFill>
              </a:rPr>
              <a:t>, злісна, неутилітарна поведінка хлопців-правопорушників </a:t>
            </a:r>
            <a:r>
              <a:rPr lang="uk-UA" sz="2400" dirty="0">
                <a:solidFill>
                  <a:schemeClr val="tx1"/>
                </a:solidFill>
              </a:rPr>
              <a:t>є випадком формування </a:t>
            </a:r>
            <a:r>
              <a:rPr lang="uk-UA" sz="2400" dirty="0" smtClean="0">
                <a:solidFill>
                  <a:schemeClr val="tx1"/>
                </a:solidFill>
              </a:rPr>
              <a:t>реакції - вони </a:t>
            </a:r>
            <a:r>
              <a:rPr lang="uk-UA" sz="2400" dirty="0">
                <a:solidFill>
                  <a:schemeClr val="tx1"/>
                </a:solidFill>
              </a:rPr>
              <a:t>надмірно відкидають будь-які залишки цінностей середнього класу.</a:t>
            </a:r>
            <a:r>
              <a:rPr lang="uk-UA" sz="2400" dirty="0" smtClean="0">
                <a:solidFill>
                  <a:schemeClr val="tx1"/>
                </a:solidFill>
              </a:rPr>
              <a:t> 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188640"/>
            <a:ext cx="4121086" cy="27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031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704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5674" y="49802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Критика</a:t>
            </a:r>
            <a:endPara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623392" y="1456311"/>
            <a:ext cx="5879976" cy="4464496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Критика характеристик Коена стосовно </a:t>
            </a:r>
            <a:r>
              <a:rPr lang="uk-UA" sz="2000" dirty="0">
                <a:solidFill>
                  <a:schemeClr val="tx1"/>
                </a:solidFill>
              </a:rPr>
              <a:t>відмінностей між хлопцями середнього класу та хлопцями з робітничого </a:t>
            </a:r>
            <a:r>
              <a:rPr lang="uk-UA" sz="2000" dirty="0" smtClean="0">
                <a:solidFill>
                  <a:schemeClr val="tx1"/>
                </a:solidFill>
              </a:rPr>
              <a:t>класу. </a:t>
            </a:r>
            <a:r>
              <a:rPr lang="uk-UA" sz="2000" dirty="0">
                <a:solidFill>
                  <a:schemeClr val="tx1"/>
                </a:solidFill>
              </a:rPr>
              <a:t>Очевидно, що не всі діти робітничого класу стали правопорушниками. </a:t>
            </a:r>
            <a:r>
              <a:rPr lang="uk-UA" sz="2000" dirty="0" err="1">
                <a:solidFill>
                  <a:schemeClr val="tx1"/>
                </a:solidFill>
              </a:rPr>
              <a:t>Коен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chemeClr val="tx1"/>
                </a:solidFill>
              </a:rPr>
              <a:t>не пояснив, чому одні діти з </a:t>
            </a:r>
            <a:r>
              <a:rPr lang="uk-UA" sz="2000" dirty="0">
                <a:solidFill>
                  <a:schemeClr val="tx1"/>
                </a:solidFill>
              </a:rPr>
              <a:t>робітничого класу це зробили, а інші не приєдналися до банд.</a:t>
            </a:r>
          </a:p>
          <a:p>
            <a:pPr algn="ctr"/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951984" y="-19555"/>
            <a:ext cx="5143742" cy="2953864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</a:rPr>
              <a:t>Коен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прийняв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визначення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злочину</a:t>
            </a:r>
            <a:r>
              <a:rPr lang="ru-RU" sz="2000" dirty="0">
                <a:solidFill>
                  <a:schemeClr val="tx1"/>
                </a:solidFill>
              </a:rPr>
              <a:t> як «</a:t>
            </a:r>
            <a:r>
              <a:rPr lang="ru-RU" sz="2000" dirty="0" err="1">
                <a:solidFill>
                  <a:schemeClr val="tx1"/>
                </a:solidFill>
              </a:rPr>
              <a:t>дане</a:t>
            </a:r>
            <a:r>
              <a:rPr lang="ru-RU" sz="2000" dirty="0" smtClean="0">
                <a:solidFill>
                  <a:schemeClr val="tx1"/>
                </a:solidFill>
              </a:rPr>
              <a:t>».</a:t>
            </a:r>
            <a:r>
              <a:rPr lang="uk-UA" sz="2000" dirty="0">
                <a:solidFill>
                  <a:schemeClr val="tx1"/>
                </a:solidFill>
              </a:rPr>
              <a:t> Пізніше критично налаштовані кримінологи звернулися до того, звідки береться право і чиї інтереси воно представляє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384032" y="3345058"/>
            <a:ext cx="4464496" cy="2953864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>
                <a:solidFill>
                  <a:schemeClr val="tx1"/>
                </a:solidFill>
              </a:rPr>
              <a:t>Коен</a:t>
            </a:r>
            <a:r>
              <a:rPr lang="uk-UA" sz="2000" dirty="0">
                <a:solidFill>
                  <a:schemeClr val="tx1"/>
                </a:solidFill>
              </a:rPr>
              <a:t> розглядав правопорушення як феномен хлопчиків. </a:t>
            </a:r>
            <a:r>
              <a:rPr lang="uk-UA" sz="2000" dirty="0" smtClean="0">
                <a:solidFill>
                  <a:schemeClr val="tx1"/>
                </a:solidFill>
              </a:rPr>
              <a:t> А дівчата-правопорушниці?</a:t>
            </a:r>
            <a:endParaRPr lang="uk-U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5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704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43472" y="239234"/>
            <a:ext cx="2862134" cy="95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/>
              <a:t>Теорія Коена в перспективі</a:t>
            </a:r>
            <a:endParaRPr lang="uk-U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4583832" y="77365"/>
            <a:ext cx="4752528" cy="3268833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>
                <a:solidFill>
                  <a:schemeClr val="tx1"/>
                </a:solidFill>
              </a:rPr>
              <a:t>Коен</a:t>
            </a:r>
            <a:r>
              <a:rPr lang="uk-UA" sz="2000" dirty="0">
                <a:solidFill>
                  <a:schemeClr val="tx1"/>
                </a:solidFill>
              </a:rPr>
              <a:t> запропонував важливу теорію підліткової злочинності. Його теорія торкалася двох питань: чому хлопчики приєднуються до банди та як у банду можна приєднатися.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191343" y="1988840"/>
            <a:ext cx="5117829" cy="432048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Поява </a:t>
            </a:r>
            <a:r>
              <a:rPr lang="uk-UA" sz="2000" dirty="0">
                <a:solidFill>
                  <a:schemeClr val="tx1"/>
                </a:solidFill>
              </a:rPr>
              <a:t>банди як вирішення проблеми пристосування, що виникла після </a:t>
            </a:r>
            <a:r>
              <a:rPr lang="uk-UA" sz="2000" dirty="0" smtClean="0">
                <a:solidFill>
                  <a:schemeClr val="tx1"/>
                </a:solidFill>
              </a:rPr>
              <a:t>напруження (</a:t>
            </a:r>
            <a:r>
              <a:rPr lang="uk-UA" sz="2000" dirty="0">
                <a:solidFill>
                  <a:schemeClr val="tx1"/>
                </a:solidFill>
              </a:rPr>
              <a:t>спричиненій розбіжністю між культурно забороненими цілями та структурною доступністю засобів для досягнення цих </a:t>
            </a:r>
            <a:r>
              <a:rPr lang="uk-UA" sz="2000" dirty="0" smtClean="0">
                <a:solidFill>
                  <a:schemeClr val="tx1"/>
                </a:solidFill>
              </a:rPr>
              <a:t>цілей), </a:t>
            </a:r>
            <a:r>
              <a:rPr lang="uk-UA" sz="2000" dirty="0">
                <a:solidFill>
                  <a:schemeClr val="tx1"/>
                </a:solidFill>
              </a:rPr>
              <a:t>— є суттю </a:t>
            </a:r>
            <a:r>
              <a:rPr lang="uk-UA" sz="2000" dirty="0" err="1">
                <a:solidFill>
                  <a:schemeClr val="tx1"/>
                </a:solidFill>
              </a:rPr>
              <a:t>субкультурної</a:t>
            </a:r>
            <a:r>
              <a:rPr lang="uk-UA" sz="2000" dirty="0">
                <a:solidFill>
                  <a:schemeClr val="tx1"/>
                </a:solidFill>
              </a:rPr>
              <a:t> теорії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5879976" y="3212976"/>
            <a:ext cx="4968552" cy="309634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>
                <a:solidFill>
                  <a:schemeClr val="tx1"/>
                </a:solidFill>
              </a:rPr>
              <a:t>Коен</a:t>
            </a:r>
            <a:r>
              <a:rPr lang="uk-UA" sz="2000" dirty="0">
                <a:solidFill>
                  <a:schemeClr val="tx1"/>
                </a:solidFill>
              </a:rPr>
              <a:t> запропонував важливу модифікацію підходу </a:t>
            </a:r>
            <a:r>
              <a:rPr lang="uk-UA" sz="2000" dirty="0" err="1">
                <a:solidFill>
                  <a:schemeClr val="tx1"/>
                </a:solidFill>
              </a:rPr>
              <a:t>Мертона</a:t>
            </a:r>
            <a:r>
              <a:rPr lang="uk-UA" sz="2000" dirty="0">
                <a:solidFill>
                  <a:schemeClr val="tx1"/>
                </a:solidFill>
              </a:rPr>
              <a:t>. У теорії </a:t>
            </a:r>
            <a:r>
              <a:rPr lang="uk-UA" sz="2000" dirty="0" err="1">
                <a:solidFill>
                  <a:schemeClr val="tx1"/>
                </a:solidFill>
              </a:rPr>
              <a:t>Мертона</a:t>
            </a:r>
            <a:r>
              <a:rPr lang="uk-UA" sz="2000" dirty="0">
                <a:solidFill>
                  <a:schemeClr val="tx1"/>
                </a:solidFill>
              </a:rPr>
              <a:t> адаптації до структурної неспроможності досягти американської мрії були дещо індивідуалістичними</a:t>
            </a:r>
            <a:endParaRPr lang="uk-U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08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4960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4648611" y="1484784"/>
            <a:ext cx="56166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Альберт </a:t>
            </a:r>
            <a:r>
              <a:rPr lang="uk-UA" sz="2400" dirty="0" err="1">
                <a:latin typeface="+mn-lt"/>
              </a:rPr>
              <a:t>Коен</a:t>
            </a:r>
            <a:r>
              <a:rPr lang="uk-UA" sz="2400" dirty="0">
                <a:latin typeface="+mn-lt"/>
              </a:rPr>
              <a:t> закінчив Гарвардський університет із відзнакою за спеціальністю соціологія в 1948 </a:t>
            </a:r>
            <a:r>
              <a:rPr lang="uk-UA" sz="2400" dirty="0" smtClean="0">
                <a:latin typeface="+mn-lt"/>
              </a:rPr>
              <a:t>році</a:t>
            </a:r>
            <a:r>
              <a:rPr lang="uk-UA" sz="2400" dirty="0" smtClean="0">
                <a:latin typeface="+mn-lt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sz="24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err="1" smtClean="0"/>
              <a:t>Коен</a:t>
            </a:r>
            <a:r>
              <a:rPr lang="uk-UA" sz="2400" dirty="0" smtClean="0"/>
              <a:t> </a:t>
            </a:r>
            <a:r>
              <a:rPr lang="uk-UA" sz="2400" dirty="0"/>
              <a:t>зіткнувся з традицією аномії, будучи студентом Гарвардського університету. Незважаючи на те, що </a:t>
            </a:r>
            <a:r>
              <a:rPr lang="uk-UA" sz="2400" dirty="0" err="1"/>
              <a:t>Коен</a:t>
            </a:r>
            <a:r>
              <a:rPr lang="uk-UA" sz="2400" dirty="0"/>
              <a:t> спочатку був фахом політології, він перейшов на соціологію після першої зустрічі на своєму першому курсі </a:t>
            </a:r>
            <a:r>
              <a:rPr lang="uk-UA" sz="2400" dirty="0" smtClean="0"/>
              <a:t>соціології «бо його </a:t>
            </a:r>
            <a:r>
              <a:rPr lang="uk-UA" sz="2400" dirty="0"/>
              <a:t>захопив образ соціології як дослідження культур і </a:t>
            </a:r>
            <a:r>
              <a:rPr lang="uk-UA" sz="2400" dirty="0" smtClean="0"/>
              <a:t>цивілізацій». </a:t>
            </a:r>
            <a:endParaRPr lang="uk-UA" sz="2400" dirty="0" smtClean="0"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+mn-lt"/>
                <a:cs typeface="Times New Roman" pitchFamily="18" charset="0"/>
              </a:rPr>
              <a:t/>
            </a:r>
            <a:br>
              <a:rPr lang="en-US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+mn-lt"/>
                <a:cs typeface="Times New Roman" pitchFamily="18" charset="0"/>
              </a:rPr>
            </a:b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+mn-lt"/>
                <a:cs typeface="Times New Roman" pitchFamily="18" charset="0"/>
              </a:rPr>
              <a:t>В</a:t>
            </a:r>
            <a:r>
              <a:rPr lang="uk-UA" sz="2400" dirty="0" smtClean="0">
                <a:latin typeface="+mn-lt"/>
              </a:rPr>
              <a:t>идатний американський кримінолог, відомий своєю </a:t>
            </a:r>
            <a:r>
              <a:rPr lang="uk-UA" sz="2400" b="1" dirty="0" err="1" smtClean="0">
                <a:latin typeface="+mn-lt"/>
              </a:rPr>
              <a:t>субкультурною</a:t>
            </a:r>
            <a:r>
              <a:rPr lang="uk-UA" sz="2400" b="1" dirty="0" smtClean="0">
                <a:latin typeface="+mn-lt"/>
              </a:rPr>
              <a:t> теорією злочинних міських </a:t>
            </a:r>
            <a:r>
              <a:rPr lang="ru-RU" sz="2400" b="1" dirty="0" smtClean="0">
                <a:latin typeface="+mn-lt"/>
              </a:rPr>
              <a:t>банд</a:t>
            </a:r>
            <a:r>
              <a:rPr lang="ru-RU" sz="2400" dirty="0" smtClean="0">
                <a:latin typeface="+mn-lt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3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488" y="429309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Альберт К. </a:t>
            </a:r>
            <a:r>
              <a:rPr lang="uk-UA" dirty="0" err="1" smtClean="0"/>
              <a:t>Коен</a:t>
            </a:r>
            <a:endParaRPr lang="uk-UA" dirty="0" smtClean="0"/>
          </a:p>
          <a:p>
            <a:r>
              <a:rPr lang="uk-UA" dirty="0" smtClean="0"/>
              <a:t>1918-2014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87" y="1628800"/>
            <a:ext cx="3247589" cy="22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4960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4367808" y="908720"/>
            <a:ext cx="56166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smtClean="0"/>
              <a:t>Був учнем </a:t>
            </a:r>
            <a:r>
              <a:rPr lang="uk-UA" sz="2400" dirty="0" err="1" smtClean="0"/>
              <a:t>Сазерленда</a:t>
            </a:r>
            <a:r>
              <a:rPr lang="uk-UA" sz="2400" dirty="0" smtClean="0"/>
              <a:t>. Якщо </a:t>
            </a:r>
            <a:r>
              <a:rPr lang="uk-UA" sz="2400" dirty="0" err="1" smtClean="0"/>
              <a:t>Сазерленд</a:t>
            </a:r>
            <a:r>
              <a:rPr lang="uk-UA" sz="2400" dirty="0" smtClean="0"/>
              <a:t> (теорія </a:t>
            </a:r>
            <a:r>
              <a:rPr lang="uk-UA" sz="2400" dirty="0"/>
              <a:t>диференціальної </a:t>
            </a:r>
            <a:r>
              <a:rPr lang="uk-UA" sz="2400" dirty="0" smtClean="0"/>
              <a:t>асоціації) довів, що </a:t>
            </a:r>
            <a:r>
              <a:rPr lang="uk-UA" sz="2400" b="1" i="1" dirty="0" smtClean="0"/>
              <a:t>діти </a:t>
            </a:r>
            <a:r>
              <a:rPr lang="uk-UA" sz="2400" b="1" i="1" dirty="0"/>
              <a:t>засвоюють ідеї злочинців під час групової взаємодії</a:t>
            </a:r>
            <a:r>
              <a:rPr lang="uk-UA" sz="2400" dirty="0"/>
              <a:t>, </a:t>
            </a:r>
            <a:r>
              <a:rPr lang="uk-UA" sz="2400" dirty="0" smtClean="0"/>
              <a:t>то </a:t>
            </a:r>
            <a:r>
              <a:rPr lang="uk-UA" sz="2400" dirty="0" err="1" smtClean="0"/>
              <a:t>Коен</a:t>
            </a:r>
            <a:r>
              <a:rPr lang="uk-UA" sz="2400" dirty="0" smtClean="0"/>
              <a:t> хотів </a:t>
            </a:r>
            <a:r>
              <a:rPr lang="uk-UA" sz="2400" dirty="0"/>
              <a:t>знати, </a:t>
            </a:r>
            <a:r>
              <a:rPr lang="uk-UA" sz="2400" b="1" i="1" dirty="0"/>
              <a:t>чому ці ідеї взагалі </a:t>
            </a:r>
            <a:r>
              <a:rPr lang="uk-UA" sz="2400" b="1" i="1" dirty="0" smtClean="0"/>
              <a:t>виникли.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sz="2400" b="1" i="1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smtClean="0"/>
              <a:t>Дисертація </a:t>
            </a:r>
            <a:r>
              <a:rPr lang="uk-UA" sz="2400" dirty="0"/>
              <a:t>Коена запропонувала теорію </a:t>
            </a:r>
            <a:r>
              <a:rPr lang="uk-UA" sz="2400" u="sng" dirty="0"/>
              <a:t>субкультури злочинних банд і чому хлопчики приєдналися до неї. </a:t>
            </a:r>
            <a:endParaRPr lang="uk-UA" sz="2400" u="sng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132856"/>
            <a:ext cx="268493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79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0904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5375920" y="548680"/>
            <a:ext cx="56166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uk-UA" sz="2400" dirty="0" err="1" smtClean="0"/>
              <a:t>Коен</a:t>
            </a:r>
            <a:r>
              <a:rPr lang="uk-UA" sz="2400" dirty="0" smtClean="0"/>
              <a:t> </a:t>
            </a:r>
            <a:r>
              <a:rPr lang="uk-UA" sz="2400" dirty="0"/>
              <a:t>пояснив існування банд і чому до них приєднуються хлопці. </a:t>
            </a:r>
            <a:endParaRPr lang="uk-UA" sz="2400" dirty="0" smtClean="0"/>
          </a:p>
          <a:p>
            <a:pPr algn="just"/>
            <a:r>
              <a:rPr lang="uk-UA" sz="2400" dirty="0" smtClean="0"/>
              <a:t>Він </a:t>
            </a:r>
            <a:r>
              <a:rPr lang="uk-UA" sz="2400" dirty="0"/>
              <a:t>стверджував, що хлопці з робітничого класу приєднуються до банд, тому що </a:t>
            </a:r>
            <a:r>
              <a:rPr lang="uk-UA" sz="2400" b="1" dirty="0"/>
              <a:t>банди дають їм відчуття статусу чи самоповаги, які інакше були б недоступні для них у суспільстві, де домінують цінності середнього класу</a:t>
            </a:r>
            <a:r>
              <a:rPr lang="uk-UA" sz="2400" dirty="0"/>
              <a:t>. </a:t>
            </a:r>
            <a:endParaRPr lang="uk-UA" sz="2400" dirty="0" smtClean="0"/>
          </a:p>
          <a:p>
            <a:pPr algn="just"/>
            <a:r>
              <a:rPr lang="uk-UA" sz="2400" dirty="0" smtClean="0"/>
              <a:t>Як </a:t>
            </a:r>
            <a:r>
              <a:rPr lang="uk-UA" sz="2400" dirty="0" err="1"/>
              <a:t>правопорушна</a:t>
            </a:r>
            <a:r>
              <a:rPr lang="uk-UA" sz="2400" dirty="0"/>
              <a:t> субкультура, банда є рішенням проблем пристосування, з якими стикаються хлопці з робітничого класу.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7488" y="90872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/>
              <a:t>Книга Альберта Коена «Хлопці-злочинці: Культура банди» пропонує теоретичне пояснення банд злочинців у Сполучених Штатах. </a:t>
            </a:r>
          </a:p>
          <a:p>
            <a:endParaRPr lang="uk-UA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533" y="2492896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6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9" y="332656"/>
            <a:ext cx="3796680" cy="252864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199456" y="328828"/>
            <a:ext cx="7488832" cy="11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400" b="1" dirty="0"/>
              <a:t>Теорія делінквентності Коена та субкультура </a:t>
            </a:r>
            <a:r>
              <a:rPr lang="uk-UA" sz="2400" b="1" dirty="0" err="1"/>
              <a:t>делінквентів</a:t>
            </a:r>
            <a:endParaRPr lang="uk-UA" sz="24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04761466"/>
              </p:ext>
            </p:extLst>
          </p:nvPr>
        </p:nvGraphicFramePr>
        <p:xfrm>
          <a:off x="119336" y="879104"/>
          <a:ext cx="9248576" cy="609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4507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88976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80624096"/>
              </p:ext>
            </p:extLst>
          </p:nvPr>
        </p:nvGraphicFramePr>
        <p:xfrm>
          <a:off x="191344" y="332656"/>
          <a:ext cx="11881320" cy="594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536" y="188640"/>
            <a:ext cx="3508648" cy="2336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975" y="4097169"/>
            <a:ext cx="3276172" cy="21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31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16968" y="-67241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559496" y="1075456"/>
            <a:ext cx="5112568" cy="266429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chemeClr val="tx1"/>
                </a:solidFill>
              </a:rPr>
              <a:t>«</a:t>
            </a:r>
            <a:r>
              <a:rPr lang="uk-UA" sz="2200" b="1" i="1" dirty="0" err="1" smtClean="0">
                <a:solidFill>
                  <a:schemeClr val="tx1"/>
                </a:solidFill>
              </a:rPr>
              <a:t>делінквентна</a:t>
            </a:r>
            <a:r>
              <a:rPr lang="uk-UA" sz="2200" b="1" i="1" dirty="0" smtClean="0">
                <a:solidFill>
                  <a:schemeClr val="tx1"/>
                </a:solidFill>
              </a:rPr>
              <a:t> субкультура виникла як відповідь на проблеми пристосування та втрати статусу хлопців із робітничого класу, які виникали, коли вони не відповідали стандартам середнього класу»</a:t>
            </a:r>
            <a:endParaRPr lang="uk-UA" sz="2200" b="1" i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68" y="4437112"/>
            <a:ext cx="69847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err="1">
                <a:latin typeface="+mn-lt"/>
              </a:rPr>
              <a:t>Коен</a:t>
            </a:r>
            <a:r>
              <a:rPr lang="uk-UA" sz="2200" dirty="0">
                <a:latin typeface="+mn-lt"/>
              </a:rPr>
              <a:t> стверджував, що субкультура правопорушників була спільним вирішенням спільної проблеми: вона </a:t>
            </a:r>
            <a:r>
              <a:rPr lang="uk-UA" sz="2200" b="1" dirty="0">
                <a:latin typeface="+mn-lt"/>
              </a:rPr>
              <a:t>реагувала на проблеми пристосування, надаючи нові критерії оцінки</a:t>
            </a:r>
            <a:r>
              <a:rPr lang="uk-UA" sz="2200" dirty="0">
                <a:latin typeface="+mn-lt"/>
              </a:rPr>
              <a:t>, яким могли відповідати хлопці з робітничого класу. </a:t>
            </a:r>
            <a:endParaRPr lang="uk-UA" sz="22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1269531"/>
            <a:ext cx="3992469" cy="28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7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55475154"/>
              </p:ext>
            </p:extLst>
          </p:nvPr>
        </p:nvGraphicFramePr>
        <p:xfrm>
          <a:off x="47328" y="13659"/>
          <a:ext cx="9289032" cy="602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466" y="4437112"/>
            <a:ext cx="2985000" cy="1979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256" y="332656"/>
            <a:ext cx="3220616" cy="21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26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4840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439816" y="404664"/>
            <a:ext cx="7200800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Характеристика бандитської злочинності за </a:t>
            </a:r>
            <a:r>
              <a:rPr lang="uk-UA" sz="2400" i="1" dirty="0" err="1" smtClean="0">
                <a:solidFill>
                  <a:schemeClr val="tx1"/>
                </a:solidFill>
              </a:rPr>
              <a:t>Коеном</a:t>
            </a:r>
            <a:r>
              <a:rPr lang="uk-UA" sz="2400" i="1" dirty="0" smtClean="0">
                <a:solidFill>
                  <a:schemeClr val="tx1"/>
                </a:solidFill>
              </a:rPr>
              <a:t> </a:t>
            </a:r>
            <a:r>
              <a:rPr lang="uk-UA" sz="2400" b="1" i="1" dirty="0" smtClean="0">
                <a:solidFill>
                  <a:schemeClr val="tx1"/>
                </a:solidFill>
              </a:rPr>
              <a:t>«вона є «способом життя» у знедолених столичних і внутрішніх міських </a:t>
            </a:r>
            <a:r>
              <a:rPr lang="ru-RU" sz="2400" b="1" i="1" dirty="0" smtClean="0">
                <a:solidFill>
                  <a:schemeClr val="tx1"/>
                </a:solidFill>
              </a:rPr>
              <a:t>кварталах».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9416" y="3356992"/>
            <a:ext cx="7200800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i="1" dirty="0" err="1" smtClean="0">
                <a:solidFill>
                  <a:schemeClr val="tx1"/>
                </a:solidFill>
              </a:rPr>
              <a:t>Коен</a:t>
            </a:r>
            <a:r>
              <a:rPr lang="uk-UA" sz="2400" i="1" dirty="0" smtClean="0">
                <a:solidFill>
                  <a:schemeClr val="tx1"/>
                </a:solidFill>
              </a:rPr>
              <a:t> охарактеризував діяльність банд як </a:t>
            </a:r>
            <a:r>
              <a:rPr lang="uk-UA" sz="2400" b="1" i="1" dirty="0" smtClean="0">
                <a:solidFill>
                  <a:schemeClr val="tx1"/>
                </a:solidFill>
              </a:rPr>
              <a:t>неутилітарну - тобто вони були створені не стільки для прибутку, скільки для виразу відмови від цінностей середнього класу</a:t>
            </a:r>
            <a:endParaRPr lang="uk-UA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314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</TotalTime>
  <Words>796</Words>
  <Application>Microsoft Office PowerPoint</Application>
  <PresentationFormat>Широкоэкранный</PresentationFormat>
  <Paragraphs>67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George</vt:lpstr>
      <vt:lpstr>Times New Roman</vt:lpstr>
      <vt:lpstr>Тема Office</vt:lpstr>
      <vt:lpstr>Соціологія девіантної та делінквентної поведінки  Субкультурна теорія делінквентності Альберта Коена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383</cp:revision>
  <dcterms:created xsi:type="dcterms:W3CDTF">2014-05-17T18:57:21Z</dcterms:created>
  <dcterms:modified xsi:type="dcterms:W3CDTF">2024-10-15T18:28:10Z</dcterms:modified>
</cp:coreProperties>
</file>